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3"/>
    <p:sldId id="257" r:id="rId4"/>
    <p:sldId id="260" r:id="rId5"/>
    <p:sldId id="261" r:id="rId6"/>
    <p:sldId id="262" r:id="rId7"/>
    <p:sldId id="29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5" r:id="rId33"/>
    <p:sldId id="289" r:id="rId34"/>
    <p:sldId id="290" r:id="rId35"/>
    <p:sldId id="291" r:id="rId36"/>
    <p:sldId id="292" r:id="rId37"/>
    <p:sldId id="293" r:id="rId38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3743" y="1620519"/>
            <a:ext cx="10104512" cy="1226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A9FBC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6096000" y="176212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1" y="4645479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A9FBC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A9FBC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68900" y="1413764"/>
            <a:ext cx="4218305" cy="1583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A9FBC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7756" y="3111500"/>
            <a:ext cx="10016487" cy="1583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786193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0" dirty="0">
                <a:solidFill>
                  <a:srgbClr val="171717"/>
                </a:solidFill>
              </a:rPr>
              <a:t>Get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5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340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215" dirty="0">
                <a:solidFill>
                  <a:srgbClr val="171717"/>
                </a:solidFill>
              </a:rPr>
              <a:t>r</a:t>
            </a:r>
            <a:r>
              <a:rPr sz="4500" spc="-150" dirty="0">
                <a:solidFill>
                  <a:srgbClr val="171717"/>
                </a:solidFill>
              </a:rPr>
              <a:t>t</a:t>
            </a:r>
            <a:r>
              <a:rPr sz="4500" spc="-40" dirty="0">
                <a:solidFill>
                  <a:srgbClr val="171717"/>
                </a:solidFill>
              </a:rPr>
              <a:t>e</a:t>
            </a:r>
            <a:r>
              <a:rPr sz="4500" spc="85" dirty="0">
                <a:solidFill>
                  <a:srgbClr val="171717"/>
                </a:solidFill>
              </a:rPr>
              <a:t>d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75" dirty="0">
                <a:solidFill>
                  <a:srgbClr val="171717"/>
                </a:solidFill>
              </a:rPr>
              <a:t>w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80" dirty="0">
                <a:solidFill>
                  <a:srgbClr val="171717"/>
                </a:solidFill>
              </a:rPr>
              <a:t>h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10" dirty="0">
                <a:solidFill>
                  <a:srgbClr val="171717"/>
                </a:solidFill>
              </a:rPr>
              <a:t>M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-220" dirty="0">
                <a:solidFill>
                  <a:srgbClr val="171717"/>
                </a:solidFill>
              </a:rPr>
              <a:t>k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50" dirty="0">
                <a:solidFill>
                  <a:srgbClr val="171717"/>
                </a:solidFill>
              </a:rPr>
              <a:t>t</a:t>
            </a:r>
            <a:r>
              <a:rPr sz="4500" spc="175" dirty="0">
                <a:solidFill>
                  <a:srgbClr val="171717"/>
                </a:solidFill>
              </a:rPr>
              <a:t>o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3738" y="517652"/>
            <a:ext cx="8956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404040"/>
                </a:solidFill>
              </a:rPr>
              <a:t>Most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10" dirty="0">
                <a:solidFill>
                  <a:srgbClr val="404040"/>
                </a:solidFill>
              </a:rPr>
              <a:t>Popular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20" dirty="0">
                <a:solidFill>
                  <a:srgbClr val="404040"/>
                </a:solidFill>
              </a:rPr>
              <a:t>Collaborators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5" dirty="0">
                <a:solidFill>
                  <a:srgbClr val="404040"/>
                </a:solidFill>
              </a:rPr>
              <a:t>for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Mocking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4661268" y="1874583"/>
            <a:ext cx="2752090" cy="3858260"/>
            <a:chOff x="4661268" y="1874583"/>
            <a:chExt cx="2752090" cy="385826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324049" y="1874583"/>
              <a:ext cx="2089148" cy="12329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24768" y="3107527"/>
              <a:ext cx="2561590" cy="2561590"/>
            </a:xfrm>
            <a:custGeom>
              <a:avLst/>
              <a:gdLst/>
              <a:ahLst/>
              <a:cxnLst/>
              <a:rect l="l" t="t" r="r" b="b"/>
              <a:pathLst>
                <a:path w="2561590" h="2561590">
                  <a:moveTo>
                    <a:pt x="1280655" y="0"/>
                  </a:moveTo>
                  <a:lnTo>
                    <a:pt x="1232643" y="883"/>
                  </a:lnTo>
                  <a:lnTo>
                    <a:pt x="1185078" y="3512"/>
                  </a:lnTo>
                  <a:lnTo>
                    <a:pt x="1137989" y="7857"/>
                  </a:lnTo>
                  <a:lnTo>
                    <a:pt x="1091409" y="13885"/>
                  </a:lnTo>
                  <a:lnTo>
                    <a:pt x="1045367" y="21567"/>
                  </a:lnTo>
                  <a:lnTo>
                    <a:pt x="999895" y="30871"/>
                  </a:lnTo>
                  <a:lnTo>
                    <a:pt x="955024" y="41766"/>
                  </a:lnTo>
                  <a:lnTo>
                    <a:pt x="910784" y="54221"/>
                  </a:lnTo>
                  <a:lnTo>
                    <a:pt x="867208" y="68206"/>
                  </a:lnTo>
                  <a:lnTo>
                    <a:pt x="824324" y="83689"/>
                  </a:lnTo>
                  <a:lnTo>
                    <a:pt x="782166" y="100640"/>
                  </a:lnTo>
                  <a:lnTo>
                    <a:pt x="740763" y="119027"/>
                  </a:lnTo>
                  <a:lnTo>
                    <a:pt x="700146" y="138819"/>
                  </a:lnTo>
                  <a:lnTo>
                    <a:pt x="660347" y="159987"/>
                  </a:lnTo>
                  <a:lnTo>
                    <a:pt x="621396" y="182497"/>
                  </a:lnTo>
                  <a:lnTo>
                    <a:pt x="583324" y="206321"/>
                  </a:lnTo>
                  <a:lnTo>
                    <a:pt x="546163" y="231426"/>
                  </a:lnTo>
                  <a:lnTo>
                    <a:pt x="509943" y="257782"/>
                  </a:lnTo>
                  <a:lnTo>
                    <a:pt x="474695" y="285358"/>
                  </a:lnTo>
                  <a:lnTo>
                    <a:pt x="440451" y="314122"/>
                  </a:lnTo>
                  <a:lnTo>
                    <a:pt x="407240" y="344045"/>
                  </a:lnTo>
                  <a:lnTo>
                    <a:pt x="375094" y="375094"/>
                  </a:lnTo>
                  <a:lnTo>
                    <a:pt x="344045" y="407240"/>
                  </a:lnTo>
                  <a:lnTo>
                    <a:pt x="314122" y="440451"/>
                  </a:lnTo>
                  <a:lnTo>
                    <a:pt x="285358" y="474695"/>
                  </a:lnTo>
                  <a:lnTo>
                    <a:pt x="257782" y="509943"/>
                  </a:lnTo>
                  <a:lnTo>
                    <a:pt x="231426" y="546163"/>
                  </a:lnTo>
                  <a:lnTo>
                    <a:pt x="206321" y="583324"/>
                  </a:lnTo>
                  <a:lnTo>
                    <a:pt x="182497" y="621396"/>
                  </a:lnTo>
                  <a:lnTo>
                    <a:pt x="159987" y="660347"/>
                  </a:lnTo>
                  <a:lnTo>
                    <a:pt x="138819" y="700146"/>
                  </a:lnTo>
                  <a:lnTo>
                    <a:pt x="119027" y="740763"/>
                  </a:lnTo>
                  <a:lnTo>
                    <a:pt x="100640" y="782166"/>
                  </a:lnTo>
                  <a:lnTo>
                    <a:pt x="83689" y="824324"/>
                  </a:lnTo>
                  <a:lnTo>
                    <a:pt x="68206" y="867208"/>
                  </a:lnTo>
                  <a:lnTo>
                    <a:pt x="54221" y="910784"/>
                  </a:lnTo>
                  <a:lnTo>
                    <a:pt x="41766" y="955024"/>
                  </a:lnTo>
                  <a:lnTo>
                    <a:pt x="30871" y="999895"/>
                  </a:lnTo>
                  <a:lnTo>
                    <a:pt x="21567" y="1045367"/>
                  </a:lnTo>
                  <a:lnTo>
                    <a:pt x="13885" y="1091409"/>
                  </a:lnTo>
                  <a:lnTo>
                    <a:pt x="7857" y="1137989"/>
                  </a:lnTo>
                  <a:lnTo>
                    <a:pt x="3512" y="1185078"/>
                  </a:lnTo>
                  <a:lnTo>
                    <a:pt x="883" y="1232643"/>
                  </a:lnTo>
                  <a:lnTo>
                    <a:pt x="0" y="1280655"/>
                  </a:lnTo>
                  <a:lnTo>
                    <a:pt x="883" y="1328666"/>
                  </a:lnTo>
                  <a:lnTo>
                    <a:pt x="3512" y="1376232"/>
                  </a:lnTo>
                  <a:lnTo>
                    <a:pt x="7857" y="1423320"/>
                  </a:lnTo>
                  <a:lnTo>
                    <a:pt x="13885" y="1469901"/>
                  </a:lnTo>
                  <a:lnTo>
                    <a:pt x="21567" y="1515943"/>
                  </a:lnTo>
                  <a:lnTo>
                    <a:pt x="30871" y="1561415"/>
                  </a:lnTo>
                  <a:lnTo>
                    <a:pt x="41766" y="1606286"/>
                  </a:lnTo>
                  <a:lnTo>
                    <a:pt x="54221" y="1650525"/>
                  </a:lnTo>
                  <a:lnTo>
                    <a:pt x="68206" y="1694102"/>
                  </a:lnTo>
                  <a:lnTo>
                    <a:pt x="83689" y="1736985"/>
                  </a:lnTo>
                  <a:lnTo>
                    <a:pt x="100640" y="1779144"/>
                  </a:lnTo>
                  <a:lnTo>
                    <a:pt x="119027" y="1820547"/>
                  </a:lnTo>
                  <a:lnTo>
                    <a:pt x="138819" y="1861164"/>
                  </a:lnTo>
                  <a:lnTo>
                    <a:pt x="159987" y="1900963"/>
                  </a:lnTo>
                  <a:lnTo>
                    <a:pt x="182497" y="1939914"/>
                  </a:lnTo>
                  <a:lnTo>
                    <a:pt x="206321" y="1977986"/>
                  </a:lnTo>
                  <a:lnTo>
                    <a:pt x="231426" y="2015147"/>
                  </a:lnTo>
                  <a:lnTo>
                    <a:pt x="257782" y="2051367"/>
                  </a:lnTo>
                  <a:lnTo>
                    <a:pt x="285358" y="2086615"/>
                  </a:lnTo>
                  <a:lnTo>
                    <a:pt x="314122" y="2120860"/>
                  </a:lnTo>
                  <a:lnTo>
                    <a:pt x="344045" y="2154070"/>
                  </a:lnTo>
                  <a:lnTo>
                    <a:pt x="375094" y="2186216"/>
                  </a:lnTo>
                  <a:lnTo>
                    <a:pt x="407240" y="2217265"/>
                  </a:lnTo>
                  <a:lnTo>
                    <a:pt x="440451" y="2247188"/>
                  </a:lnTo>
                  <a:lnTo>
                    <a:pt x="474695" y="2275953"/>
                  </a:lnTo>
                  <a:lnTo>
                    <a:pt x="509943" y="2303528"/>
                  </a:lnTo>
                  <a:lnTo>
                    <a:pt x="546163" y="2329884"/>
                  </a:lnTo>
                  <a:lnTo>
                    <a:pt x="583324" y="2354990"/>
                  </a:lnTo>
                  <a:lnTo>
                    <a:pt x="621396" y="2378813"/>
                  </a:lnTo>
                  <a:lnTo>
                    <a:pt x="660347" y="2401324"/>
                  </a:lnTo>
                  <a:lnTo>
                    <a:pt x="700146" y="2422491"/>
                  </a:lnTo>
                  <a:lnTo>
                    <a:pt x="740763" y="2442284"/>
                  </a:lnTo>
                  <a:lnTo>
                    <a:pt x="782166" y="2460671"/>
                  </a:lnTo>
                  <a:lnTo>
                    <a:pt x="824324" y="2477622"/>
                  </a:lnTo>
                  <a:lnTo>
                    <a:pt x="867208" y="2493105"/>
                  </a:lnTo>
                  <a:lnTo>
                    <a:pt x="910784" y="2507090"/>
                  </a:lnTo>
                  <a:lnTo>
                    <a:pt x="955024" y="2519545"/>
                  </a:lnTo>
                  <a:lnTo>
                    <a:pt x="999895" y="2530440"/>
                  </a:lnTo>
                  <a:lnTo>
                    <a:pt x="1045367" y="2539744"/>
                  </a:lnTo>
                  <a:lnTo>
                    <a:pt x="1091409" y="2547426"/>
                  </a:lnTo>
                  <a:lnTo>
                    <a:pt x="1137989" y="2553454"/>
                  </a:lnTo>
                  <a:lnTo>
                    <a:pt x="1185078" y="2557799"/>
                  </a:lnTo>
                  <a:lnTo>
                    <a:pt x="1232643" y="2560428"/>
                  </a:lnTo>
                  <a:lnTo>
                    <a:pt x="1280655" y="2561311"/>
                  </a:lnTo>
                  <a:lnTo>
                    <a:pt x="1328666" y="2560428"/>
                  </a:lnTo>
                  <a:lnTo>
                    <a:pt x="1376232" y="2557799"/>
                  </a:lnTo>
                  <a:lnTo>
                    <a:pt x="1423320" y="2553454"/>
                  </a:lnTo>
                  <a:lnTo>
                    <a:pt x="1469901" y="2547426"/>
                  </a:lnTo>
                  <a:lnTo>
                    <a:pt x="1515943" y="2539744"/>
                  </a:lnTo>
                  <a:lnTo>
                    <a:pt x="1561415" y="2530440"/>
                  </a:lnTo>
                  <a:lnTo>
                    <a:pt x="1606286" y="2519545"/>
                  </a:lnTo>
                  <a:lnTo>
                    <a:pt x="1650525" y="2507090"/>
                  </a:lnTo>
                  <a:lnTo>
                    <a:pt x="1694102" y="2493105"/>
                  </a:lnTo>
                  <a:lnTo>
                    <a:pt x="1736985" y="2477622"/>
                  </a:lnTo>
                  <a:lnTo>
                    <a:pt x="1779144" y="2460671"/>
                  </a:lnTo>
                  <a:lnTo>
                    <a:pt x="1820547" y="2442284"/>
                  </a:lnTo>
                  <a:lnTo>
                    <a:pt x="1861164" y="2422491"/>
                  </a:lnTo>
                  <a:lnTo>
                    <a:pt x="1900963" y="2401324"/>
                  </a:lnTo>
                  <a:lnTo>
                    <a:pt x="1939914" y="2378813"/>
                  </a:lnTo>
                  <a:lnTo>
                    <a:pt x="1977986" y="2354990"/>
                  </a:lnTo>
                  <a:lnTo>
                    <a:pt x="2015147" y="2329884"/>
                  </a:lnTo>
                  <a:lnTo>
                    <a:pt x="2051367" y="2303528"/>
                  </a:lnTo>
                  <a:lnTo>
                    <a:pt x="2086615" y="2275953"/>
                  </a:lnTo>
                  <a:lnTo>
                    <a:pt x="2120860" y="2247188"/>
                  </a:lnTo>
                  <a:lnTo>
                    <a:pt x="2154070" y="2217265"/>
                  </a:lnTo>
                  <a:lnTo>
                    <a:pt x="2186216" y="2186216"/>
                  </a:lnTo>
                  <a:lnTo>
                    <a:pt x="2217265" y="2154070"/>
                  </a:lnTo>
                  <a:lnTo>
                    <a:pt x="2247188" y="2120860"/>
                  </a:lnTo>
                  <a:lnTo>
                    <a:pt x="2275953" y="2086615"/>
                  </a:lnTo>
                  <a:lnTo>
                    <a:pt x="2303528" y="2051367"/>
                  </a:lnTo>
                  <a:lnTo>
                    <a:pt x="2329884" y="2015147"/>
                  </a:lnTo>
                  <a:lnTo>
                    <a:pt x="2354990" y="1977986"/>
                  </a:lnTo>
                  <a:lnTo>
                    <a:pt x="2378813" y="1939914"/>
                  </a:lnTo>
                  <a:lnTo>
                    <a:pt x="2401324" y="1900963"/>
                  </a:lnTo>
                  <a:lnTo>
                    <a:pt x="2422491" y="1861164"/>
                  </a:lnTo>
                  <a:lnTo>
                    <a:pt x="2442284" y="1820547"/>
                  </a:lnTo>
                  <a:lnTo>
                    <a:pt x="2460671" y="1779144"/>
                  </a:lnTo>
                  <a:lnTo>
                    <a:pt x="2477622" y="1736985"/>
                  </a:lnTo>
                  <a:lnTo>
                    <a:pt x="2493105" y="1694102"/>
                  </a:lnTo>
                  <a:lnTo>
                    <a:pt x="2507090" y="1650525"/>
                  </a:lnTo>
                  <a:lnTo>
                    <a:pt x="2519545" y="1606286"/>
                  </a:lnTo>
                  <a:lnTo>
                    <a:pt x="2530440" y="1561415"/>
                  </a:lnTo>
                  <a:lnTo>
                    <a:pt x="2539744" y="1515943"/>
                  </a:lnTo>
                  <a:lnTo>
                    <a:pt x="2547426" y="1469901"/>
                  </a:lnTo>
                  <a:lnTo>
                    <a:pt x="2553454" y="1423320"/>
                  </a:lnTo>
                  <a:lnTo>
                    <a:pt x="2557799" y="1376232"/>
                  </a:lnTo>
                  <a:lnTo>
                    <a:pt x="2560428" y="1328666"/>
                  </a:lnTo>
                  <a:lnTo>
                    <a:pt x="2561311" y="1280655"/>
                  </a:lnTo>
                  <a:lnTo>
                    <a:pt x="2560428" y="1232643"/>
                  </a:lnTo>
                  <a:lnTo>
                    <a:pt x="2557799" y="1185078"/>
                  </a:lnTo>
                  <a:lnTo>
                    <a:pt x="2553454" y="1137989"/>
                  </a:lnTo>
                  <a:lnTo>
                    <a:pt x="2547426" y="1091409"/>
                  </a:lnTo>
                  <a:lnTo>
                    <a:pt x="2539744" y="1045367"/>
                  </a:lnTo>
                  <a:lnTo>
                    <a:pt x="2530440" y="999895"/>
                  </a:lnTo>
                  <a:lnTo>
                    <a:pt x="2519545" y="955024"/>
                  </a:lnTo>
                  <a:lnTo>
                    <a:pt x="2507090" y="910784"/>
                  </a:lnTo>
                  <a:lnTo>
                    <a:pt x="2493105" y="867208"/>
                  </a:lnTo>
                  <a:lnTo>
                    <a:pt x="2477622" y="824324"/>
                  </a:lnTo>
                  <a:lnTo>
                    <a:pt x="2460671" y="782166"/>
                  </a:lnTo>
                  <a:lnTo>
                    <a:pt x="2442284" y="740763"/>
                  </a:lnTo>
                  <a:lnTo>
                    <a:pt x="2422491" y="700146"/>
                  </a:lnTo>
                  <a:lnTo>
                    <a:pt x="2401324" y="660347"/>
                  </a:lnTo>
                  <a:lnTo>
                    <a:pt x="2378813" y="621396"/>
                  </a:lnTo>
                  <a:lnTo>
                    <a:pt x="2354990" y="583324"/>
                  </a:lnTo>
                  <a:lnTo>
                    <a:pt x="2329884" y="546163"/>
                  </a:lnTo>
                  <a:lnTo>
                    <a:pt x="2303528" y="509943"/>
                  </a:lnTo>
                  <a:lnTo>
                    <a:pt x="2275953" y="474695"/>
                  </a:lnTo>
                  <a:lnTo>
                    <a:pt x="2247188" y="440451"/>
                  </a:lnTo>
                  <a:lnTo>
                    <a:pt x="2217265" y="407240"/>
                  </a:lnTo>
                  <a:lnTo>
                    <a:pt x="2186216" y="375094"/>
                  </a:lnTo>
                  <a:lnTo>
                    <a:pt x="2154070" y="344045"/>
                  </a:lnTo>
                  <a:lnTo>
                    <a:pt x="2120860" y="314122"/>
                  </a:lnTo>
                  <a:lnTo>
                    <a:pt x="2086615" y="285358"/>
                  </a:lnTo>
                  <a:lnTo>
                    <a:pt x="2051367" y="257782"/>
                  </a:lnTo>
                  <a:lnTo>
                    <a:pt x="2015147" y="231426"/>
                  </a:lnTo>
                  <a:lnTo>
                    <a:pt x="1977986" y="206321"/>
                  </a:lnTo>
                  <a:lnTo>
                    <a:pt x="1939914" y="182497"/>
                  </a:lnTo>
                  <a:lnTo>
                    <a:pt x="1900963" y="159987"/>
                  </a:lnTo>
                  <a:lnTo>
                    <a:pt x="1861164" y="138819"/>
                  </a:lnTo>
                  <a:lnTo>
                    <a:pt x="1820547" y="119027"/>
                  </a:lnTo>
                  <a:lnTo>
                    <a:pt x="1779144" y="100640"/>
                  </a:lnTo>
                  <a:lnTo>
                    <a:pt x="1736985" y="83689"/>
                  </a:lnTo>
                  <a:lnTo>
                    <a:pt x="1694102" y="68206"/>
                  </a:lnTo>
                  <a:lnTo>
                    <a:pt x="1650525" y="54221"/>
                  </a:lnTo>
                  <a:lnTo>
                    <a:pt x="1606286" y="41766"/>
                  </a:lnTo>
                  <a:lnTo>
                    <a:pt x="1561415" y="30871"/>
                  </a:lnTo>
                  <a:lnTo>
                    <a:pt x="1515943" y="21567"/>
                  </a:lnTo>
                  <a:lnTo>
                    <a:pt x="1469901" y="13885"/>
                  </a:lnTo>
                  <a:lnTo>
                    <a:pt x="1423320" y="7857"/>
                  </a:lnTo>
                  <a:lnTo>
                    <a:pt x="1376232" y="3512"/>
                  </a:lnTo>
                  <a:lnTo>
                    <a:pt x="1328666" y="883"/>
                  </a:lnTo>
                  <a:lnTo>
                    <a:pt x="1280655" y="0"/>
                  </a:lnTo>
                  <a:close/>
                </a:path>
              </a:pathLst>
            </a:custGeom>
            <a:solidFill>
              <a:srgbClr val="FCDE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24768" y="3107527"/>
              <a:ext cx="2561590" cy="2561590"/>
            </a:xfrm>
            <a:custGeom>
              <a:avLst/>
              <a:gdLst/>
              <a:ahLst/>
              <a:cxnLst/>
              <a:rect l="l" t="t" r="r" b="b"/>
              <a:pathLst>
                <a:path w="2561590" h="2561590">
                  <a:moveTo>
                    <a:pt x="0" y="1280656"/>
                  </a:moveTo>
                  <a:lnTo>
                    <a:pt x="883" y="1232644"/>
                  </a:lnTo>
                  <a:lnTo>
                    <a:pt x="3512" y="1185079"/>
                  </a:lnTo>
                  <a:lnTo>
                    <a:pt x="7857" y="1137990"/>
                  </a:lnTo>
                  <a:lnTo>
                    <a:pt x="13885" y="1091410"/>
                  </a:lnTo>
                  <a:lnTo>
                    <a:pt x="21567" y="1045368"/>
                  </a:lnTo>
                  <a:lnTo>
                    <a:pt x="30871" y="999896"/>
                  </a:lnTo>
                  <a:lnTo>
                    <a:pt x="41766" y="955025"/>
                  </a:lnTo>
                  <a:lnTo>
                    <a:pt x="54221" y="910785"/>
                  </a:lnTo>
                  <a:lnTo>
                    <a:pt x="68206" y="867208"/>
                  </a:lnTo>
                  <a:lnTo>
                    <a:pt x="83689" y="824325"/>
                  </a:lnTo>
                  <a:lnTo>
                    <a:pt x="100640" y="782166"/>
                  </a:lnTo>
                  <a:lnTo>
                    <a:pt x="119027" y="740763"/>
                  </a:lnTo>
                  <a:lnTo>
                    <a:pt x="138820" y="700147"/>
                  </a:lnTo>
                  <a:lnTo>
                    <a:pt x="159987" y="660347"/>
                  </a:lnTo>
                  <a:lnTo>
                    <a:pt x="182498" y="621396"/>
                  </a:lnTo>
                  <a:lnTo>
                    <a:pt x="206321" y="583325"/>
                  </a:lnTo>
                  <a:lnTo>
                    <a:pt x="231426" y="546164"/>
                  </a:lnTo>
                  <a:lnTo>
                    <a:pt x="257782" y="509944"/>
                  </a:lnTo>
                  <a:lnTo>
                    <a:pt x="285358" y="474696"/>
                  </a:lnTo>
                  <a:lnTo>
                    <a:pt x="314123" y="440451"/>
                  </a:lnTo>
                  <a:lnTo>
                    <a:pt x="344045" y="407241"/>
                  </a:lnTo>
                  <a:lnTo>
                    <a:pt x="375095" y="375095"/>
                  </a:lnTo>
                  <a:lnTo>
                    <a:pt x="407241" y="344045"/>
                  </a:lnTo>
                  <a:lnTo>
                    <a:pt x="440451" y="314123"/>
                  </a:lnTo>
                  <a:lnTo>
                    <a:pt x="474696" y="285358"/>
                  </a:lnTo>
                  <a:lnTo>
                    <a:pt x="509944" y="257782"/>
                  </a:lnTo>
                  <a:lnTo>
                    <a:pt x="546164" y="231426"/>
                  </a:lnTo>
                  <a:lnTo>
                    <a:pt x="583325" y="206321"/>
                  </a:lnTo>
                  <a:lnTo>
                    <a:pt x="621396" y="182498"/>
                  </a:lnTo>
                  <a:lnTo>
                    <a:pt x="660347" y="159987"/>
                  </a:lnTo>
                  <a:lnTo>
                    <a:pt x="700147" y="138820"/>
                  </a:lnTo>
                  <a:lnTo>
                    <a:pt x="740763" y="119027"/>
                  </a:lnTo>
                  <a:lnTo>
                    <a:pt x="782166" y="100640"/>
                  </a:lnTo>
                  <a:lnTo>
                    <a:pt x="824325" y="83689"/>
                  </a:lnTo>
                  <a:lnTo>
                    <a:pt x="867208" y="68206"/>
                  </a:lnTo>
                  <a:lnTo>
                    <a:pt x="910785" y="54221"/>
                  </a:lnTo>
                  <a:lnTo>
                    <a:pt x="955025" y="41766"/>
                  </a:lnTo>
                  <a:lnTo>
                    <a:pt x="999896" y="30871"/>
                  </a:lnTo>
                  <a:lnTo>
                    <a:pt x="1045368" y="21567"/>
                  </a:lnTo>
                  <a:lnTo>
                    <a:pt x="1091410" y="13885"/>
                  </a:lnTo>
                  <a:lnTo>
                    <a:pt x="1137990" y="7857"/>
                  </a:lnTo>
                  <a:lnTo>
                    <a:pt x="1185079" y="3512"/>
                  </a:lnTo>
                  <a:lnTo>
                    <a:pt x="1232644" y="883"/>
                  </a:lnTo>
                  <a:lnTo>
                    <a:pt x="1280656" y="0"/>
                  </a:lnTo>
                  <a:lnTo>
                    <a:pt x="1328667" y="883"/>
                  </a:lnTo>
                  <a:lnTo>
                    <a:pt x="1376232" y="3512"/>
                  </a:lnTo>
                  <a:lnTo>
                    <a:pt x="1423321" y="7857"/>
                  </a:lnTo>
                  <a:lnTo>
                    <a:pt x="1469902" y="13885"/>
                  </a:lnTo>
                  <a:lnTo>
                    <a:pt x="1515943" y="21567"/>
                  </a:lnTo>
                  <a:lnTo>
                    <a:pt x="1561415" y="30871"/>
                  </a:lnTo>
                  <a:lnTo>
                    <a:pt x="1606286" y="41766"/>
                  </a:lnTo>
                  <a:lnTo>
                    <a:pt x="1650526" y="54221"/>
                  </a:lnTo>
                  <a:lnTo>
                    <a:pt x="1694103" y="68206"/>
                  </a:lnTo>
                  <a:lnTo>
                    <a:pt x="1736986" y="83689"/>
                  </a:lnTo>
                  <a:lnTo>
                    <a:pt x="1779145" y="100640"/>
                  </a:lnTo>
                  <a:lnTo>
                    <a:pt x="1820548" y="119027"/>
                  </a:lnTo>
                  <a:lnTo>
                    <a:pt x="1861165" y="138820"/>
                  </a:lnTo>
                  <a:lnTo>
                    <a:pt x="1900964" y="159987"/>
                  </a:lnTo>
                  <a:lnTo>
                    <a:pt x="1939915" y="182498"/>
                  </a:lnTo>
                  <a:lnTo>
                    <a:pt x="1977986" y="206321"/>
                  </a:lnTo>
                  <a:lnTo>
                    <a:pt x="2015147" y="231426"/>
                  </a:lnTo>
                  <a:lnTo>
                    <a:pt x="2051368" y="257782"/>
                  </a:lnTo>
                  <a:lnTo>
                    <a:pt x="2086615" y="285358"/>
                  </a:lnTo>
                  <a:lnTo>
                    <a:pt x="2120860" y="314123"/>
                  </a:lnTo>
                  <a:lnTo>
                    <a:pt x="2154071" y="344045"/>
                  </a:lnTo>
                  <a:lnTo>
                    <a:pt x="2186216" y="375095"/>
                  </a:lnTo>
                  <a:lnTo>
                    <a:pt x="2217266" y="407241"/>
                  </a:lnTo>
                  <a:lnTo>
                    <a:pt x="2247188" y="440451"/>
                  </a:lnTo>
                  <a:lnTo>
                    <a:pt x="2275953" y="474696"/>
                  </a:lnTo>
                  <a:lnTo>
                    <a:pt x="2303529" y="509944"/>
                  </a:lnTo>
                  <a:lnTo>
                    <a:pt x="2329885" y="546164"/>
                  </a:lnTo>
                  <a:lnTo>
                    <a:pt x="2354990" y="583325"/>
                  </a:lnTo>
                  <a:lnTo>
                    <a:pt x="2378814" y="621396"/>
                  </a:lnTo>
                  <a:lnTo>
                    <a:pt x="2401324" y="660347"/>
                  </a:lnTo>
                  <a:lnTo>
                    <a:pt x="2422492" y="700147"/>
                  </a:lnTo>
                  <a:lnTo>
                    <a:pt x="2442284" y="740763"/>
                  </a:lnTo>
                  <a:lnTo>
                    <a:pt x="2460671" y="782166"/>
                  </a:lnTo>
                  <a:lnTo>
                    <a:pt x="2477622" y="824325"/>
                  </a:lnTo>
                  <a:lnTo>
                    <a:pt x="2493105" y="867208"/>
                  </a:lnTo>
                  <a:lnTo>
                    <a:pt x="2507090" y="910785"/>
                  </a:lnTo>
                  <a:lnTo>
                    <a:pt x="2519545" y="955025"/>
                  </a:lnTo>
                  <a:lnTo>
                    <a:pt x="2530440" y="999896"/>
                  </a:lnTo>
                  <a:lnTo>
                    <a:pt x="2539744" y="1045368"/>
                  </a:lnTo>
                  <a:lnTo>
                    <a:pt x="2547426" y="1091410"/>
                  </a:lnTo>
                  <a:lnTo>
                    <a:pt x="2553454" y="1137990"/>
                  </a:lnTo>
                  <a:lnTo>
                    <a:pt x="2557799" y="1185079"/>
                  </a:lnTo>
                  <a:lnTo>
                    <a:pt x="2560428" y="1232644"/>
                  </a:lnTo>
                  <a:lnTo>
                    <a:pt x="2561312" y="1280656"/>
                  </a:lnTo>
                  <a:lnTo>
                    <a:pt x="2560428" y="1328667"/>
                  </a:lnTo>
                  <a:lnTo>
                    <a:pt x="2557799" y="1376232"/>
                  </a:lnTo>
                  <a:lnTo>
                    <a:pt x="2553454" y="1423321"/>
                  </a:lnTo>
                  <a:lnTo>
                    <a:pt x="2547426" y="1469902"/>
                  </a:lnTo>
                  <a:lnTo>
                    <a:pt x="2539744" y="1515943"/>
                  </a:lnTo>
                  <a:lnTo>
                    <a:pt x="2530440" y="1561415"/>
                  </a:lnTo>
                  <a:lnTo>
                    <a:pt x="2519545" y="1606286"/>
                  </a:lnTo>
                  <a:lnTo>
                    <a:pt x="2507090" y="1650526"/>
                  </a:lnTo>
                  <a:lnTo>
                    <a:pt x="2493105" y="1694103"/>
                  </a:lnTo>
                  <a:lnTo>
                    <a:pt x="2477622" y="1736986"/>
                  </a:lnTo>
                  <a:lnTo>
                    <a:pt x="2460671" y="1779145"/>
                  </a:lnTo>
                  <a:lnTo>
                    <a:pt x="2442284" y="1820548"/>
                  </a:lnTo>
                  <a:lnTo>
                    <a:pt x="2422492" y="1861165"/>
                  </a:lnTo>
                  <a:lnTo>
                    <a:pt x="2401324" y="1900964"/>
                  </a:lnTo>
                  <a:lnTo>
                    <a:pt x="2378814" y="1939915"/>
                  </a:lnTo>
                  <a:lnTo>
                    <a:pt x="2354990" y="1977986"/>
                  </a:lnTo>
                  <a:lnTo>
                    <a:pt x="2329885" y="2015147"/>
                  </a:lnTo>
                  <a:lnTo>
                    <a:pt x="2303529" y="2051368"/>
                  </a:lnTo>
                  <a:lnTo>
                    <a:pt x="2275953" y="2086615"/>
                  </a:lnTo>
                  <a:lnTo>
                    <a:pt x="2247188" y="2120860"/>
                  </a:lnTo>
                  <a:lnTo>
                    <a:pt x="2217266" y="2154071"/>
                  </a:lnTo>
                  <a:lnTo>
                    <a:pt x="2186216" y="2186216"/>
                  </a:lnTo>
                  <a:lnTo>
                    <a:pt x="2154071" y="2217266"/>
                  </a:lnTo>
                  <a:lnTo>
                    <a:pt x="2120860" y="2247188"/>
                  </a:lnTo>
                  <a:lnTo>
                    <a:pt x="2086615" y="2275953"/>
                  </a:lnTo>
                  <a:lnTo>
                    <a:pt x="2051368" y="2303529"/>
                  </a:lnTo>
                  <a:lnTo>
                    <a:pt x="2015147" y="2329885"/>
                  </a:lnTo>
                  <a:lnTo>
                    <a:pt x="1977986" y="2354990"/>
                  </a:lnTo>
                  <a:lnTo>
                    <a:pt x="1939915" y="2378814"/>
                  </a:lnTo>
                  <a:lnTo>
                    <a:pt x="1900964" y="2401324"/>
                  </a:lnTo>
                  <a:lnTo>
                    <a:pt x="1861165" y="2422492"/>
                  </a:lnTo>
                  <a:lnTo>
                    <a:pt x="1820548" y="2442284"/>
                  </a:lnTo>
                  <a:lnTo>
                    <a:pt x="1779145" y="2460671"/>
                  </a:lnTo>
                  <a:lnTo>
                    <a:pt x="1736986" y="2477622"/>
                  </a:lnTo>
                  <a:lnTo>
                    <a:pt x="1694103" y="2493105"/>
                  </a:lnTo>
                  <a:lnTo>
                    <a:pt x="1650526" y="2507090"/>
                  </a:lnTo>
                  <a:lnTo>
                    <a:pt x="1606286" y="2519545"/>
                  </a:lnTo>
                  <a:lnTo>
                    <a:pt x="1561415" y="2530440"/>
                  </a:lnTo>
                  <a:lnTo>
                    <a:pt x="1515943" y="2539744"/>
                  </a:lnTo>
                  <a:lnTo>
                    <a:pt x="1469902" y="2547426"/>
                  </a:lnTo>
                  <a:lnTo>
                    <a:pt x="1423321" y="2553454"/>
                  </a:lnTo>
                  <a:lnTo>
                    <a:pt x="1376232" y="2557799"/>
                  </a:lnTo>
                  <a:lnTo>
                    <a:pt x="1328667" y="2560428"/>
                  </a:lnTo>
                  <a:lnTo>
                    <a:pt x="1280656" y="2561312"/>
                  </a:lnTo>
                  <a:lnTo>
                    <a:pt x="1232644" y="2560428"/>
                  </a:lnTo>
                  <a:lnTo>
                    <a:pt x="1185079" y="2557799"/>
                  </a:lnTo>
                  <a:lnTo>
                    <a:pt x="1137990" y="2553454"/>
                  </a:lnTo>
                  <a:lnTo>
                    <a:pt x="1091410" y="2547426"/>
                  </a:lnTo>
                  <a:lnTo>
                    <a:pt x="1045368" y="2539744"/>
                  </a:lnTo>
                  <a:lnTo>
                    <a:pt x="999896" y="2530440"/>
                  </a:lnTo>
                  <a:lnTo>
                    <a:pt x="955025" y="2519545"/>
                  </a:lnTo>
                  <a:lnTo>
                    <a:pt x="910785" y="2507090"/>
                  </a:lnTo>
                  <a:lnTo>
                    <a:pt x="867208" y="2493105"/>
                  </a:lnTo>
                  <a:lnTo>
                    <a:pt x="824325" y="2477622"/>
                  </a:lnTo>
                  <a:lnTo>
                    <a:pt x="782166" y="2460671"/>
                  </a:lnTo>
                  <a:lnTo>
                    <a:pt x="740763" y="2442284"/>
                  </a:lnTo>
                  <a:lnTo>
                    <a:pt x="700147" y="2422492"/>
                  </a:lnTo>
                  <a:lnTo>
                    <a:pt x="660347" y="2401324"/>
                  </a:lnTo>
                  <a:lnTo>
                    <a:pt x="621396" y="2378814"/>
                  </a:lnTo>
                  <a:lnTo>
                    <a:pt x="583325" y="2354990"/>
                  </a:lnTo>
                  <a:lnTo>
                    <a:pt x="546164" y="2329885"/>
                  </a:lnTo>
                  <a:lnTo>
                    <a:pt x="509944" y="2303529"/>
                  </a:lnTo>
                  <a:lnTo>
                    <a:pt x="474696" y="2275953"/>
                  </a:lnTo>
                  <a:lnTo>
                    <a:pt x="440451" y="2247188"/>
                  </a:lnTo>
                  <a:lnTo>
                    <a:pt x="407241" y="2217266"/>
                  </a:lnTo>
                  <a:lnTo>
                    <a:pt x="375095" y="2186216"/>
                  </a:lnTo>
                  <a:lnTo>
                    <a:pt x="344045" y="2154071"/>
                  </a:lnTo>
                  <a:lnTo>
                    <a:pt x="314123" y="2120860"/>
                  </a:lnTo>
                  <a:lnTo>
                    <a:pt x="285358" y="2086615"/>
                  </a:lnTo>
                  <a:lnTo>
                    <a:pt x="257782" y="2051368"/>
                  </a:lnTo>
                  <a:lnTo>
                    <a:pt x="231426" y="2015147"/>
                  </a:lnTo>
                  <a:lnTo>
                    <a:pt x="206321" y="1977986"/>
                  </a:lnTo>
                  <a:lnTo>
                    <a:pt x="182498" y="1939915"/>
                  </a:lnTo>
                  <a:lnTo>
                    <a:pt x="159987" y="1900964"/>
                  </a:lnTo>
                  <a:lnTo>
                    <a:pt x="138820" y="1861165"/>
                  </a:lnTo>
                  <a:lnTo>
                    <a:pt x="119027" y="1820548"/>
                  </a:lnTo>
                  <a:lnTo>
                    <a:pt x="100640" y="1779145"/>
                  </a:lnTo>
                  <a:lnTo>
                    <a:pt x="83689" y="1736986"/>
                  </a:lnTo>
                  <a:lnTo>
                    <a:pt x="68206" y="1694103"/>
                  </a:lnTo>
                  <a:lnTo>
                    <a:pt x="54221" y="1650526"/>
                  </a:lnTo>
                  <a:lnTo>
                    <a:pt x="41766" y="1606286"/>
                  </a:lnTo>
                  <a:lnTo>
                    <a:pt x="30871" y="1561415"/>
                  </a:lnTo>
                  <a:lnTo>
                    <a:pt x="21567" y="1515943"/>
                  </a:lnTo>
                  <a:lnTo>
                    <a:pt x="13885" y="1469902"/>
                  </a:lnTo>
                  <a:lnTo>
                    <a:pt x="7857" y="1423321"/>
                  </a:lnTo>
                  <a:lnTo>
                    <a:pt x="3512" y="1376232"/>
                  </a:lnTo>
                  <a:lnTo>
                    <a:pt x="883" y="1328667"/>
                  </a:lnTo>
                  <a:lnTo>
                    <a:pt x="0" y="1280656"/>
                  </a:lnTo>
                  <a:close/>
                </a:path>
              </a:pathLst>
            </a:custGeom>
            <a:ln w="1270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1975" y="3736848"/>
              <a:ext cx="1725168" cy="1191768"/>
            </a:xfrm>
            <a:prstGeom prst="rect">
              <a:avLst/>
            </a:prstGeom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738" y="517652"/>
            <a:ext cx="8956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Most</a:t>
            </a:r>
            <a:r>
              <a:rPr sz="36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Popular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Collaborators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36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Mocking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1268" y="1874583"/>
            <a:ext cx="2752090" cy="3858260"/>
            <a:chOff x="4661268" y="1874583"/>
            <a:chExt cx="2752090" cy="385826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324049" y="1874583"/>
              <a:ext cx="2089148" cy="12329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24768" y="3107527"/>
              <a:ext cx="2561590" cy="2561590"/>
            </a:xfrm>
            <a:custGeom>
              <a:avLst/>
              <a:gdLst/>
              <a:ahLst/>
              <a:cxnLst/>
              <a:rect l="l" t="t" r="r" b="b"/>
              <a:pathLst>
                <a:path w="2561590" h="2561590">
                  <a:moveTo>
                    <a:pt x="1280655" y="0"/>
                  </a:moveTo>
                  <a:lnTo>
                    <a:pt x="1232643" y="883"/>
                  </a:lnTo>
                  <a:lnTo>
                    <a:pt x="1185078" y="3512"/>
                  </a:lnTo>
                  <a:lnTo>
                    <a:pt x="1137989" y="7857"/>
                  </a:lnTo>
                  <a:lnTo>
                    <a:pt x="1091409" y="13885"/>
                  </a:lnTo>
                  <a:lnTo>
                    <a:pt x="1045367" y="21567"/>
                  </a:lnTo>
                  <a:lnTo>
                    <a:pt x="999895" y="30871"/>
                  </a:lnTo>
                  <a:lnTo>
                    <a:pt x="955024" y="41766"/>
                  </a:lnTo>
                  <a:lnTo>
                    <a:pt x="910784" y="54221"/>
                  </a:lnTo>
                  <a:lnTo>
                    <a:pt x="867208" y="68206"/>
                  </a:lnTo>
                  <a:lnTo>
                    <a:pt x="824324" y="83689"/>
                  </a:lnTo>
                  <a:lnTo>
                    <a:pt x="782166" y="100640"/>
                  </a:lnTo>
                  <a:lnTo>
                    <a:pt x="740763" y="119027"/>
                  </a:lnTo>
                  <a:lnTo>
                    <a:pt x="700146" y="138819"/>
                  </a:lnTo>
                  <a:lnTo>
                    <a:pt x="660347" y="159987"/>
                  </a:lnTo>
                  <a:lnTo>
                    <a:pt x="621396" y="182497"/>
                  </a:lnTo>
                  <a:lnTo>
                    <a:pt x="583324" y="206321"/>
                  </a:lnTo>
                  <a:lnTo>
                    <a:pt x="546163" y="231426"/>
                  </a:lnTo>
                  <a:lnTo>
                    <a:pt x="509943" y="257782"/>
                  </a:lnTo>
                  <a:lnTo>
                    <a:pt x="474695" y="285358"/>
                  </a:lnTo>
                  <a:lnTo>
                    <a:pt x="440451" y="314122"/>
                  </a:lnTo>
                  <a:lnTo>
                    <a:pt x="407240" y="344045"/>
                  </a:lnTo>
                  <a:lnTo>
                    <a:pt x="375094" y="375094"/>
                  </a:lnTo>
                  <a:lnTo>
                    <a:pt x="344045" y="407240"/>
                  </a:lnTo>
                  <a:lnTo>
                    <a:pt x="314122" y="440451"/>
                  </a:lnTo>
                  <a:lnTo>
                    <a:pt x="285358" y="474695"/>
                  </a:lnTo>
                  <a:lnTo>
                    <a:pt x="257782" y="509943"/>
                  </a:lnTo>
                  <a:lnTo>
                    <a:pt x="231426" y="546163"/>
                  </a:lnTo>
                  <a:lnTo>
                    <a:pt x="206321" y="583324"/>
                  </a:lnTo>
                  <a:lnTo>
                    <a:pt x="182497" y="621396"/>
                  </a:lnTo>
                  <a:lnTo>
                    <a:pt x="159987" y="660347"/>
                  </a:lnTo>
                  <a:lnTo>
                    <a:pt x="138819" y="700146"/>
                  </a:lnTo>
                  <a:lnTo>
                    <a:pt x="119027" y="740763"/>
                  </a:lnTo>
                  <a:lnTo>
                    <a:pt x="100640" y="782166"/>
                  </a:lnTo>
                  <a:lnTo>
                    <a:pt x="83689" y="824324"/>
                  </a:lnTo>
                  <a:lnTo>
                    <a:pt x="68206" y="867208"/>
                  </a:lnTo>
                  <a:lnTo>
                    <a:pt x="54221" y="910784"/>
                  </a:lnTo>
                  <a:lnTo>
                    <a:pt x="41766" y="955024"/>
                  </a:lnTo>
                  <a:lnTo>
                    <a:pt x="30871" y="999895"/>
                  </a:lnTo>
                  <a:lnTo>
                    <a:pt x="21567" y="1045367"/>
                  </a:lnTo>
                  <a:lnTo>
                    <a:pt x="13885" y="1091409"/>
                  </a:lnTo>
                  <a:lnTo>
                    <a:pt x="7857" y="1137989"/>
                  </a:lnTo>
                  <a:lnTo>
                    <a:pt x="3512" y="1185078"/>
                  </a:lnTo>
                  <a:lnTo>
                    <a:pt x="883" y="1232643"/>
                  </a:lnTo>
                  <a:lnTo>
                    <a:pt x="0" y="1280655"/>
                  </a:lnTo>
                  <a:lnTo>
                    <a:pt x="883" y="1328666"/>
                  </a:lnTo>
                  <a:lnTo>
                    <a:pt x="3512" y="1376232"/>
                  </a:lnTo>
                  <a:lnTo>
                    <a:pt x="7857" y="1423320"/>
                  </a:lnTo>
                  <a:lnTo>
                    <a:pt x="13885" y="1469901"/>
                  </a:lnTo>
                  <a:lnTo>
                    <a:pt x="21567" y="1515943"/>
                  </a:lnTo>
                  <a:lnTo>
                    <a:pt x="30871" y="1561415"/>
                  </a:lnTo>
                  <a:lnTo>
                    <a:pt x="41766" y="1606286"/>
                  </a:lnTo>
                  <a:lnTo>
                    <a:pt x="54221" y="1650525"/>
                  </a:lnTo>
                  <a:lnTo>
                    <a:pt x="68206" y="1694102"/>
                  </a:lnTo>
                  <a:lnTo>
                    <a:pt x="83689" y="1736985"/>
                  </a:lnTo>
                  <a:lnTo>
                    <a:pt x="100640" y="1779144"/>
                  </a:lnTo>
                  <a:lnTo>
                    <a:pt x="119027" y="1820547"/>
                  </a:lnTo>
                  <a:lnTo>
                    <a:pt x="138819" y="1861164"/>
                  </a:lnTo>
                  <a:lnTo>
                    <a:pt x="159987" y="1900963"/>
                  </a:lnTo>
                  <a:lnTo>
                    <a:pt x="182497" y="1939914"/>
                  </a:lnTo>
                  <a:lnTo>
                    <a:pt x="206321" y="1977986"/>
                  </a:lnTo>
                  <a:lnTo>
                    <a:pt x="231426" y="2015147"/>
                  </a:lnTo>
                  <a:lnTo>
                    <a:pt x="257782" y="2051367"/>
                  </a:lnTo>
                  <a:lnTo>
                    <a:pt x="285358" y="2086615"/>
                  </a:lnTo>
                  <a:lnTo>
                    <a:pt x="314122" y="2120860"/>
                  </a:lnTo>
                  <a:lnTo>
                    <a:pt x="344045" y="2154070"/>
                  </a:lnTo>
                  <a:lnTo>
                    <a:pt x="375094" y="2186216"/>
                  </a:lnTo>
                  <a:lnTo>
                    <a:pt x="407240" y="2217265"/>
                  </a:lnTo>
                  <a:lnTo>
                    <a:pt x="440451" y="2247188"/>
                  </a:lnTo>
                  <a:lnTo>
                    <a:pt x="474695" y="2275953"/>
                  </a:lnTo>
                  <a:lnTo>
                    <a:pt x="509943" y="2303528"/>
                  </a:lnTo>
                  <a:lnTo>
                    <a:pt x="546163" y="2329884"/>
                  </a:lnTo>
                  <a:lnTo>
                    <a:pt x="583324" y="2354990"/>
                  </a:lnTo>
                  <a:lnTo>
                    <a:pt x="621396" y="2378813"/>
                  </a:lnTo>
                  <a:lnTo>
                    <a:pt x="660347" y="2401324"/>
                  </a:lnTo>
                  <a:lnTo>
                    <a:pt x="700146" y="2422491"/>
                  </a:lnTo>
                  <a:lnTo>
                    <a:pt x="740763" y="2442284"/>
                  </a:lnTo>
                  <a:lnTo>
                    <a:pt x="782166" y="2460671"/>
                  </a:lnTo>
                  <a:lnTo>
                    <a:pt x="824324" y="2477622"/>
                  </a:lnTo>
                  <a:lnTo>
                    <a:pt x="867208" y="2493105"/>
                  </a:lnTo>
                  <a:lnTo>
                    <a:pt x="910784" y="2507090"/>
                  </a:lnTo>
                  <a:lnTo>
                    <a:pt x="955024" y="2519545"/>
                  </a:lnTo>
                  <a:lnTo>
                    <a:pt x="999895" y="2530440"/>
                  </a:lnTo>
                  <a:lnTo>
                    <a:pt x="1045367" y="2539744"/>
                  </a:lnTo>
                  <a:lnTo>
                    <a:pt x="1091409" y="2547426"/>
                  </a:lnTo>
                  <a:lnTo>
                    <a:pt x="1137989" y="2553454"/>
                  </a:lnTo>
                  <a:lnTo>
                    <a:pt x="1185078" y="2557799"/>
                  </a:lnTo>
                  <a:lnTo>
                    <a:pt x="1232643" y="2560428"/>
                  </a:lnTo>
                  <a:lnTo>
                    <a:pt x="1280655" y="2561311"/>
                  </a:lnTo>
                  <a:lnTo>
                    <a:pt x="1328666" y="2560428"/>
                  </a:lnTo>
                  <a:lnTo>
                    <a:pt x="1376232" y="2557799"/>
                  </a:lnTo>
                  <a:lnTo>
                    <a:pt x="1423320" y="2553454"/>
                  </a:lnTo>
                  <a:lnTo>
                    <a:pt x="1469901" y="2547426"/>
                  </a:lnTo>
                  <a:lnTo>
                    <a:pt x="1515943" y="2539744"/>
                  </a:lnTo>
                  <a:lnTo>
                    <a:pt x="1561415" y="2530440"/>
                  </a:lnTo>
                  <a:lnTo>
                    <a:pt x="1606286" y="2519545"/>
                  </a:lnTo>
                  <a:lnTo>
                    <a:pt x="1650525" y="2507090"/>
                  </a:lnTo>
                  <a:lnTo>
                    <a:pt x="1694102" y="2493105"/>
                  </a:lnTo>
                  <a:lnTo>
                    <a:pt x="1736985" y="2477622"/>
                  </a:lnTo>
                  <a:lnTo>
                    <a:pt x="1779144" y="2460671"/>
                  </a:lnTo>
                  <a:lnTo>
                    <a:pt x="1820547" y="2442284"/>
                  </a:lnTo>
                  <a:lnTo>
                    <a:pt x="1861164" y="2422491"/>
                  </a:lnTo>
                  <a:lnTo>
                    <a:pt x="1900963" y="2401324"/>
                  </a:lnTo>
                  <a:lnTo>
                    <a:pt x="1939914" y="2378813"/>
                  </a:lnTo>
                  <a:lnTo>
                    <a:pt x="1977986" y="2354990"/>
                  </a:lnTo>
                  <a:lnTo>
                    <a:pt x="2015147" y="2329884"/>
                  </a:lnTo>
                  <a:lnTo>
                    <a:pt x="2051367" y="2303528"/>
                  </a:lnTo>
                  <a:lnTo>
                    <a:pt x="2086615" y="2275953"/>
                  </a:lnTo>
                  <a:lnTo>
                    <a:pt x="2120860" y="2247188"/>
                  </a:lnTo>
                  <a:lnTo>
                    <a:pt x="2154070" y="2217265"/>
                  </a:lnTo>
                  <a:lnTo>
                    <a:pt x="2186216" y="2186216"/>
                  </a:lnTo>
                  <a:lnTo>
                    <a:pt x="2217265" y="2154070"/>
                  </a:lnTo>
                  <a:lnTo>
                    <a:pt x="2247188" y="2120860"/>
                  </a:lnTo>
                  <a:lnTo>
                    <a:pt x="2275953" y="2086615"/>
                  </a:lnTo>
                  <a:lnTo>
                    <a:pt x="2303528" y="2051367"/>
                  </a:lnTo>
                  <a:lnTo>
                    <a:pt x="2329884" y="2015147"/>
                  </a:lnTo>
                  <a:lnTo>
                    <a:pt x="2354990" y="1977986"/>
                  </a:lnTo>
                  <a:lnTo>
                    <a:pt x="2378813" y="1939914"/>
                  </a:lnTo>
                  <a:lnTo>
                    <a:pt x="2401324" y="1900963"/>
                  </a:lnTo>
                  <a:lnTo>
                    <a:pt x="2422491" y="1861164"/>
                  </a:lnTo>
                  <a:lnTo>
                    <a:pt x="2442284" y="1820547"/>
                  </a:lnTo>
                  <a:lnTo>
                    <a:pt x="2460671" y="1779144"/>
                  </a:lnTo>
                  <a:lnTo>
                    <a:pt x="2477622" y="1736985"/>
                  </a:lnTo>
                  <a:lnTo>
                    <a:pt x="2493105" y="1694102"/>
                  </a:lnTo>
                  <a:lnTo>
                    <a:pt x="2507090" y="1650525"/>
                  </a:lnTo>
                  <a:lnTo>
                    <a:pt x="2519545" y="1606286"/>
                  </a:lnTo>
                  <a:lnTo>
                    <a:pt x="2530440" y="1561415"/>
                  </a:lnTo>
                  <a:lnTo>
                    <a:pt x="2539744" y="1515943"/>
                  </a:lnTo>
                  <a:lnTo>
                    <a:pt x="2547426" y="1469901"/>
                  </a:lnTo>
                  <a:lnTo>
                    <a:pt x="2553454" y="1423320"/>
                  </a:lnTo>
                  <a:lnTo>
                    <a:pt x="2557799" y="1376232"/>
                  </a:lnTo>
                  <a:lnTo>
                    <a:pt x="2560428" y="1328666"/>
                  </a:lnTo>
                  <a:lnTo>
                    <a:pt x="2561311" y="1280655"/>
                  </a:lnTo>
                  <a:lnTo>
                    <a:pt x="2560428" y="1232643"/>
                  </a:lnTo>
                  <a:lnTo>
                    <a:pt x="2557799" y="1185078"/>
                  </a:lnTo>
                  <a:lnTo>
                    <a:pt x="2553454" y="1137989"/>
                  </a:lnTo>
                  <a:lnTo>
                    <a:pt x="2547426" y="1091409"/>
                  </a:lnTo>
                  <a:lnTo>
                    <a:pt x="2539744" y="1045367"/>
                  </a:lnTo>
                  <a:lnTo>
                    <a:pt x="2530440" y="999895"/>
                  </a:lnTo>
                  <a:lnTo>
                    <a:pt x="2519545" y="955024"/>
                  </a:lnTo>
                  <a:lnTo>
                    <a:pt x="2507090" y="910784"/>
                  </a:lnTo>
                  <a:lnTo>
                    <a:pt x="2493105" y="867208"/>
                  </a:lnTo>
                  <a:lnTo>
                    <a:pt x="2477622" y="824324"/>
                  </a:lnTo>
                  <a:lnTo>
                    <a:pt x="2460671" y="782166"/>
                  </a:lnTo>
                  <a:lnTo>
                    <a:pt x="2442284" y="740763"/>
                  </a:lnTo>
                  <a:lnTo>
                    <a:pt x="2422491" y="700146"/>
                  </a:lnTo>
                  <a:lnTo>
                    <a:pt x="2401324" y="660347"/>
                  </a:lnTo>
                  <a:lnTo>
                    <a:pt x="2378813" y="621396"/>
                  </a:lnTo>
                  <a:lnTo>
                    <a:pt x="2354990" y="583324"/>
                  </a:lnTo>
                  <a:lnTo>
                    <a:pt x="2329884" y="546163"/>
                  </a:lnTo>
                  <a:lnTo>
                    <a:pt x="2303528" y="509943"/>
                  </a:lnTo>
                  <a:lnTo>
                    <a:pt x="2275953" y="474695"/>
                  </a:lnTo>
                  <a:lnTo>
                    <a:pt x="2247188" y="440451"/>
                  </a:lnTo>
                  <a:lnTo>
                    <a:pt x="2217265" y="407240"/>
                  </a:lnTo>
                  <a:lnTo>
                    <a:pt x="2186216" y="375094"/>
                  </a:lnTo>
                  <a:lnTo>
                    <a:pt x="2154070" y="344045"/>
                  </a:lnTo>
                  <a:lnTo>
                    <a:pt x="2120860" y="314122"/>
                  </a:lnTo>
                  <a:lnTo>
                    <a:pt x="2086615" y="285358"/>
                  </a:lnTo>
                  <a:lnTo>
                    <a:pt x="2051367" y="257782"/>
                  </a:lnTo>
                  <a:lnTo>
                    <a:pt x="2015147" y="231426"/>
                  </a:lnTo>
                  <a:lnTo>
                    <a:pt x="1977986" y="206321"/>
                  </a:lnTo>
                  <a:lnTo>
                    <a:pt x="1939914" y="182497"/>
                  </a:lnTo>
                  <a:lnTo>
                    <a:pt x="1900963" y="159987"/>
                  </a:lnTo>
                  <a:lnTo>
                    <a:pt x="1861164" y="138819"/>
                  </a:lnTo>
                  <a:lnTo>
                    <a:pt x="1820547" y="119027"/>
                  </a:lnTo>
                  <a:lnTo>
                    <a:pt x="1779144" y="100640"/>
                  </a:lnTo>
                  <a:lnTo>
                    <a:pt x="1736985" y="83689"/>
                  </a:lnTo>
                  <a:lnTo>
                    <a:pt x="1694102" y="68206"/>
                  </a:lnTo>
                  <a:lnTo>
                    <a:pt x="1650525" y="54221"/>
                  </a:lnTo>
                  <a:lnTo>
                    <a:pt x="1606286" y="41766"/>
                  </a:lnTo>
                  <a:lnTo>
                    <a:pt x="1561415" y="30871"/>
                  </a:lnTo>
                  <a:lnTo>
                    <a:pt x="1515943" y="21567"/>
                  </a:lnTo>
                  <a:lnTo>
                    <a:pt x="1469901" y="13885"/>
                  </a:lnTo>
                  <a:lnTo>
                    <a:pt x="1423320" y="7857"/>
                  </a:lnTo>
                  <a:lnTo>
                    <a:pt x="1376232" y="3512"/>
                  </a:lnTo>
                  <a:lnTo>
                    <a:pt x="1328666" y="883"/>
                  </a:lnTo>
                  <a:lnTo>
                    <a:pt x="1280655" y="0"/>
                  </a:lnTo>
                  <a:close/>
                </a:path>
              </a:pathLst>
            </a:custGeom>
            <a:solidFill>
              <a:srgbClr val="FCDE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24768" y="3107527"/>
              <a:ext cx="2561590" cy="2561590"/>
            </a:xfrm>
            <a:custGeom>
              <a:avLst/>
              <a:gdLst/>
              <a:ahLst/>
              <a:cxnLst/>
              <a:rect l="l" t="t" r="r" b="b"/>
              <a:pathLst>
                <a:path w="2561590" h="2561590">
                  <a:moveTo>
                    <a:pt x="0" y="1280656"/>
                  </a:moveTo>
                  <a:lnTo>
                    <a:pt x="883" y="1232644"/>
                  </a:lnTo>
                  <a:lnTo>
                    <a:pt x="3512" y="1185079"/>
                  </a:lnTo>
                  <a:lnTo>
                    <a:pt x="7857" y="1137990"/>
                  </a:lnTo>
                  <a:lnTo>
                    <a:pt x="13885" y="1091410"/>
                  </a:lnTo>
                  <a:lnTo>
                    <a:pt x="21567" y="1045368"/>
                  </a:lnTo>
                  <a:lnTo>
                    <a:pt x="30871" y="999896"/>
                  </a:lnTo>
                  <a:lnTo>
                    <a:pt x="41766" y="955025"/>
                  </a:lnTo>
                  <a:lnTo>
                    <a:pt x="54221" y="910785"/>
                  </a:lnTo>
                  <a:lnTo>
                    <a:pt x="68206" y="867208"/>
                  </a:lnTo>
                  <a:lnTo>
                    <a:pt x="83689" y="824325"/>
                  </a:lnTo>
                  <a:lnTo>
                    <a:pt x="100640" y="782166"/>
                  </a:lnTo>
                  <a:lnTo>
                    <a:pt x="119027" y="740763"/>
                  </a:lnTo>
                  <a:lnTo>
                    <a:pt x="138820" y="700147"/>
                  </a:lnTo>
                  <a:lnTo>
                    <a:pt x="159987" y="660347"/>
                  </a:lnTo>
                  <a:lnTo>
                    <a:pt x="182498" y="621396"/>
                  </a:lnTo>
                  <a:lnTo>
                    <a:pt x="206321" y="583325"/>
                  </a:lnTo>
                  <a:lnTo>
                    <a:pt x="231426" y="546164"/>
                  </a:lnTo>
                  <a:lnTo>
                    <a:pt x="257782" y="509944"/>
                  </a:lnTo>
                  <a:lnTo>
                    <a:pt x="285358" y="474696"/>
                  </a:lnTo>
                  <a:lnTo>
                    <a:pt x="314123" y="440451"/>
                  </a:lnTo>
                  <a:lnTo>
                    <a:pt x="344045" y="407241"/>
                  </a:lnTo>
                  <a:lnTo>
                    <a:pt x="375095" y="375095"/>
                  </a:lnTo>
                  <a:lnTo>
                    <a:pt x="407241" y="344045"/>
                  </a:lnTo>
                  <a:lnTo>
                    <a:pt x="440451" y="314123"/>
                  </a:lnTo>
                  <a:lnTo>
                    <a:pt x="474696" y="285358"/>
                  </a:lnTo>
                  <a:lnTo>
                    <a:pt x="509944" y="257782"/>
                  </a:lnTo>
                  <a:lnTo>
                    <a:pt x="546164" y="231426"/>
                  </a:lnTo>
                  <a:lnTo>
                    <a:pt x="583325" y="206321"/>
                  </a:lnTo>
                  <a:lnTo>
                    <a:pt x="621396" y="182498"/>
                  </a:lnTo>
                  <a:lnTo>
                    <a:pt x="660347" y="159987"/>
                  </a:lnTo>
                  <a:lnTo>
                    <a:pt x="700147" y="138820"/>
                  </a:lnTo>
                  <a:lnTo>
                    <a:pt x="740763" y="119027"/>
                  </a:lnTo>
                  <a:lnTo>
                    <a:pt x="782166" y="100640"/>
                  </a:lnTo>
                  <a:lnTo>
                    <a:pt x="824325" y="83689"/>
                  </a:lnTo>
                  <a:lnTo>
                    <a:pt x="867208" y="68206"/>
                  </a:lnTo>
                  <a:lnTo>
                    <a:pt x="910785" y="54221"/>
                  </a:lnTo>
                  <a:lnTo>
                    <a:pt x="955025" y="41766"/>
                  </a:lnTo>
                  <a:lnTo>
                    <a:pt x="999896" y="30871"/>
                  </a:lnTo>
                  <a:lnTo>
                    <a:pt x="1045368" y="21567"/>
                  </a:lnTo>
                  <a:lnTo>
                    <a:pt x="1091410" y="13885"/>
                  </a:lnTo>
                  <a:lnTo>
                    <a:pt x="1137990" y="7857"/>
                  </a:lnTo>
                  <a:lnTo>
                    <a:pt x="1185079" y="3512"/>
                  </a:lnTo>
                  <a:lnTo>
                    <a:pt x="1232644" y="883"/>
                  </a:lnTo>
                  <a:lnTo>
                    <a:pt x="1280656" y="0"/>
                  </a:lnTo>
                  <a:lnTo>
                    <a:pt x="1328667" y="883"/>
                  </a:lnTo>
                  <a:lnTo>
                    <a:pt x="1376232" y="3512"/>
                  </a:lnTo>
                  <a:lnTo>
                    <a:pt x="1423321" y="7857"/>
                  </a:lnTo>
                  <a:lnTo>
                    <a:pt x="1469902" y="13885"/>
                  </a:lnTo>
                  <a:lnTo>
                    <a:pt x="1515943" y="21567"/>
                  </a:lnTo>
                  <a:lnTo>
                    <a:pt x="1561415" y="30871"/>
                  </a:lnTo>
                  <a:lnTo>
                    <a:pt x="1606286" y="41766"/>
                  </a:lnTo>
                  <a:lnTo>
                    <a:pt x="1650526" y="54221"/>
                  </a:lnTo>
                  <a:lnTo>
                    <a:pt x="1694103" y="68206"/>
                  </a:lnTo>
                  <a:lnTo>
                    <a:pt x="1736986" y="83689"/>
                  </a:lnTo>
                  <a:lnTo>
                    <a:pt x="1779145" y="100640"/>
                  </a:lnTo>
                  <a:lnTo>
                    <a:pt x="1820548" y="119027"/>
                  </a:lnTo>
                  <a:lnTo>
                    <a:pt x="1861165" y="138820"/>
                  </a:lnTo>
                  <a:lnTo>
                    <a:pt x="1900964" y="159987"/>
                  </a:lnTo>
                  <a:lnTo>
                    <a:pt x="1939915" y="182498"/>
                  </a:lnTo>
                  <a:lnTo>
                    <a:pt x="1977986" y="206321"/>
                  </a:lnTo>
                  <a:lnTo>
                    <a:pt x="2015147" y="231426"/>
                  </a:lnTo>
                  <a:lnTo>
                    <a:pt x="2051368" y="257782"/>
                  </a:lnTo>
                  <a:lnTo>
                    <a:pt x="2086615" y="285358"/>
                  </a:lnTo>
                  <a:lnTo>
                    <a:pt x="2120860" y="314123"/>
                  </a:lnTo>
                  <a:lnTo>
                    <a:pt x="2154071" y="344045"/>
                  </a:lnTo>
                  <a:lnTo>
                    <a:pt x="2186216" y="375095"/>
                  </a:lnTo>
                  <a:lnTo>
                    <a:pt x="2217266" y="407241"/>
                  </a:lnTo>
                  <a:lnTo>
                    <a:pt x="2247188" y="440451"/>
                  </a:lnTo>
                  <a:lnTo>
                    <a:pt x="2275953" y="474696"/>
                  </a:lnTo>
                  <a:lnTo>
                    <a:pt x="2303529" y="509944"/>
                  </a:lnTo>
                  <a:lnTo>
                    <a:pt x="2329885" y="546164"/>
                  </a:lnTo>
                  <a:lnTo>
                    <a:pt x="2354990" y="583325"/>
                  </a:lnTo>
                  <a:lnTo>
                    <a:pt x="2378814" y="621396"/>
                  </a:lnTo>
                  <a:lnTo>
                    <a:pt x="2401324" y="660347"/>
                  </a:lnTo>
                  <a:lnTo>
                    <a:pt x="2422492" y="700147"/>
                  </a:lnTo>
                  <a:lnTo>
                    <a:pt x="2442284" y="740763"/>
                  </a:lnTo>
                  <a:lnTo>
                    <a:pt x="2460671" y="782166"/>
                  </a:lnTo>
                  <a:lnTo>
                    <a:pt x="2477622" y="824325"/>
                  </a:lnTo>
                  <a:lnTo>
                    <a:pt x="2493105" y="867208"/>
                  </a:lnTo>
                  <a:lnTo>
                    <a:pt x="2507090" y="910785"/>
                  </a:lnTo>
                  <a:lnTo>
                    <a:pt x="2519545" y="955025"/>
                  </a:lnTo>
                  <a:lnTo>
                    <a:pt x="2530440" y="999896"/>
                  </a:lnTo>
                  <a:lnTo>
                    <a:pt x="2539744" y="1045368"/>
                  </a:lnTo>
                  <a:lnTo>
                    <a:pt x="2547426" y="1091410"/>
                  </a:lnTo>
                  <a:lnTo>
                    <a:pt x="2553454" y="1137990"/>
                  </a:lnTo>
                  <a:lnTo>
                    <a:pt x="2557799" y="1185079"/>
                  </a:lnTo>
                  <a:lnTo>
                    <a:pt x="2560428" y="1232644"/>
                  </a:lnTo>
                  <a:lnTo>
                    <a:pt x="2561312" y="1280656"/>
                  </a:lnTo>
                  <a:lnTo>
                    <a:pt x="2560428" y="1328667"/>
                  </a:lnTo>
                  <a:lnTo>
                    <a:pt x="2557799" y="1376232"/>
                  </a:lnTo>
                  <a:lnTo>
                    <a:pt x="2553454" y="1423321"/>
                  </a:lnTo>
                  <a:lnTo>
                    <a:pt x="2547426" y="1469902"/>
                  </a:lnTo>
                  <a:lnTo>
                    <a:pt x="2539744" y="1515943"/>
                  </a:lnTo>
                  <a:lnTo>
                    <a:pt x="2530440" y="1561415"/>
                  </a:lnTo>
                  <a:lnTo>
                    <a:pt x="2519545" y="1606286"/>
                  </a:lnTo>
                  <a:lnTo>
                    <a:pt x="2507090" y="1650526"/>
                  </a:lnTo>
                  <a:lnTo>
                    <a:pt x="2493105" y="1694103"/>
                  </a:lnTo>
                  <a:lnTo>
                    <a:pt x="2477622" y="1736986"/>
                  </a:lnTo>
                  <a:lnTo>
                    <a:pt x="2460671" y="1779145"/>
                  </a:lnTo>
                  <a:lnTo>
                    <a:pt x="2442284" y="1820548"/>
                  </a:lnTo>
                  <a:lnTo>
                    <a:pt x="2422492" y="1861165"/>
                  </a:lnTo>
                  <a:lnTo>
                    <a:pt x="2401324" y="1900964"/>
                  </a:lnTo>
                  <a:lnTo>
                    <a:pt x="2378814" y="1939915"/>
                  </a:lnTo>
                  <a:lnTo>
                    <a:pt x="2354990" y="1977986"/>
                  </a:lnTo>
                  <a:lnTo>
                    <a:pt x="2329885" y="2015147"/>
                  </a:lnTo>
                  <a:lnTo>
                    <a:pt x="2303529" y="2051368"/>
                  </a:lnTo>
                  <a:lnTo>
                    <a:pt x="2275953" y="2086615"/>
                  </a:lnTo>
                  <a:lnTo>
                    <a:pt x="2247188" y="2120860"/>
                  </a:lnTo>
                  <a:lnTo>
                    <a:pt x="2217266" y="2154071"/>
                  </a:lnTo>
                  <a:lnTo>
                    <a:pt x="2186216" y="2186216"/>
                  </a:lnTo>
                  <a:lnTo>
                    <a:pt x="2154071" y="2217266"/>
                  </a:lnTo>
                  <a:lnTo>
                    <a:pt x="2120860" y="2247188"/>
                  </a:lnTo>
                  <a:lnTo>
                    <a:pt x="2086615" y="2275953"/>
                  </a:lnTo>
                  <a:lnTo>
                    <a:pt x="2051368" y="2303529"/>
                  </a:lnTo>
                  <a:lnTo>
                    <a:pt x="2015147" y="2329885"/>
                  </a:lnTo>
                  <a:lnTo>
                    <a:pt x="1977986" y="2354990"/>
                  </a:lnTo>
                  <a:lnTo>
                    <a:pt x="1939915" y="2378814"/>
                  </a:lnTo>
                  <a:lnTo>
                    <a:pt x="1900964" y="2401324"/>
                  </a:lnTo>
                  <a:lnTo>
                    <a:pt x="1861165" y="2422492"/>
                  </a:lnTo>
                  <a:lnTo>
                    <a:pt x="1820548" y="2442284"/>
                  </a:lnTo>
                  <a:lnTo>
                    <a:pt x="1779145" y="2460671"/>
                  </a:lnTo>
                  <a:lnTo>
                    <a:pt x="1736986" y="2477622"/>
                  </a:lnTo>
                  <a:lnTo>
                    <a:pt x="1694103" y="2493105"/>
                  </a:lnTo>
                  <a:lnTo>
                    <a:pt x="1650526" y="2507090"/>
                  </a:lnTo>
                  <a:lnTo>
                    <a:pt x="1606286" y="2519545"/>
                  </a:lnTo>
                  <a:lnTo>
                    <a:pt x="1561415" y="2530440"/>
                  </a:lnTo>
                  <a:lnTo>
                    <a:pt x="1515943" y="2539744"/>
                  </a:lnTo>
                  <a:lnTo>
                    <a:pt x="1469902" y="2547426"/>
                  </a:lnTo>
                  <a:lnTo>
                    <a:pt x="1423321" y="2553454"/>
                  </a:lnTo>
                  <a:lnTo>
                    <a:pt x="1376232" y="2557799"/>
                  </a:lnTo>
                  <a:lnTo>
                    <a:pt x="1328667" y="2560428"/>
                  </a:lnTo>
                  <a:lnTo>
                    <a:pt x="1280656" y="2561312"/>
                  </a:lnTo>
                  <a:lnTo>
                    <a:pt x="1232644" y="2560428"/>
                  </a:lnTo>
                  <a:lnTo>
                    <a:pt x="1185079" y="2557799"/>
                  </a:lnTo>
                  <a:lnTo>
                    <a:pt x="1137990" y="2553454"/>
                  </a:lnTo>
                  <a:lnTo>
                    <a:pt x="1091410" y="2547426"/>
                  </a:lnTo>
                  <a:lnTo>
                    <a:pt x="1045368" y="2539744"/>
                  </a:lnTo>
                  <a:lnTo>
                    <a:pt x="999896" y="2530440"/>
                  </a:lnTo>
                  <a:lnTo>
                    <a:pt x="955025" y="2519545"/>
                  </a:lnTo>
                  <a:lnTo>
                    <a:pt x="910785" y="2507090"/>
                  </a:lnTo>
                  <a:lnTo>
                    <a:pt x="867208" y="2493105"/>
                  </a:lnTo>
                  <a:lnTo>
                    <a:pt x="824325" y="2477622"/>
                  </a:lnTo>
                  <a:lnTo>
                    <a:pt x="782166" y="2460671"/>
                  </a:lnTo>
                  <a:lnTo>
                    <a:pt x="740763" y="2442284"/>
                  </a:lnTo>
                  <a:lnTo>
                    <a:pt x="700147" y="2422492"/>
                  </a:lnTo>
                  <a:lnTo>
                    <a:pt x="660347" y="2401324"/>
                  </a:lnTo>
                  <a:lnTo>
                    <a:pt x="621396" y="2378814"/>
                  </a:lnTo>
                  <a:lnTo>
                    <a:pt x="583325" y="2354990"/>
                  </a:lnTo>
                  <a:lnTo>
                    <a:pt x="546164" y="2329885"/>
                  </a:lnTo>
                  <a:lnTo>
                    <a:pt x="509944" y="2303529"/>
                  </a:lnTo>
                  <a:lnTo>
                    <a:pt x="474696" y="2275953"/>
                  </a:lnTo>
                  <a:lnTo>
                    <a:pt x="440451" y="2247188"/>
                  </a:lnTo>
                  <a:lnTo>
                    <a:pt x="407241" y="2217266"/>
                  </a:lnTo>
                  <a:lnTo>
                    <a:pt x="375095" y="2186216"/>
                  </a:lnTo>
                  <a:lnTo>
                    <a:pt x="344045" y="2154071"/>
                  </a:lnTo>
                  <a:lnTo>
                    <a:pt x="314123" y="2120860"/>
                  </a:lnTo>
                  <a:lnTo>
                    <a:pt x="285358" y="2086615"/>
                  </a:lnTo>
                  <a:lnTo>
                    <a:pt x="257782" y="2051368"/>
                  </a:lnTo>
                  <a:lnTo>
                    <a:pt x="231426" y="2015147"/>
                  </a:lnTo>
                  <a:lnTo>
                    <a:pt x="206321" y="1977986"/>
                  </a:lnTo>
                  <a:lnTo>
                    <a:pt x="182498" y="1939915"/>
                  </a:lnTo>
                  <a:lnTo>
                    <a:pt x="159987" y="1900964"/>
                  </a:lnTo>
                  <a:lnTo>
                    <a:pt x="138820" y="1861165"/>
                  </a:lnTo>
                  <a:lnTo>
                    <a:pt x="119027" y="1820548"/>
                  </a:lnTo>
                  <a:lnTo>
                    <a:pt x="100640" y="1779145"/>
                  </a:lnTo>
                  <a:lnTo>
                    <a:pt x="83689" y="1736986"/>
                  </a:lnTo>
                  <a:lnTo>
                    <a:pt x="68206" y="1694103"/>
                  </a:lnTo>
                  <a:lnTo>
                    <a:pt x="54221" y="1650526"/>
                  </a:lnTo>
                  <a:lnTo>
                    <a:pt x="41766" y="1606286"/>
                  </a:lnTo>
                  <a:lnTo>
                    <a:pt x="30871" y="1561415"/>
                  </a:lnTo>
                  <a:lnTo>
                    <a:pt x="21567" y="1515943"/>
                  </a:lnTo>
                  <a:lnTo>
                    <a:pt x="13885" y="1469902"/>
                  </a:lnTo>
                  <a:lnTo>
                    <a:pt x="7857" y="1423321"/>
                  </a:lnTo>
                  <a:lnTo>
                    <a:pt x="3512" y="1376232"/>
                  </a:lnTo>
                  <a:lnTo>
                    <a:pt x="883" y="1328667"/>
                  </a:lnTo>
                  <a:lnTo>
                    <a:pt x="0" y="1280656"/>
                  </a:lnTo>
                  <a:close/>
                </a:path>
              </a:pathLst>
            </a:custGeom>
            <a:ln w="1270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583940" y="4178300"/>
            <a:ext cx="843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ck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8431" y="517652"/>
            <a:ext cx="1927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dirty="0">
                <a:solidFill>
                  <a:srgbClr val="404040"/>
                </a:solidFill>
              </a:rPr>
              <a:t>M</a:t>
            </a:r>
            <a:r>
              <a:rPr sz="3600" spc="80" dirty="0">
                <a:solidFill>
                  <a:srgbClr val="404040"/>
                </a:solidFill>
              </a:rPr>
              <a:t>o</a:t>
            </a:r>
            <a:r>
              <a:rPr sz="3600" spc="170" dirty="0">
                <a:solidFill>
                  <a:srgbClr val="404040"/>
                </a:solidFill>
              </a:rPr>
              <a:t>c</a:t>
            </a:r>
            <a:r>
              <a:rPr sz="3600" spc="-120" dirty="0">
                <a:solidFill>
                  <a:srgbClr val="404040"/>
                </a:solidFill>
              </a:rPr>
              <a:t>k</a:t>
            </a:r>
            <a:r>
              <a:rPr sz="3600" spc="-95" dirty="0">
                <a:solidFill>
                  <a:srgbClr val="404040"/>
                </a:solidFill>
              </a:rPr>
              <a:t>i</a:t>
            </a:r>
            <a:r>
              <a:rPr sz="3600" spc="-70" dirty="0">
                <a:solidFill>
                  <a:srgbClr val="404040"/>
                </a:solidFill>
              </a:rPr>
              <a:t>n</a:t>
            </a:r>
            <a:r>
              <a:rPr sz="3600" spc="130" dirty="0">
                <a:solidFill>
                  <a:srgbClr val="404040"/>
                </a:solidFill>
              </a:rPr>
              <a:t>g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639567" y="1746504"/>
            <a:ext cx="7178040" cy="4251960"/>
            <a:chOff x="2639567" y="1746504"/>
            <a:chExt cx="7178040" cy="425196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639567" y="2282952"/>
              <a:ext cx="3718559" cy="37094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7839" y="1746504"/>
              <a:ext cx="4239768" cy="42519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085877" y="2052842"/>
              <a:ext cx="1647189" cy="913130"/>
            </a:xfrm>
            <a:custGeom>
              <a:avLst/>
              <a:gdLst/>
              <a:ahLst/>
              <a:cxnLst/>
              <a:rect l="l" t="t" r="r" b="b"/>
              <a:pathLst>
                <a:path w="1647190" h="913130">
                  <a:moveTo>
                    <a:pt x="1646815" y="908128"/>
                  </a:moveTo>
                  <a:lnTo>
                    <a:pt x="1588619" y="910969"/>
                  </a:lnTo>
                  <a:lnTo>
                    <a:pt x="1530871" y="912470"/>
                  </a:lnTo>
                  <a:lnTo>
                    <a:pt x="1473609" y="912650"/>
                  </a:lnTo>
                  <a:lnTo>
                    <a:pt x="1416870" y="911531"/>
                  </a:lnTo>
                  <a:lnTo>
                    <a:pt x="1360691" y="909133"/>
                  </a:lnTo>
                  <a:lnTo>
                    <a:pt x="1305110" y="905477"/>
                  </a:lnTo>
                  <a:lnTo>
                    <a:pt x="1250162" y="900583"/>
                  </a:lnTo>
                  <a:lnTo>
                    <a:pt x="1195887" y="894471"/>
                  </a:lnTo>
                  <a:lnTo>
                    <a:pt x="1142321" y="887162"/>
                  </a:lnTo>
                  <a:lnTo>
                    <a:pt x="1089501" y="878677"/>
                  </a:lnTo>
                  <a:lnTo>
                    <a:pt x="1037464" y="869036"/>
                  </a:lnTo>
                  <a:lnTo>
                    <a:pt x="986248" y="858260"/>
                  </a:lnTo>
                  <a:lnTo>
                    <a:pt x="935890" y="846369"/>
                  </a:lnTo>
                  <a:lnTo>
                    <a:pt x="886426" y="833383"/>
                  </a:lnTo>
                  <a:lnTo>
                    <a:pt x="837895" y="819324"/>
                  </a:lnTo>
                  <a:lnTo>
                    <a:pt x="790334" y="804211"/>
                  </a:lnTo>
                  <a:lnTo>
                    <a:pt x="743779" y="788066"/>
                  </a:lnTo>
                  <a:lnTo>
                    <a:pt x="698267" y="770908"/>
                  </a:lnTo>
                  <a:lnTo>
                    <a:pt x="653837" y="752759"/>
                  </a:lnTo>
                  <a:lnTo>
                    <a:pt x="610525" y="733639"/>
                  </a:lnTo>
                  <a:lnTo>
                    <a:pt x="568369" y="713567"/>
                  </a:lnTo>
                  <a:lnTo>
                    <a:pt x="527405" y="692566"/>
                  </a:lnTo>
                  <a:lnTo>
                    <a:pt x="487672" y="670655"/>
                  </a:lnTo>
                  <a:lnTo>
                    <a:pt x="449205" y="647855"/>
                  </a:lnTo>
                  <a:lnTo>
                    <a:pt x="412043" y="624186"/>
                  </a:lnTo>
                  <a:lnTo>
                    <a:pt x="376222" y="599669"/>
                  </a:lnTo>
                  <a:lnTo>
                    <a:pt x="341780" y="574325"/>
                  </a:lnTo>
                  <a:lnTo>
                    <a:pt x="308753" y="548173"/>
                  </a:lnTo>
                  <a:lnTo>
                    <a:pt x="277180" y="521235"/>
                  </a:lnTo>
                  <a:lnTo>
                    <a:pt x="247097" y="493531"/>
                  </a:lnTo>
                  <a:lnTo>
                    <a:pt x="218542" y="465082"/>
                  </a:lnTo>
                  <a:lnTo>
                    <a:pt x="191552" y="435907"/>
                  </a:lnTo>
                  <a:lnTo>
                    <a:pt x="166163" y="406028"/>
                  </a:lnTo>
                  <a:lnTo>
                    <a:pt x="142414" y="375465"/>
                  </a:lnTo>
                  <a:lnTo>
                    <a:pt x="120341" y="344239"/>
                  </a:lnTo>
                  <a:lnTo>
                    <a:pt x="81373" y="279878"/>
                  </a:lnTo>
                  <a:lnTo>
                    <a:pt x="49558" y="213109"/>
                  </a:lnTo>
                  <a:lnTo>
                    <a:pt x="25192" y="144097"/>
                  </a:lnTo>
                  <a:lnTo>
                    <a:pt x="8573" y="73006"/>
                  </a:lnTo>
                  <a:lnTo>
                    <a:pt x="3262" y="36732"/>
                  </a:lnTo>
                  <a:lnTo>
                    <a:pt x="0" y="0"/>
                  </a:lnTo>
                </a:path>
              </a:pathLst>
            </a:custGeom>
            <a:ln w="6349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7264787" y="5965155"/>
            <a:ext cx="229743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95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95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95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95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950" spc="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950" spc="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950" spc="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95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nd</a:t>
            </a:r>
            <a:r>
              <a:rPr sz="195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95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ncy</a:t>
            </a:r>
            <a:endParaRPr sz="1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98169" y="1976628"/>
            <a:ext cx="5518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685900" y="819911"/>
            <a:ext cx="989330" cy="5125085"/>
            <a:chOff x="7685900" y="819911"/>
            <a:chExt cx="989330" cy="5125085"/>
          </a:xfrm>
        </p:grpSpPr>
        <p:sp>
          <p:nvSpPr>
            <p:cNvPr id="10" name="object 10"/>
            <p:cNvSpPr/>
            <p:nvPr/>
          </p:nvSpPr>
          <p:spPr>
            <a:xfrm>
              <a:off x="7685900" y="4408436"/>
              <a:ext cx="606425" cy="1536700"/>
            </a:xfrm>
            <a:custGeom>
              <a:avLst/>
              <a:gdLst/>
              <a:ahLst/>
              <a:cxnLst/>
              <a:rect l="l" t="t" r="r" b="b"/>
              <a:pathLst>
                <a:path w="606425" h="1536700">
                  <a:moveTo>
                    <a:pt x="558631" y="1469473"/>
                  </a:moveTo>
                  <a:lnTo>
                    <a:pt x="534907" y="1478547"/>
                  </a:lnTo>
                  <a:lnTo>
                    <a:pt x="597717" y="1536106"/>
                  </a:lnTo>
                  <a:lnTo>
                    <a:pt x="603118" y="1481338"/>
                  </a:lnTo>
                  <a:lnTo>
                    <a:pt x="563170" y="1481338"/>
                  </a:lnTo>
                  <a:lnTo>
                    <a:pt x="558631" y="1469473"/>
                  </a:lnTo>
                  <a:close/>
                </a:path>
                <a:path w="606425" h="1536700">
                  <a:moveTo>
                    <a:pt x="582355" y="1460398"/>
                  </a:moveTo>
                  <a:lnTo>
                    <a:pt x="558631" y="1469473"/>
                  </a:lnTo>
                  <a:lnTo>
                    <a:pt x="563170" y="1481338"/>
                  </a:lnTo>
                  <a:lnTo>
                    <a:pt x="586893" y="1472262"/>
                  </a:lnTo>
                  <a:lnTo>
                    <a:pt x="582355" y="1460398"/>
                  </a:lnTo>
                  <a:close/>
                </a:path>
                <a:path w="606425" h="1536700">
                  <a:moveTo>
                    <a:pt x="606078" y="1451324"/>
                  </a:moveTo>
                  <a:lnTo>
                    <a:pt x="582355" y="1460398"/>
                  </a:lnTo>
                  <a:lnTo>
                    <a:pt x="586893" y="1472262"/>
                  </a:lnTo>
                  <a:lnTo>
                    <a:pt x="563170" y="1481338"/>
                  </a:lnTo>
                  <a:lnTo>
                    <a:pt x="603118" y="1481338"/>
                  </a:lnTo>
                  <a:lnTo>
                    <a:pt x="606078" y="1451324"/>
                  </a:lnTo>
                  <a:close/>
                </a:path>
                <a:path w="606425" h="1536700">
                  <a:moveTo>
                    <a:pt x="23723" y="0"/>
                  </a:moveTo>
                  <a:lnTo>
                    <a:pt x="0" y="9074"/>
                  </a:lnTo>
                  <a:lnTo>
                    <a:pt x="558631" y="1469473"/>
                  </a:lnTo>
                  <a:lnTo>
                    <a:pt x="582355" y="1460398"/>
                  </a:lnTo>
                  <a:lnTo>
                    <a:pt x="23723" y="0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94320" y="819911"/>
              <a:ext cx="780287" cy="78028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990690" y="1635296"/>
              <a:ext cx="147955" cy="387350"/>
            </a:xfrm>
            <a:custGeom>
              <a:avLst/>
              <a:gdLst/>
              <a:ahLst/>
              <a:cxnLst/>
              <a:rect l="l" t="t" r="r" b="b"/>
              <a:pathLst>
                <a:path w="147954" h="387350">
                  <a:moveTo>
                    <a:pt x="0" y="386935"/>
                  </a:moveTo>
                  <a:lnTo>
                    <a:pt x="147758" y="0"/>
                  </a:lnTo>
                </a:path>
              </a:pathLst>
            </a:custGeom>
            <a:ln w="2540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138448" y="2157344"/>
              <a:ext cx="481330" cy="70485"/>
            </a:xfrm>
            <a:custGeom>
              <a:avLst/>
              <a:gdLst/>
              <a:ahLst/>
              <a:cxnLst/>
              <a:rect l="l" t="t" r="r" b="b"/>
              <a:pathLst>
                <a:path w="481329" h="70485">
                  <a:moveTo>
                    <a:pt x="0" y="70040"/>
                  </a:moveTo>
                  <a:lnTo>
                    <a:pt x="480981" y="0"/>
                  </a:lnTo>
                </a:path>
              </a:pathLst>
            </a:custGeom>
            <a:ln w="2540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8431" y="517652"/>
            <a:ext cx="1927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dirty="0">
                <a:solidFill>
                  <a:srgbClr val="404040"/>
                </a:solidFill>
              </a:rPr>
              <a:t>M</a:t>
            </a:r>
            <a:r>
              <a:rPr sz="3600" spc="80" dirty="0">
                <a:solidFill>
                  <a:srgbClr val="404040"/>
                </a:solidFill>
              </a:rPr>
              <a:t>o</a:t>
            </a:r>
            <a:r>
              <a:rPr sz="3600" spc="170" dirty="0">
                <a:solidFill>
                  <a:srgbClr val="404040"/>
                </a:solidFill>
              </a:rPr>
              <a:t>c</a:t>
            </a:r>
            <a:r>
              <a:rPr sz="3600" spc="-120" dirty="0">
                <a:solidFill>
                  <a:srgbClr val="404040"/>
                </a:solidFill>
              </a:rPr>
              <a:t>k</a:t>
            </a:r>
            <a:r>
              <a:rPr sz="3600" spc="-95" dirty="0">
                <a:solidFill>
                  <a:srgbClr val="404040"/>
                </a:solidFill>
              </a:rPr>
              <a:t>i</a:t>
            </a:r>
            <a:r>
              <a:rPr sz="3600" spc="-70" dirty="0">
                <a:solidFill>
                  <a:srgbClr val="404040"/>
                </a:solidFill>
              </a:rPr>
              <a:t>n</a:t>
            </a:r>
            <a:r>
              <a:rPr sz="3600" spc="130" dirty="0">
                <a:solidFill>
                  <a:srgbClr val="404040"/>
                </a:solidFill>
              </a:rPr>
              <a:t>g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639567" y="1746504"/>
            <a:ext cx="7178040" cy="4251960"/>
            <a:chOff x="2639567" y="1746504"/>
            <a:chExt cx="7178040" cy="425196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639567" y="2282952"/>
              <a:ext cx="3718559" cy="37094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7839" y="1746504"/>
              <a:ext cx="4239768" cy="42519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085877" y="2052842"/>
              <a:ext cx="1647189" cy="913130"/>
            </a:xfrm>
            <a:custGeom>
              <a:avLst/>
              <a:gdLst/>
              <a:ahLst/>
              <a:cxnLst/>
              <a:rect l="l" t="t" r="r" b="b"/>
              <a:pathLst>
                <a:path w="1647190" h="913130">
                  <a:moveTo>
                    <a:pt x="1646815" y="908128"/>
                  </a:moveTo>
                  <a:lnTo>
                    <a:pt x="1588619" y="910969"/>
                  </a:lnTo>
                  <a:lnTo>
                    <a:pt x="1530871" y="912470"/>
                  </a:lnTo>
                  <a:lnTo>
                    <a:pt x="1473609" y="912650"/>
                  </a:lnTo>
                  <a:lnTo>
                    <a:pt x="1416870" y="911531"/>
                  </a:lnTo>
                  <a:lnTo>
                    <a:pt x="1360691" y="909133"/>
                  </a:lnTo>
                  <a:lnTo>
                    <a:pt x="1305110" y="905477"/>
                  </a:lnTo>
                  <a:lnTo>
                    <a:pt x="1250162" y="900583"/>
                  </a:lnTo>
                  <a:lnTo>
                    <a:pt x="1195887" y="894471"/>
                  </a:lnTo>
                  <a:lnTo>
                    <a:pt x="1142321" y="887162"/>
                  </a:lnTo>
                  <a:lnTo>
                    <a:pt x="1089501" y="878677"/>
                  </a:lnTo>
                  <a:lnTo>
                    <a:pt x="1037464" y="869036"/>
                  </a:lnTo>
                  <a:lnTo>
                    <a:pt x="986248" y="858260"/>
                  </a:lnTo>
                  <a:lnTo>
                    <a:pt x="935890" y="846369"/>
                  </a:lnTo>
                  <a:lnTo>
                    <a:pt x="886426" y="833383"/>
                  </a:lnTo>
                  <a:lnTo>
                    <a:pt x="837895" y="819324"/>
                  </a:lnTo>
                  <a:lnTo>
                    <a:pt x="790334" y="804211"/>
                  </a:lnTo>
                  <a:lnTo>
                    <a:pt x="743779" y="788066"/>
                  </a:lnTo>
                  <a:lnTo>
                    <a:pt x="698267" y="770908"/>
                  </a:lnTo>
                  <a:lnTo>
                    <a:pt x="653837" y="752759"/>
                  </a:lnTo>
                  <a:lnTo>
                    <a:pt x="610525" y="733639"/>
                  </a:lnTo>
                  <a:lnTo>
                    <a:pt x="568369" y="713567"/>
                  </a:lnTo>
                  <a:lnTo>
                    <a:pt x="527405" y="692566"/>
                  </a:lnTo>
                  <a:lnTo>
                    <a:pt x="487672" y="670655"/>
                  </a:lnTo>
                  <a:lnTo>
                    <a:pt x="449205" y="647855"/>
                  </a:lnTo>
                  <a:lnTo>
                    <a:pt x="412043" y="624186"/>
                  </a:lnTo>
                  <a:lnTo>
                    <a:pt x="376222" y="599669"/>
                  </a:lnTo>
                  <a:lnTo>
                    <a:pt x="341780" y="574325"/>
                  </a:lnTo>
                  <a:lnTo>
                    <a:pt x="308753" y="548173"/>
                  </a:lnTo>
                  <a:lnTo>
                    <a:pt x="277180" y="521235"/>
                  </a:lnTo>
                  <a:lnTo>
                    <a:pt x="247097" y="493531"/>
                  </a:lnTo>
                  <a:lnTo>
                    <a:pt x="218542" y="465082"/>
                  </a:lnTo>
                  <a:lnTo>
                    <a:pt x="191552" y="435907"/>
                  </a:lnTo>
                  <a:lnTo>
                    <a:pt x="166163" y="406028"/>
                  </a:lnTo>
                  <a:lnTo>
                    <a:pt x="142414" y="375465"/>
                  </a:lnTo>
                  <a:lnTo>
                    <a:pt x="120341" y="344239"/>
                  </a:lnTo>
                  <a:lnTo>
                    <a:pt x="81373" y="279878"/>
                  </a:lnTo>
                  <a:lnTo>
                    <a:pt x="49558" y="213109"/>
                  </a:lnTo>
                  <a:lnTo>
                    <a:pt x="25192" y="144097"/>
                  </a:lnTo>
                  <a:lnTo>
                    <a:pt x="8573" y="73006"/>
                  </a:lnTo>
                  <a:lnTo>
                    <a:pt x="3262" y="36732"/>
                  </a:lnTo>
                  <a:lnTo>
                    <a:pt x="0" y="0"/>
                  </a:lnTo>
                </a:path>
              </a:pathLst>
            </a:custGeom>
            <a:ln w="6349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698169" y="1976628"/>
            <a:ext cx="5518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685900" y="819911"/>
            <a:ext cx="989330" cy="5125085"/>
            <a:chOff x="7685900" y="819911"/>
            <a:chExt cx="989330" cy="5125085"/>
          </a:xfrm>
        </p:grpSpPr>
        <p:sp>
          <p:nvSpPr>
            <p:cNvPr id="9" name="object 9"/>
            <p:cNvSpPr/>
            <p:nvPr/>
          </p:nvSpPr>
          <p:spPr>
            <a:xfrm>
              <a:off x="7685900" y="4408436"/>
              <a:ext cx="606425" cy="1536700"/>
            </a:xfrm>
            <a:custGeom>
              <a:avLst/>
              <a:gdLst/>
              <a:ahLst/>
              <a:cxnLst/>
              <a:rect l="l" t="t" r="r" b="b"/>
              <a:pathLst>
                <a:path w="606425" h="1536700">
                  <a:moveTo>
                    <a:pt x="558631" y="1469473"/>
                  </a:moveTo>
                  <a:lnTo>
                    <a:pt x="534907" y="1478547"/>
                  </a:lnTo>
                  <a:lnTo>
                    <a:pt x="597717" y="1536106"/>
                  </a:lnTo>
                  <a:lnTo>
                    <a:pt x="603118" y="1481338"/>
                  </a:lnTo>
                  <a:lnTo>
                    <a:pt x="563170" y="1481338"/>
                  </a:lnTo>
                  <a:lnTo>
                    <a:pt x="558631" y="1469473"/>
                  </a:lnTo>
                  <a:close/>
                </a:path>
                <a:path w="606425" h="1536700">
                  <a:moveTo>
                    <a:pt x="582355" y="1460398"/>
                  </a:moveTo>
                  <a:lnTo>
                    <a:pt x="558631" y="1469473"/>
                  </a:lnTo>
                  <a:lnTo>
                    <a:pt x="563170" y="1481338"/>
                  </a:lnTo>
                  <a:lnTo>
                    <a:pt x="586893" y="1472262"/>
                  </a:lnTo>
                  <a:lnTo>
                    <a:pt x="582355" y="1460398"/>
                  </a:lnTo>
                  <a:close/>
                </a:path>
                <a:path w="606425" h="1536700">
                  <a:moveTo>
                    <a:pt x="606078" y="1451324"/>
                  </a:moveTo>
                  <a:lnTo>
                    <a:pt x="582355" y="1460398"/>
                  </a:lnTo>
                  <a:lnTo>
                    <a:pt x="586893" y="1472262"/>
                  </a:lnTo>
                  <a:lnTo>
                    <a:pt x="563170" y="1481338"/>
                  </a:lnTo>
                  <a:lnTo>
                    <a:pt x="603118" y="1481338"/>
                  </a:lnTo>
                  <a:lnTo>
                    <a:pt x="606078" y="1451324"/>
                  </a:lnTo>
                  <a:close/>
                </a:path>
                <a:path w="606425" h="1536700">
                  <a:moveTo>
                    <a:pt x="23723" y="0"/>
                  </a:moveTo>
                  <a:lnTo>
                    <a:pt x="0" y="9074"/>
                  </a:lnTo>
                  <a:lnTo>
                    <a:pt x="558631" y="1469473"/>
                  </a:lnTo>
                  <a:lnTo>
                    <a:pt x="582355" y="1460398"/>
                  </a:lnTo>
                  <a:lnTo>
                    <a:pt x="23723" y="0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94320" y="819911"/>
              <a:ext cx="780287" cy="78028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990690" y="1635296"/>
              <a:ext cx="147955" cy="387350"/>
            </a:xfrm>
            <a:custGeom>
              <a:avLst/>
              <a:gdLst/>
              <a:ahLst/>
              <a:cxnLst/>
              <a:rect l="l" t="t" r="r" b="b"/>
              <a:pathLst>
                <a:path w="147954" h="387350">
                  <a:moveTo>
                    <a:pt x="0" y="386935"/>
                  </a:moveTo>
                  <a:lnTo>
                    <a:pt x="147758" y="0"/>
                  </a:lnTo>
                </a:path>
              </a:pathLst>
            </a:custGeom>
            <a:ln w="2540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138448" y="2157344"/>
              <a:ext cx="481330" cy="70485"/>
            </a:xfrm>
            <a:custGeom>
              <a:avLst/>
              <a:gdLst/>
              <a:ahLst/>
              <a:cxnLst/>
              <a:rect l="l" t="t" r="r" b="b"/>
              <a:pathLst>
                <a:path w="481329" h="70485">
                  <a:moveTo>
                    <a:pt x="0" y="70040"/>
                  </a:moveTo>
                  <a:lnTo>
                    <a:pt x="480981" y="0"/>
                  </a:lnTo>
                </a:path>
              </a:pathLst>
            </a:custGeom>
            <a:ln w="2540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7994393" y="5977347"/>
            <a:ext cx="720725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spc="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</a:t>
            </a:r>
            <a:r>
              <a:rPr sz="1950" spc="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95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endParaRPr sz="1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3" y="2906268"/>
            <a:ext cx="9847580" cy="168973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720"/>
              </a:spcBef>
            </a:pPr>
            <a:r>
              <a:rPr sz="26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Mocking</a:t>
            </a:r>
            <a:r>
              <a:rPr sz="26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allows</a:t>
            </a:r>
            <a:r>
              <a:rPr sz="26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26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6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focus</a:t>
            </a:r>
            <a:r>
              <a:rPr sz="26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6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6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unit</a:t>
            </a:r>
            <a:r>
              <a:rPr sz="26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you’re</a:t>
            </a:r>
            <a:r>
              <a:rPr sz="26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trying</a:t>
            </a:r>
            <a:r>
              <a:rPr sz="26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6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 </a:t>
            </a:r>
            <a:r>
              <a:rPr sz="2600" spc="-9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by </a:t>
            </a:r>
            <a:r>
              <a:rPr sz="2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replacing </a:t>
            </a:r>
            <a:r>
              <a:rPr sz="2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unit’s </a:t>
            </a:r>
            <a:r>
              <a:rPr sz="26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real </a:t>
            </a:r>
            <a:r>
              <a:rPr sz="2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dependencies </a:t>
            </a:r>
            <a:r>
              <a:rPr sz="2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2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test-only </a:t>
            </a:r>
            <a:r>
              <a:rPr sz="2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collaborators. This </a:t>
            </a:r>
            <a:r>
              <a:rPr sz="2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allows </a:t>
            </a:r>
            <a:r>
              <a:rPr sz="2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 </a:t>
            </a:r>
            <a:r>
              <a:rPr sz="26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reason </a:t>
            </a:r>
            <a:r>
              <a:rPr sz="2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about </a:t>
            </a:r>
            <a:r>
              <a:rPr sz="2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unit </a:t>
            </a:r>
            <a:r>
              <a:rPr sz="2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isolation, </a:t>
            </a:r>
            <a:r>
              <a:rPr sz="2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without </a:t>
            </a:r>
            <a:r>
              <a:rPr sz="2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having </a:t>
            </a:r>
            <a:r>
              <a:rPr sz="26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deal </a:t>
            </a:r>
            <a:r>
              <a:rPr sz="2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2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rest </a:t>
            </a:r>
            <a:r>
              <a:rPr sz="26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codebase</a:t>
            </a:r>
            <a:r>
              <a:rPr sz="26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6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6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26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time.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3743" y="2087371"/>
            <a:ext cx="2463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5" dirty="0">
                <a:solidFill>
                  <a:srgbClr val="9BC850"/>
                </a:solidFill>
              </a:rPr>
              <a:t>Mocking</a:t>
            </a:r>
            <a:endParaRPr sz="4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729" y="4945379"/>
            <a:ext cx="2004060" cy="1333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marR="5080" indent="-191135">
              <a:lnSpc>
                <a:spcPct val="100000"/>
              </a:lnSpc>
              <a:spcBef>
                <a:spcPts val="100"/>
              </a:spcBef>
            </a:pP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- 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determinism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412115" marR="37465" indent="-342900">
              <a:lnSpc>
                <a:spcPct val="100000"/>
              </a:lnSpc>
              <a:spcBef>
                <a:spcPts val="695"/>
              </a:spcBef>
              <a:buSzPct val="75000"/>
              <a:buFont typeface="Arial MT"/>
              <a:buChar char="•"/>
              <a:tabLst>
                <a:tab pos="412115" algn="l"/>
                <a:tab pos="412750" algn="l"/>
              </a:tabLst>
            </a:pP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8440" y="517652"/>
            <a:ext cx="4327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5" dirty="0">
                <a:solidFill>
                  <a:srgbClr val="404040"/>
                </a:solidFill>
              </a:rPr>
              <a:t>Why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Use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20" dirty="0">
                <a:solidFill>
                  <a:srgbClr val="404040"/>
                </a:solidFill>
              </a:rPr>
              <a:t>Mocking?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6611800" y="4945379"/>
            <a:ext cx="17608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3520" marR="5080" indent="-211455">
              <a:lnSpc>
                <a:spcPct val="100000"/>
              </a:lnSpc>
              <a:spcBef>
                <a:spcPts val="100"/>
              </a:spcBef>
            </a:pPr>
            <a:r>
              <a:rPr sz="20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execution: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88347" y="4945379"/>
            <a:ext cx="171386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2255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Supports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ll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422135" y="1831848"/>
            <a:ext cx="2148840" cy="265785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4944" y="1917192"/>
            <a:ext cx="2505456" cy="248716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59479" y="1911095"/>
            <a:ext cx="2508504" cy="24993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79407" y="2404872"/>
            <a:ext cx="2508504" cy="151180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593283" y="5524500"/>
            <a:ext cx="1645285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Speed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ili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24081" y="4945379"/>
            <a:ext cx="1620520" cy="129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05" marR="5080" indent="164465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Reduces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55600" marR="62865" indent="-342900">
              <a:lnSpc>
                <a:spcPct val="100000"/>
              </a:lnSpc>
              <a:spcBef>
                <a:spcPts val="360"/>
              </a:spcBef>
              <a:buSzPct val="75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 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flexibility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3" y="1112011"/>
            <a:ext cx="8239759" cy="262572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955"/>
              </a:spcBef>
            </a:pPr>
            <a:r>
              <a:rPr sz="4800" spc="-1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“D</a:t>
            </a:r>
            <a:r>
              <a:rPr sz="4800" spc="-1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1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ub</a:t>
            </a:r>
            <a:r>
              <a:rPr sz="4800" spc="-1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-6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47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1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47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48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6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800" spc="-6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19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2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2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-47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5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17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10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800" spc="-47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14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800" spc="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114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r  </a:t>
            </a:r>
            <a:r>
              <a:rPr sz="4800" spc="-229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30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800" spc="-47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ca</a:t>
            </a:r>
            <a:r>
              <a:rPr sz="4800" spc="-114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6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48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9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800" spc="-2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he</a:t>
            </a:r>
            <a:r>
              <a:rPr sz="4800" spc="-36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6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48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7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800" spc="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1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spc="-48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36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1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ep</a:t>
            </a:r>
            <a:r>
              <a:rPr sz="4800" spc="-114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-6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1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-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4800" spc="-1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48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800" spc="-36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duc</a:t>
            </a:r>
            <a:r>
              <a:rPr sz="4800" spc="-5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1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48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30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4800" spc="-2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4800" spc="-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ec</a:t>
            </a:r>
            <a:r>
              <a:rPr sz="4800" spc="5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47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14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800" spc="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114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r  </a:t>
            </a:r>
            <a:r>
              <a:rPr sz="4800" spc="-1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1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8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2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17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800" spc="-484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800" spc="-2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spc="-2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5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800" spc="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18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76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4800" spc="-2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”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280" y="3964940"/>
            <a:ext cx="2136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Martin</a:t>
            </a:r>
            <a:r>
              <a:rPr sz="24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Fowler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44803" y="3339084"/>
            <a:ext cx="618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99357" y="5676900"/>
            <a:ext cx="7054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8703" y="3339084"/>
            <a:ext cx="10115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05755" y="3339084"/>
            <a:ext cx="6299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85960" y="5676900"/>
            <a:ext cx="50228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97703" y="517652"/>
            <a:ext cx="2908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0" dirty="0">
                <a:solidFill>
                  <a:srgbClr val="404040"/>
                </a:solidFill>
              </a:rPr>
              <a:t>T</a:t>
            </a:r>
            <a:r>
              <a:rPr sz="3600" spc="30" dirty="0">
                <a:solidFill>
                  <a:srgbClr val="404040"/>
                </a:solidFill>
              </a:rPr>
              <a:t>e</a:t>
            </a:r>
            <a:r>
              <a:rPr sz="3600" spc="-130" dirty="0">
                <a:solidFill>
                  <a:srgbClr val="404040"/>
                </a:solidFill>
              </a:rPr>
              <a:t>s</a:t>
            </a:r>
            <a:r>
              <a:rPr sz="3600" spc="20" dirty="0">
                <a:solidFill>
                  <a:srgbClr val="404040"/>
                </a:solidFill>
              </a:rPr>
              <a:t>t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35" dirty="0">
                <a:solidFill>
                  <a:srgbClr val="404040"/>
                </a:solidFill>
              </a:rPr>
              <a:t>D</a:t>
            </a:r>
            <a:r>
              <a:rPr sz="3600" spc="110" dirty="0">
                <a:solidFill>
                  <a:srgbClr val="404040"/>
                </a:solidFill>
              </a:rPr>
              <a:t>o</a:t>
            </a:r>
            <a:r>
              <a:rPr sz="3600" spc="-75" dirty="0">
                <a:solidFill>
                  <a:srgbClr val="404040"/>
                </a:solidFill>
              </a:rPr>
              <a:t>u</a:t>
            </a:r>
            <a:r>
              <a:rPr sz="3600" spc="125" dirty="0">
                <a:solidFill>
                  <a:srgbClr val="404040"/>
                </a:solidFill>
              </a:rPr>
              <a:t>b</a:t>
            </a:r>
            <a:r>
              <a:rPr sz="3600" spc="-95" dirty="0">
                <a:solidFill>
                  <a:srgbClr val="404040"/>
                </a:solidFill>
              </a:rPr>
              <a:t>l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90" dirty="0">
                <a:solidFill>
                  <a:srgbClr val="404040"/>
                </a:solidFill>
              </a:rPr>
              <a:t>s</a:t>
            </a:r>
            <a:endParaRPr sz="3600"/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56232" y="1871472"/>
            <a:ext cx="996695" cy="124967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7320" y="1917192"/>
            <a:ext cx="1731264" cy="115823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11296" y="4160520"/>
            <a:ext cx="1395984" cy="139903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42631" y="4367784"/>
            <a:ext cx="1161287" cy="98450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01911" y="1834895"/>
            <a:ext cx="1246631" cy="1322831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4006" y="4543044"/>
            <a:ext cx="2540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9895" y="517652"/>
            <a:ext cx="4924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Test</a:t>
            </a:r>
            <a:r>
              <a:rPr sz="3600" spc="-8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spc="1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Doubles:</a:t>
            </a:r>
            <a:r>
              <a:rPr sz="3600" spc="-8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spc="3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Dummy</a:t>
            </a:r>
            <a:endParaRPr sz="3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1923" y="4543044"/>
            <a:ext cx="16262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Fills-in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holes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22177" y="4543044"/>
            <a:ext cx="20161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366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Just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keeps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compiler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happy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17903" y="2078735"/>
            <a:ext cx="1673352" cy="167335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3208" y="2154935"/>
            <a:ext cx="2023872" cy="159715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60535" y="1813560"/>
            <a:ext cx="1938527" cy="1938527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6566" y="4543044"/>
            <a:ext cx="22148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Implementation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that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unsuitable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production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3970" y="517652"/>
            <a:ext cx="4216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Test</a:t>
            </a:r>
            <a:r>
              <a:rPr sz="3600" spc="-9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spc="1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Doubles:</a:t>
            </a:r>
            <a:r>
              <a:rPr sz="3600" spc="-9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spc="2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Fake</a:t>
            </a:r>
            <a:endParaRPr sz="3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62542" y="4543044"/>
            <a:ext cx="18840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18195" y="4543044"/>
            <a:ext cx="22231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Fake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web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service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69136" y="2154935"/>
            <a:ext cx="1770888" cy="16855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7111" y="2316479"/>
            <a:ext cx="2036064" cy="136245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84919" y="2057400"/>
            <a:ext cx="1889760" cy="188366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81598" y="1599691"/>
            <a:ext cx="485584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4" dirty="0">
                <a:solidFill>
                  <a:srgbClr val="F05A28"/>
                </a:solidFill>
              </a:rPr>
              <a:t>A</a:t>
            </a:r>
            <a:r>
              <a:rPr spc="-125" dirty="0">
                <a:solidFill>
                  <a:srgbClr val="F05A28"/>
                </a:solidFill>
              </a:rPr>
              <a:t> </a:t>
            </a:r>
            <a:r>
              <a:rPr spc="30" dirty="0">
                <a:solidFill>
                  <a:srgbClr val="F05A28"/>
                </a:solidFill>
              </a:rPr>
              <a:t>few</a:t>
            </a:r>
            <a:r>
              <a:rPr spc="-130" dirty="0">
                <a:solidFill>
                  <a:srgbClr val="F05A28"/>
                </a:solidFill>
              </a:rPr>
              <a:t> </a:t>
            </a:r>
            <a:r>
              <a:rPr spc="25" dirty="0">
                <a:solidFill>
                  <a:srgbClr val="F05A28"/>
                </a:solidFill>
              </a:rPr>
              <a:t>words</a:t>
            </a:r>
            <a:r>
              <a:rPr spc="-130" dirty="0">
                <a:solidFill>
                  <a:srgbClr val="F05A28"/>
                </a:solidFill>
              </a:rPr>
              <a:t> </a:t>
            </a:r>
            <a:r>
              <a:rPr spc="40" dirty="0">
                <a:solidFill>
                  <a:srgbClr val="F05A28"/>
                </a:solidFill>
              </a:rPr>
              <a:t>on</a:t>
            </a:r>
            <a:r>
              <a:rPr spc="-125" dirty="0">
                <a:solidFill>
                  <a:srgbClr val="F05A28"/>
                </a:solidFill>
              </a:rPr>
              <a:t> </a:t>
            </a:r>
            <a:r>
              <a:rPr spc="-5" dirty="0">
                <a:solidFill>
                  <a:srgbClr val="F05A28"/>
                </a:solidFill>
              </a:rPr>
              <a:t>unit</a:t>
            </a:r>
            <a:r>
              <a:rPr spc="-125" dirty="0">
                <a:solidFill>
                  <a:srgbClr val="F05A28"/>
                </a:solidFill>
              </a:rPr>
              <a:t> </a:t>
            </a:r>
            <a:r>
              <a:rPr spc="10" dirty="0">
                <a:solidFill>
                  <a:srgbClr val="F05A28"/>
                </a:solidFill>
              </a:rPr>
              <a:t>testing</a:t>
            </a:r>
            <a:endParaRPr spc="-55" dirty="0">
              <a:solidFill>
                <a:srgbClr val="F05A28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81598" y="1981454"/>
            <a:ext cx="6104255" cy="121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63000"/>
              </a:lnSpc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Unit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testing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mocking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detail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overview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Doubles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7177" y="511555"/>
            <a:ext cx="4209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Test</a:t>
            </a:r>
            <a:r>
              <a:rPr sz="3600" spc="-9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spc="1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Doubles:</a:t>
            </a:r>
            <a:r>
              <a:rPr sz="3600" spc="-8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spc="27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Stub</a:t>
            </a:r>
            <a:endParaRPr sz="3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1813" y="2651252"/>
            <a:ext cx="5238115" cy="1939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‘canned’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answers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1820"/>
              </a:spcBef>
            </a:pP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intelligent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enough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respond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anything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else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variations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possible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29639" y="2194560"/>
            <a:ext cx="2715768" cy="288340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1977" y="4543044"/>
            <a:ext cx="19850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Like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more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intelligent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Stub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49379" y="517652"/>
            <a:ext cx="40055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0" dirty="0">
                <a:solidFill>
                  <a:srgbClr val="404040"/>
                </a:solidFill>
              </a:rPr>
              <a:t>T</a:t>
            </a:r>
            <a:r>
              <a:rPr sz="3600" spc="30" dirty="0">
                <a:solidFill>
                  <a:srgbClr val="404040"/>
                </a:solidFill>
              </a:rPr>
              <a:t>e</a:t>
            </a:r>
            <a:r>
              <a:rPr sz="3600" spc="-130" dirty="0">
                <a:solidFill>
                  <a:srgbClr val="404040"/>
                </a:solidFill>
              </a:rPr>
              <a:t>s</a:t>
            </a:r>
            <a:r>
              <a:rPr sz="3600" spc="20" dirty="0">
                <a:solidFill>
                  <a:srgbClr val="404040"/>
                </a:solidFill>
              </a:rPr>
              <a:t>t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35" dirty="0">
                <a:solidFill>
                  <a:srgbClr val="404040"/>
                </a:solidFill>
              </a:rPr>
              <a:t>D</a:t>
            </a:r>
            <a:r>
              <a:rPr sz="3600" spc="110" dirty="0">
                <a:solidFill>
                  <a:srgbClr val="404040"/>
                </a:solidFill>
              </a:rPr>
              <a:t>o</a:t>
            </a:r>
            <a:r>
              <a:rPr sz="3600" spc="-75" dirty="0">
                <a:solidFill>
                  <a:srgbClr val="404040"/>
                </a:solidFill>
              </a:rPr>
              <a:t>u</a:t>
            </a:r>
            <a:r>
              <a:rPr sz="3600" spc="125" dirty="0">
                <a:solidFill>
                  <a:srgbClr val="404040"/>
                </a:solidFill>
              </a:rPr>
              <a:t>b</a:t>
            </a:r>
            <a:r>
              <a:rPr sz="3600" spc="-95" dirty="0">
                <a:solidFill>
                  <a:srgbClr val="404040"/>
                </a:solidFill>
              </a:rPr>
              <a:t>l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95" dirty="0">
                <a:solidFill>
                  <a:srgbClr val="404040"/>
                </a:solidFill>
              </a:rPr>
              <a:t>s</a:t>
            </a:r>
            <a:r>
              <a:rPr sz="3600" spc="-775" dirty="0">
                <a:solidFill>
                  <a:srgbClr val="404040"/>
                </a:solidFill>
              </a:rPr>
              <a:t>: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165" dirty="0">
                <a:solidFill>
                  <a:srgbClr val="404040"/>
                </a:solidFill>
              </a:rPr>
              <a:t>S</a:t>
            </a:r>
            <a:r>
              <a:rPr sz="3600" spc="35" dirty="0">
                <a:solidFill>
                  <a:srgbClr val="404040"/>
                </a:solidFill>
              </a:rPr>
              <a:t>p</a:t>
            </a:r>
            <a:r>
              <a:rPr sz="3600" spc="-15" dirty="0">
                <a:solidFill>
                  <a:srgbClr val="404040"/>
                </a:solidFill>
              </a:rPr>
              <a:t>y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865521" y="4543044"/>
            <a:ext cx="24784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4510" marR="5080" indent="-512445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Keeps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track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how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was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40115" y="4543044"/>
            <a:ext cx="198056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145" marR="5080" indent="-258445">
              <a:lnSpc>
                <a:spcPct val="100000"/>
              </a:lnSpc>
              <a:spcBef>
                <a:spcPts val="100"/>
              </a:spcBef>
            </a:pP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Also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helps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verification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68552" y="1947672"/>
            <a:ext cx="1972056" cy="197205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6944" y="2097023"/>
            <a:ext cx="1676400" cy="167335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42247" y="1947672"/>
            <a:ext cx="1975103" cy="197205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5" y="1828798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1" y="1252043"/>
                </a:lnTo>
                <a:lnTo>
                  <a:pt x="79171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5" y="3258097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1" y="1252043"/>
                </a:lnTo>
                <a:lnTo>
                  <a:pt x="79171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5" y="4687394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2"/>
                </a:moveTo>
                <a:lnTo>
                  <a:pt x="79171" y="1252042"/>
                </a:lnTo>
                <a:lnTo>
                  <a:pt x="79171" y="0"/>
                </a:lnTo>
                <a:lnTo>
                  <a:pt x="0" y="0"/>
                </a:lnTo>
                <a:lnTo>
                  <a:pt x="0" y="12520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72215" y="517652"/>
            <a:ext cx="4359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Test</a:t>
            </a:r>
            <a:r>
              <a:rPr sz="3600" spc="-9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spc="1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Doubles:</a:t>
            </a:r>
            <a:r>
              <a:rPr sz="3600" spc="-9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spc="3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Mock</a:t>
            </a:r>
            <a:endParaRPr sz="3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1578" y="2278379"/>
            <a:ext cx="23456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Uses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expectations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1578" y="3704844"/>
            <a:ext cx="57696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fail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unexpected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calls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made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1578" y="5134355"/>
            <a:ext cx="46513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focus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u="sng" spc="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behavior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verification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6280" y="4892040"/>
            <a:ext cx="883919" cy="74980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4568" y="1981200"/>
            <a:ext cx="850391" cy="85953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6280" y="3441191"/>
            <a:ext cx="883919" cy="795528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6105" y="1736852"/>
            <a:ext cx="4655185" cy="1975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990090" marR="5715" indent="-843280" algn="r">
              <a:lnSpc>
                <a:spcPct val="162000"/>
              </a:lnSpc>
              <a:spcBef>
                <a:spcPts val="685"/>
              </a:spcBef>
            </a:pPr>
            <a:r>
              <a:rPr sz="20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Doubles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Verify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resulting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610"/>
              </a:spcBef>
            </a:pP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Exception: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Spies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verify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behavior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0365" y="1736852"/>
            <a:ext cx="4220210" cy="1975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Behavior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Verification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696085">
              <a:lnSpc>
                <a:spcPct val="162000"/>
              </a:lnSpc>
              <a:spcBef>
                <a:spcPts val="685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Mocks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always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Verify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interactions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verification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top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94510" y="517652"/>
            <a:ext cx="10314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5" dirty="0">
                <a:solidFill>
                  <a:srgbClr val="404040"/>
                </a:solidFill>
              </a:rPr>
              <a:t>State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Verification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70" dirty="0">
                <a:solidFill>
                  <a:srgbClr val="404040"/>
                </a:solidFill>
              </a:rPr>
              <a:t>Versus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Behavior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Verification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33490" y="2654300"/>
            <a:ext cx="7459980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 indent="110490">
              <a:lnSpc>
                <a:spcPts val="4900"/>
              </a:lnSpc>
              <a:spcBef>
                <a:spcPts val="980"/>
              </a:spcBef>
            </a:pPr>
            <a:r>
              <a:rPr sz="4800" spc="80" dirty="0">
                <a:solidFill>
                  <a:srgbClr val="FFFFFF"/>
                </a:solidFill>
              </a:rPr>
              <a:t>F</a:t>
            </a:r>
            <a:r>
              <a:rPr sz="4800" spc="165" dirty="0">
                <a:solidFill>
                  <a:srgbClr val="FFFFFF"/>
                </a:solidFill>
              </a:rPr>
              <a:t>o</a:t>
            </a:r>
            <a:r>
              <a:rPr sz="4800" spc="-130" dirty="0">
                <a:solidFill>
                  <a:srgbClr val="FFFFFF"/>
                </a:solidFill>
              </a:rPr>
              <a:t>r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-180" dirty="0">
                <a:solidFill>
                  <a:srgbClr val="FFFFFF"/>
                </a:solidFill>
              </a:rPr>
              <a:t>e</a:t>
            </a:r>
            <a:r>
              <a:rPr sz="4800" spc="-250" dirty="0">
                <a:solidFill>
                  <a:srgbClr val="FFFFFF"/>
                </a:solidFill>
              </a:rPr>
              <a:t>a</a:t>
            </a:r>
            <a:r>
              <a:rPr sz="4800" spc="-235" dirty="0">
                <a:solidFill>
                  <a:srgbClr val="FFFFFF"/>
                </a:solidFill>
              </a:rPr>
              <a:t>s</a:t>
            </a:r>
            <a:r>
              <a:rPr sz="4800" spc="-60" dirty="0">
                <a:solidFill>
                  <a:srgbClr val="FFFFFF"/>
                </a:solidFill>
              </a:rPr>
              <a:t>e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40" dirty="0">
                <a:solidFill>
                  <a:srgbClr val="FFFFFF"/>
                </a:solidFill>
              </a:rPr>
              <a:t>o</a:t>
            </a:r>
            <a:r>
              <a:rPr sz="4800" spc="50" dirty="0">
                <a:solidFill>
                  <a:srgbClr val="FFFFFF"/>
                </a:solidFill>
              </a:rPr>
              <a:t>f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235" dirty="0">
                <a:solidFill>
                  <a:srgbClr val="FFFFFF"/>
                </a:solidFill>
              </a:rPr>
              <a:t>l</a:t>
            </a:r>
            <a:r>
              <a:rPr sz="4800" spc="-180" dirty="0">
                <a:solidFill>
                  <a:srgbClr val="FFFFFF"/>
                </a:solidFill>
              </a:rPr>
              <a:t>e</a:t>
            </a:r>
            <a:r>
              <a:rPr sz="4800" spc="-250" dirty="0">
                <a:solidFill>
                  <a:srgbClr val="FFFFFF"/>
                </a:solidFill>
              </a:rPr>
              <a:t>a</a:t>
            </a:r>
            <a:r>
              <a:rPr sz="4800" spc="-240" dirty="0">
                <a:solidFill>
                  <a:srgbClr val="FFFFFF"/>
                </a:solidFill>
              </a:rPr>
              <a:t>r</a:t>
            </a:r>
            <a:r>
              <a:rPr sz="4800" spc="-220" dirty="0">
                <a:solidFill>
                  <a:srgbClr val="FFFFFF"/>
                </a:solidFill>
              </a:rPr>
              <a:t>n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220" dirty="0">
                <a:solidFill>
                  <a:srgbClr val="FFFFFF"/>
                </a:solidFill>
              </a:rPr>
              <a:t>n</a:t>
            </a:r>
            <a:r>
              <a:rPr sz="4800" spc="55" dirty="0">
                <a:solidFill>
                  <a:srgbClr val="FFFFFF"/>
                </a:solidFill>
              </a:rPr>
              <a:t>g</a:t>
            </a:r>
            <a:r>
              <a:rPr sz="4800" spc="-645" dirty="0">
                <a:solidFill>
                  <a:srgbClr val="FFFFFF"/>
                </a:solidFill>
              </a:rPr>
              <a:t>,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30" dirty="0">
                <a:solidFill>
                  <a:srgbClr val="FFFFFF"/>
                </a:solidFill>
              </a:rPr>
              <a:t>w</a:t>
            </a:r>
            <a:r>
              <a:rPr sz="4800" spc="-180" dirty="0">
                <a:solidFill>
                  <a:srgbClr val="FFFFFF"/>
                </a:solidFill>
              </a:rPr>
              <a:t>e</a:t>
            </a:r>
            <a:r>
              <a:rPr sz="4800" spc="-310" dirty="0">
                <a:solidFill>
                  <a:srgbClr val="FFFFFF"/>
                </a:solidFill>
              </a:rPr>
              <a:t>’</a:t>
            </a:r>
            <a:r>
              <a:rPr sz="4800" spc="-235" dirty="0">
                <a:solidFill>
                  <a:srgbClr val="FFFFFF"/>
                </a:solidFill>
              </a:rPr>
              <a:t>l</a:t>
            </a:r>
            <a:r>
              <a:rPr sz="4800" spc="-145" dirty="0">
                <a:solidFill>
                  <a:srgbClr val="FFFFFF"/>
                </a:solidFill>
              </a:rPr>
              <a:t>l  </a:t>
            </a:r>
            <a:r>
              <a:rPr sz="4800" spc="-90" dirty="0">
                <a:solidFill>
                  <a:srgbClr val="FFFFFF"/>
                </a:solidFill>
              </a:rPr>
              <a:t>f</a:t>
            </a:r>
            <a:r>
              <a:rPr sz="4800" spc="20" dirty="0">
                <a:solidFill>
                  <a:srgbClr val="FFFFFF"/>
                </a:solidFill>
              </a:rPr>
              <a:t>o</a:t>
            </a:r>
            <a:r>
              <a:rPr sz="4800" spc="120" dirty="0">
                <a:solidFill>
                  <a:srgbClr val="FFFFFF"/>
                </a:solidFill>
              </a:rPr>
              <a:t>c</a:t>
            </a:r>
            <a:r>
              <a:rPr sz="4800" spc="-220" dirty="0">
                <a:solidFill>
                  <a:srgbClr val="FFFFFF"/>
                </a:solidFill>
              </a:rPr>
              <a:t>u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100" dirty="0">
                <a:solidFill>
                  <a:srgbClr val="FFFFFF"/>
                </a:solidFill>
              </a:rPr>
              <a:t>n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320" dirty="0">
                <a:solidFill>
                  <a:srgbClr val="FFFFFF"/>
                </a:solidFill>
              </a:rPr>
              <a:t>S</a:t>
            </a:r>
            <a:r>
              <a:rPr sz="4800" spc="55" dirty="0">
                <a:solidFill>
                  <a:srgbClr val="FFFFFF"/>
                </a:solidFill>
              </a:rPr>
              <a:t>p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180" dirty="0">
                <a:solidFill>
                  <a:srgbClr val="FFFFFF"/>
                </a:solidFill>
              </a:rPr>
              <a:t>e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-250" dirty="0">
                <a:solidFill>
                  <a:srgbClr val="FFFFFF"/>
                </a:solidFill>
              </a:rPr>
              <a:t>a</a:t>
            </a:r>
            <a:r>
              <a:rPr sz="4800" spc="-229" dirty="0">
                <a:solidFill>
                  <a:srgbClr val="FFFFFF"/>
                </a:solidFill>
              </a:rPr>
              <a:t>n</a:t>
            </a:r>
            <a:r>
              <a:rPr sz="4800" spc="175" dirty="0">
                <a:solidFill>
                  <a:srgbClr val="FFFFFF"/>
                </a:solidFill>
              </a:rPr>
              <a:t>d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40" dirty="0">
                <a:solidFill>
                  <a:srgbClr val="FFFFFF"/>
                </a:solidFill>
              </a:rPr>
              <a:t>M</a:t>
            </a:r>
            <a:r>
              <a:rPr sz="4800" dirty="0">
                <a:solidFill>
                  <a:srgbClr val="FFFFFF"/>
                </a:solidFill>
              </a:rPr>
              <a:t>o</a:t>
            </a:r>
            <a:r>
              <a:rPr sz="4800" spc="-80" dirty="0">
                <a:solidFill>
                  <a:srgbClr val="FFFFFF"/>
                </a:solidFill>
              </a:rPr>
              <a:t>c</a:t>
            </a:r>
            <a:r>
              <a:rPr sz="4800" spc="-70" dirty="0">
                <a:solidFill>
                  <a:srgbClr val="FFFFFF"/>
                </a:solidFill>
              </a:rPr>
              <a:t>k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0442" y="517652"/>
            <a:ext cx="7845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80" dirty="0">
                <a:solidFill>
                  <a:srgbClr val="404040"/>
                </a:solidFill>
              </a:rPr>
              <a:t>A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80" dirty="0">
                <a:solidFill>
                  <a:srgbClr val="404040"/>
                </a:solidFill>
              </a:rPr>
              <a:t>Few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More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Words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20" dirty="0">
                <a:solidFill>
                  <a:srgbClr val="404040"/>
                </a:solidFill>
              </a:rPr>
              <a:t>on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Unit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80" dirty="0">
                <a:solidFill>
                  <a:srgbClr val="404040"/>
                </a:solidFill>
              </a:rPr>
              <a:t>Testing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271016" y="1520952"/>
            <a:ext cx="8547100" cy="4251960"/>
            <a:chOff x="1271016" y="1520952"/>
            <a:chExt cx="8547100" cy="425196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639568" y="2057400"/>
              <a:ext cx="3718559" cy="37094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7839" y="1520952"/>
              <a:ext cx="4239768" cy="42519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46852" y="2315818"/>
              <a:ext cx="546735" cy="407670"/>
            </a:xfrm>
            <a:custGeom>
              <a:avLst/>
              <a:gdLst/>
              <a:ahLst/>
              <a:cxnLst/>
              <a:rect l="l" t="t" r="r" b="b"/>
              <a:pathLst>
                <a:path w="546735" h="407669">
                  <a:moveTo>
                    <a:pt x="0" y="0"/>
                  </a:moveTo>
                  <a:lnTo>
                    <a:pt x="546652" y="407505"/>
                  </a:lnTo>
                </a:path>
              </a:pathLst>
            </a:custGeom>
            <a:ln w="2540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039605" y="3138227"/>
              <a:ext cx="654050" cy="468630"/>
            </a:xfrm>
            <a:custGeom>
              <a:avLst/>
              <a:gdLst/>
              <a:ahLst/>
              <a:cxnLst/>
              <a:rect l="l" t="t" r="r" b="b"/>
              <a:pathLst>
                <a:path w="654050" h="468629">
                  <a:moveTo>
                    <a:pt x="653898" y="0"/>
                  </a:moveTo>
                  <a:lnTo>
                    <a:pt x="0" y="468405"/>
                  </a:lnTo>
                </a:path>
              </a:pathLst>
            </a:custGeom>
            <a:ln w="2540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1016" y="1798320"/>
              <a:ext cx="780287" cy="78028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401483" y="3427476"/>
            <a:ext cx="5518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1016" y="1520952"/>
            <a:ext cx="8547100" cy="4251960"/>
            <a:chOff x="1271016" y="1520952"/>
            <a:chExt cx="8547100" cy="4251960"/>
          </a:xfrm>
        </p:grpSpPr>
        <p:sp>
          <p:nvSpPr>
            <p:cNvPr id="3" name="object 3"/>
            <p:cNvSpPr/>
            <p:nvPr/>
          </p:nvSpPr>
          <p:spPr>
            <a:xfrm>
              <a:off x="6455228" y="2690665"/>
              <a:ext cx="1828800" cy="3042285"/>
            </a:xfrm>
            <a:custGeom>
              <a:avLst/>
              <a:gdLst/>
              <a:ahLst/>
              <a:cxnLst/>
              <a:rect l="l" t="t" r="r" b="b"/>
              <a:pathLst>
                <a:path w="1828800" h="3042285">
                  <a:moveTo>
                    <a:pt x="0" y="0"/>
                  </a:moveTo>
                  <a:lnTo>
                    <a:pt x="1828800" y="0"/>
                  </a:lnTo>
                  <a:lnTo>
                    <a:pt x="1828800" y="3042268"/>
                  </a:lnTo>
                  <a:lnTo>
                    <a:pt x="0" y="304226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639568" y="2057400"/>
              <a:ext cx="3718559" cy="37094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7839" y="1520952"/>
              <a:ext cx="4239768" cy="42519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46852" y="2315818"/>
              <a:ext cx="546735" cy="407670"/>
            </a:xfrm>
            <a:custGeom>
              <a:avLst/>
              <a:gdLst/>
              <a:ahLst/>
              <a:cxnLst/>
              <a:rect l="l" t="t" r="r" b="b"/>
              <a:pathLst>
                <a:path w="546735" h="407669">
                  <a:moveTo>
                    <a:pt x="0" y="0"/>
                  </a:moveTo>
                  <a:lnTo>
                    <a:pt x="546652" y="407505"/>
                  </a:lnTo>
                </a:path>
              </a:pathLst>
            </a:custGeom>
            <a:ln w="2540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039605" y="3138227"/>
              <a:ext cx="654050" cy="468630"/>
            </a:xfrm>
            <a:custGeom>
              <a:avLst/>
              <a:gdLst/>
              <a:ahLst/>
              <a:cxnLst/>
              <a:rect l="l" t="t" r="r" b="b"/>
              <a:pathLst>
                <a:path w="654050" h="468629">
                  <a:moveTo>
                    <a:pt x="653898" y="0"/>
                  </a:moveTo>
                  <a:lnTo>
                    <a:pt x="0" y="468405"/>
                  </a:lnTo>
                </a:path>
              </a:pathLst>
            </a:custGeom>
            <a:ln w="2540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1016" y="1798320"/>
              <a:ext cx="780287" cy="780288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130442" y="517652"/>
            <a:ext cx="7845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80" dirty="0">
                <a:solidFill>
                  <a:srgbClr val="404040"/>
                </a:solidFill>
              </a:rPr>
              <a:t>A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80" dirty="0">
                <a:solidFill>
                  <a:srgbClr val="404040"/>
                </a:solidFill>
              </a:rPr>
              <a:t>Few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More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Words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20" dirty="0">
                <a:solidFill>
                  <a:srgbClr val="404040"/>
                </a:solidFill>
              </a:rPr>
              <a:t>on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Unit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80" dirty="0">
                <a:solidFill>
                  <a:srgbClr val="404040"/>
                </a:solidFill>
              </a:rPr>
              <a:t>Testing</a:t>
            </a:r>
            <a:endParaRPr sz="3600"/>
          </a:p>
        </p:txBody>
      </p:sp>
      <p:sp>
        <p:nvSpPr>
          <p:cNvPr id="10" name="object 10"/>
          <p:cNvSpPr txBox="1"/>
          <p:nvPr/>
        </p:nvSpPr>
        <p:spPr>
          <a:xfrm>
            <a:off x="1401483" y="3427476"/>
            <a:ext cx="5518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83826" y="5865876"/>
            <a:ext cx="5518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3" y="840231"/>
            <a:ext cx="9766935" cy="290322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885"/>
              </a:spcBef>
            </a:pPr>
            <a:r>
              <a:rPr sz="4300" spc="-1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“</a:t>
            </a:r>
            <a:r>
              <a:rPr sz="4300" spc="-15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4300" spc="-2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300" spc="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300" spc="-4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3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300" spc="-16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300" spc="-2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300" spc="-2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ll</a:t>
            </a:r>
            <a:r>
              <a:rPr sz="4300" spc="-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300" spc="-45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2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300" spc="-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300" spc="-2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'</a:t>
            </a:r>
            <a:r>
              <a:rPr sz="4300" spc="-18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300" spc="-45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114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300" spc="-45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254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300" spc="-1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300" spc="-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300" spc="-2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300" spc="-254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300" spc="-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300" spc="-2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300" spc="-9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300" spc="-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300" spc="-2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300" spc="-1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300" spc="-4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300" spc="-2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300" spc="-2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300" spc="-2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300" spc="15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300" spc="-459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2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4300" spc="-45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1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300" spc="-15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300" spc="-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4300" spc="-1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300" spc="-1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300" spc="-2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300" spc="-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300" spc="-45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300" spc="-17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300" spc="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300" spc="-2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300" spc="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300" spc="-17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300" spc="-10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300" spc="-45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6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300" spc="-204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300" spc="-254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300" spc="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300" spc="-4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2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300" spc="-2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300" spc="-35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4300" spc="-17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300" spc="-10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300" spc="-45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2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300" spc="-17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300" spc="-204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300" spc="-2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300" spc="-5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300" spc="-45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1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300" spc="1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300" spc="-45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4300" spc="-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4300" spc="-114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300" spc="-45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2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4300" spc="-2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300" spc="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300" spc="-4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1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300" spc="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300" spc="-1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300" spc="-4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8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300" spc="-2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300" spc="-5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300" spc="-4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300" spc="-2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300" spc="-2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300" spc="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300" spc="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300" spc="-2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300" spc="-16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300" spc="-10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300" spc="-45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300" spc="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300" spc="-4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8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300" spc="-2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300" spc="-16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300" spc="-2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300" spc="-10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r  </a:t>
            </a:r>
            <a:r>
              <a:rPr sz="4300" spc="-1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und</a:t>
            </a:r>
            <a:r>
              <a:rPr sz="4300" spc="-2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300" spc="-18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300" spc="-26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300" spc="-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300" spc="-2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300" spc="-8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nd</a:t>
            </a:r>
            <a:r>
              <a:rPr sz="4300" spc="-2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300" spc="-8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300" spc="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300" spc="-45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300" spc="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300" spc="-4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300" spc="-1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300" spc="-7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300" spc="-45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28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300" spc="-2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300" spc="-26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300" spc="-15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300" spc="-17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300" spc="-9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300" spc="-45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2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300" spc="-8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300" spc="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300" spc="-45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2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300" spc="-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300" spc="-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  </a:t>
            </a:r>
            <a:r>
              <a:rPr sz="4300" spc="-1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300" spc="-1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300" spc="-26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300" spc="-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300" spc="-2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300" spc="-204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300" spc="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300" spc="-58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4300" spc="-45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2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”</a:t>
            </a:r>
            <a:endParaRPr sz="4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280" y="3964940"/>
            <a:ext cx="2136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Martin</a:t>
            </a:r>
            <a:r>
              <a:rPr sz="24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Fowler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1335" y="1981460"/>
            <a:ext cx="10003790" cy="3800475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46355" rIns="0" bIns="0" rtlCol="0">
            <a:spAutoFit/>
          </a:bodyPr>
          <a:lstStyle/>
          <a:p>
            <a:pPr marL="90805">
              <a:lnSpc>
                <a:spcPts val="1910"/>
              </a:lnSpc>
              <a:spcBef>
                <a:spcPts val="365"/>
              </a:spcBef>
            </a:pP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1600" spc="-35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AccountOpeningService</a:t>
            </a:r>
            <a:r>
              <a:rPr sz="1600" spc="-4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9876AA"/>
                </a:solidFill>
                <a:latin typeface="Courier New" panose="02070309020205020404"/>
                <a:cs typeface="Courier New" panose="02070309020205020404"/>
              </a:rPr>
              <a:t>underTest</a:t>
            </a: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1910"/>
              </a:lnSpc>
            </a:pP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1600" spc="-25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BackgroundCheckService</a:t>
            </a:r>
            <a:r>
              <a:rPr sz="1600" spc="-3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9876AA"/>
                </a:solidFill>
                <a:latin typeface="Courier New" panose="02070309020205020404"/>
                <a:cs typeface="Courier New" panose="02070309020205020404"/>
              </a:rPr>
              <a:t>backgroundCheckService</a:t>
            </a:r>
            <a:r>
              <a:rPr sz="1600" spc="-25" dirty="0">
                <a:solidFill>
                  <a:srgbClr val="98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0805" marR="139700" indent="5486400">
              <a:lnSpc>
                <a:spcPts val="1900"/>
              </a:lnSpc>
              <a:spcBef>
                <a:spcPts val="150"/>
              </a:spcBef>
            </a:pPr>
            <a:r>
              <a:rPr sz="1600" i="1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mock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(BackgroundCheckService.</a:t>
            </a: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;  </a:t>
            </a: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private 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ReferenceIdsManager</a:t>
            </a:r>
            <a:r>
              <a:rPr sz="1600" spc="-5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9876AA"/>
                </a:solidFill>
                <a:latin typeface="Courier New" panose="02070309020205020404"/>
                <a:cs typeface="Courier New" panose="02070309020205020404"/>
              </a:rPr>
              <a:t>referenceIdsManager 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0805" marR="506730" indent="5486400">
              <a:lnSpc>
                <a:spcPts val="1900"/>
              </a:lnSpc>
              <a:spcBef>
                <a:spcPts val="15"/>
              </a:spcBef>
            </a:pPr>
            <a:r>
              <a:rPr sz="1600" i="1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mock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(ReferenceIdsManager.</a:t>
            </a: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;  </a:t>
            </a: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private 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AccountRepository</a:t>
            </a:r>
            <a:r>
              <a:rPr sz="1600" spc="-5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9876AA"/>
                </a:solidFill>
                <a:latin typeface="Courier New" panose="02070309020205020404"/>
                <a:cs typeface="Courier New" panose="02070309020205020404"/>
              </a:rPr>
              <a:t>accountRepository 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577205">
              <a:lnSpc>
                <a:spcPts val="1830"/>
              </a:lnSpc>
            </a:pPr>
            <a:r>
              <a:rPr sz="1600" i="1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mock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(AccountRepository.</a:t>
            </a: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ourier New" panose="02070309020205020404"/>
              <a:cs typeface="Courier New" panose="02070309020205020404"/>
            </a:endParaRPr>
          </a:p>
          <a:p>
            <a:pPr marL="90805" marR="8193405">
              <a:lnSpc>
                <a:spcPct val="100000"/>
              </a:lnSpc>
            </a:pPr>
            <a:r>
              <a:rPr sz="1600" dirty="0">
                <a:solidFill>
                  <a:srgbClr val="BBB529"/>
                </a:solidFill>
                <a:latin typeface="Courier New" panose="02070309020205020404"/>
                <a:cs typeface="Courier New" panose="02070309020205020404"/>
              </a:rPr>
              <a:t>@BeforeEach </a:t>
            </a:r>
            <a:r>
              <a:rPr sz="1600" spc="5" dirty="0">
                <a:solidFill>
                  <a:srgbClr val="BBB52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600" spc="-45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C66D"/>
                </a:solidFill>
                <a:latin typeface="Courier New" panose="02070309020205020404"/>
                <a:cs typeface="Courier New" panose="02070309020205020404"/>
              </a:rPr>
              <a:t>setUp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1600" spc="-5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79755">
              <a:lnSpc>
                <a:spcPts val="1885"/>
              </a:lnSpc>
            </a:pPr>
            <a:r>
              <a:rPr sz="1600" dirty="0">
                <a:solidFill>
                  <a:srgbClr val="9876AA"/>
                </a:solidFill>
                <a:latin typeface="Courier New" panose="02070309020205020404"/>
                <a:cs typeface="Courier New" panose="02070309020205020404"/>
              </a:rPr>
              <a:t>underTest</a:t>
            </a:r>
            <a:r>
              <a:rPr sz="1600" spc="-30" dirty="0">
                <a:solidFill>
                  <a:srgbClr val="98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600" spc="-3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1600" spc="-25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AccountOpeningService(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834005">
              <a:lnSpc>
                <a:spcPts val="1910"/>
              </a:lnSpc>
            </a:pPr>
            <a:r>
              <a:rPr sz="1600" dirty="0">
                <a:solidFill>
                  <a:srgbClr val="9876AA"/>
                </a:solidFill>
                <a:latin typeface="Courier New" panose="02070309020205020404"/>
                <a:cs typeface="Courier New" panose="02070309020205020404"/>
              </a:rPr>
              <a:t>backgroundCheckService</a:t>
            </a: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834005" marR="4716780">
              <a:lnSpc>
                <a:spcPts val="1900"/>
              </a:lnSpc>
              <a:spcBef>
                <a:spcPts val="150"/>
              </a:spcBef>
            </a:pPr>
            <a:r>
              <a:rPr sz="1600" dirty="0">
                <a:solidFill>
                  <a:srgbClr val="9876AA"/>
                </a:solidFill>
                <a:latin typeface="Courier New" panose="02070309020205020404"/>
                <a:cs typeface="Courier New" panose="02070309020205020404"/>
              </a:rPr>
              <a:t>referenceIdsManager</a:t>
            </a: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,  </a:t>
            </a:r>
            <a:r>
              <a:rPr sz="1600" dirty="0">
                <a:solidFill>
                  <a:srgbClr val="9876AA"/>
                </a:solidFill>
                <a:latin typeface="Courier New" panose="02070309020205020404"/>
                <a:cs typeface="Courier New" panose="02070309020205020404"/>
              </a:rPr>
              <a:t>accountRepository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1855"/>
              </a:lnSpc>
            </a:pP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84451" y="517652"/>
            <a:ext cx="9735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80" dirty="0">
                <a:solidFill>
                  <a:srgbClr val="FFFFFF"/>
                </a:solidFill>
              </a:rPr>
              <a:t>A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Unit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Can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-20" dirty="0">
                <a:solidFill>
                  <a:srgbClr val="FFFFFF"/>
                </a:solidFill>
              </a:rPr>
              <a:t>Consist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75" dirty="0">
                <a:solidFill>
                  <a:srgbClr val="FFFFFF"/>
                </a:solidFill>
              </a:rPr>
              <a:t>of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More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-50" dirty="0">
                <a:solidFill>
                  <a:srgbClr val="FFFFFF"/>
                </a:solidFill>
              </a:rPr>
              <a:t>Than</a:t>
            </a:r>
            <a:r>
              <a:rPr sz="3600" spc="-185" dirty="0">
                <a:solidFill>
                  <a:srgbClr val="FFFFFF"/>
                </a:solidFill>
              </a:rPr>
              <a:t> </a:t>
            </a:r>
            <a:r>
              <a:rPr sz="3600" spc="35" dirty="0">
                <a:solidFill>
                  <a:srgbClr val="FFFFFF"/>
                </a:solidFill>
              </a:rPr>
              <a:t>One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-55" dirty="0">
                <a:solidFill>
                  <a:srgbClr val="FFFFFF"/>
                </a:solidFill>
              </a:rPr>
              <a:t>Class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4119" y="2721864"/>
            <a:ext cx="731520" cy="70713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9905" y="1995948"/>
            <a:ext cx="11032490" cy="378587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38100" rIns="0" bIns="0" rtlCol="0">
            <a:spAutoFit/>
          </a:bodyPr>
          <a:lstStyle/>
          <a:p>
            <a:pPr marL="91440">
              <a:lnSpc>
                <a:spcPts val="1910"/>
              </a:lnSpc>
              <a:spcBef>
                <a:spcPts val="300"/>
              </a:spcBef>
            </a:pP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1600" spc="-35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AccountOpeningService</a:t>
            </a:r>
            <a:r>
              <a:rPr sz="1600" spc="-4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9876AA"/>
                </a:solidFill>
                <a:latin typeface="Courier New" panose="02070309020205020404"/>
                <a:cs typeface="Courier New" panose="02070309020205020404"/>
              </a:rPr>
              <a:t>underTest</a:t>
            </a: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1910"/>
              </a:lnSpc>
            </a:pP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1600" spc="-25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BackgroundCheckService</a:t>
            </a:r>
            <a:r>
              <a:rPr sz="1600" spc="-3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9876AA"/>
                </a:solidFill>
                <a:latin typeface="Courier New" panose="02070309020205020404"/>
                <a:cs typeface="Courier New" panose="02070309020205020404"/>
              </a:rPr>
              <a:t>backgroundCheckService</a:t>
            </a:r>
            <a:r>
              <a:rPr sz="1600" spc="-25" dirty="0">
                <a:solidFill>
                  <a:srgbClr val="98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1440" marR="1168400" indent="5486400">
              <a:lnSpc>
                <a:spcPts val="1900"/>
              </a:lnSpc>
              <a:spcBef>
                <a:spcPts val="175"/>
              </a:spcBef>
            </a:pPr>
            <a:r>
              <a:rPr sz="1600" i="1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mock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(BackgroundCheckService.</a:t>
            </a: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;  </a:t>
            </a: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private 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ReferenceIdsManager</a:t>
            </a:r>
            <a:r>
              <a:rPr sz="1600" spc="-5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9876AA"/>
                </a:solidFill>
                <a:latin typeface="Courier New" panose="02070309020205020404"/>
                <a:cs typeface="Courier New" panose="02070309020205020404"/>
              </a:rPr>
              <a:t>referenceIdsManager 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577840">
              <a:lnSpc>
                <a:spcPts val="1820"/>
              </a:lnSpc>
            </a:pPr>
            <a:r>
              <a:rPr sz="1600" i="1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1600" i="1" spc="-65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i="1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ExternalNationalReferenceIdsManager(…);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1895"/>
              </a:lnSpc>
            </a:pP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1600" spc="-25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AccountRepository</a:t>
            </a:r>
            <a:r>
              <a:rPr sz="1600" spc="-3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9876AA"/>
                </a:solidFill>
                <a:latin typeface="Courier New" panose="02070309020205020404"/>
                <a:cs typeface="Courier New" panose="02070309020205020404"/>
              </a:rPr>
              <a:t>accountRepository</a:t>
            </a:r>
            <a:r>
              <a:rPr sz="1600" spc="-25" dirty="0">
                <a:solidFill>
                  <a:srgbClr val="98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577840">
              <a:lnSpc>
                <a:spcPts val="1910"/>
              </a:lnSpc>
            </a:pPr>
            <a:r>
              <a:rPr sz="1600" i="1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mock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(AccountRepository.</a:t>
            </a: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1440" marR="9222105">
              <a:lnSpc>
                <a:spcPts val="1900"/>
              </a:lnSpc>
            </a:pPr>
            <a:r>
              <a:rPr sz="1600" dirty="0">
                <a:solidFill>
                  <a:srgbClr val="BBB529"/>
                </a:solidFill>
                <a:latin typeface="Courier New" panose="02070309020205020404"/>
                <a:cs typeface="Courier New" panose="02070309020205020404"/>
              </a:rPr>
              <a:t>@BeforeEach </a:t>
            </a:r>
            <a:r>
              <a:rPr sz="1600" spc="5" dirty="0">
                <a:solidFill>
                  <a:srgbClr val="BBB52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600" spc="-45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C66D"/>
                </a:solidFill>
                <a:latin typeface="Courier New" panose="02070309020205020404"/>
                <a:cs typeface="Courier New" panose="02070309020205020404"/>
              </a:rPr>
              <a:t>setUp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1600" spc="-5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80390">
              <a:lnSpc>
                <a:spcPts val="1820"/>
              </a:lnSpc>
            </a:pPr>
            <a:r>
              <a:rPr sz="1600" dirty="0">
                <a:solidFill>
                  <a:srgbClr val="9876AA"/>
                </a:solidFill>
                <a:latin typeface="Courier New" panose="02070309020205020404"/>
                <a:cs typeface="Courier New" panose="02070309020205020404"/>
              </a:rPr>
              <a:t>underTest</a:t>
            </a:r>
            <a:r>
              <a:rPr sz="1600" spc="-30" dirty="0">
                <a:solidFill>
                  <a:srgbClr val="98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600" spc="-3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1600" spc="-25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AccountOpeningService(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834640">
              <a:lnSpc>
                <a:spcPts val="1910"/>
              </a:lnSpc>
            </a:pPr>
            <a:r>
              <a:rPr sz="1600" dirty="0">
                <a:solidFill>
                  <a:srgbClr val="9876AA"/>
                </a:solidFill>
                <a:latin typeface="Courier New" panose="02070309020205020404"/>
                <a:cs typeface="Courier New" panose="02070309020205020404"/>
              </a:rPr>
              <a:t>backgroundCheckService</a:t>
            </a: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834640" marR="5746115">
              <a:lnSpc>
                <a:spcPts val="1900"/>
              </a:lnSpc>
              <a:spcBef>
                <a:spcPts val="180"/>
              </a:spcBef>
            </a:pPr>
            <a:r>
              <a:rPr sz="1600" dirty="0">
                <a:solidFill>
                  <a:srgbClr val="9876AA"/>
                </a:solidFill>
                <a:latin typeface="Courier New" panose="02070309020205020404"/>
                <a:cs typeface="Courier New" panose="02070309020205020404"/>
              </a:rPr>
              <a:t>referenceIdsManager</a:t>
            </a: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,  </a:t>
            </a:r>
            <a:r>
              <a:rPr sz="1600" dirty="0">
                <a:solidFill>
                  <a:srgbClr val="9876AA"/>
                </a:solidFill>
                <a:latin typeface="Courier New" panose="02070309020205020404"/>
                <a:cs typeface="Courier New" panose="02070309020205020404"/>
              </a:rPr>
              <a:t>accountRepository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1830"/>
              </a:lnSpc>
            </a:pP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84451" y="517652"/>
            <a:ext cx="9735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80" dirty="0">
                <a:solidFill>
                  <a:srgbClr val="FFFFFF"/>
                </a:solidFill>
              </a:rPr>
              <a:t>A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Unit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Can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-20" dirty="0">
                <a:solidFill>
                  <a:srgbClr val="FFFFFF"/>
                </a:solidFill>
              </a:rPr>
              <a:t>Consist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75" dirty="0">
                <a:solidFill>
                  <a:srgbClr val="FFFFFF"/>
                </a:solidFill>
              </a:rPr>
              <a:t>of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More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-50" dirty="0">
                <a:solidFill>
                  <a:srgbClr val="FFFFFF"/>
                </a:solidFill>
              </a:rPr>
              <a:t>Than</a:t>
            </a:r>
            <a:r>
              <a:rPr sz="3600" spc="-185" dirty="0">
                <a:solidFill>
                  <a:srgbClr val="FFFFFF"/>
                </a:solidFill>
              </a:rPr>
              <a:t> </a:t>
            </a:r>
            <a:r>
              <a:rPr sz="3600" spc="35" dirty="0">
                <a:solidFill>
                  <a:srgbClr val="FFFFFF"/>
                </a:solidFill>
              </a:rPr>
              <a:t>One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-55" dirty="0">
                <a:solidFill>
                  <a:srgbClr val="FFFFFF"/>
                </a:solidFill>
              </a:rPr>
              <a:t>Class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47119" y="2721864"/>
            <a:ext cx="731520" cy="70713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6446" y="517652"/>
            <a:ext cx="2691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404040"/>
                </a:solidFill>
              </a:rPr>
              <a:t>Unit</a:t>
            </a:r>
            <a:r>
              <a:rPr sz="3600" spc="-270" dirty="0">
                <a:solidFill>
                  <a:srgbClr val="404040"/>
                </a:solidFill>
              </a:rPr>
              <a:t> </a:t>
            </a:r>
            <a:r>
              <a:rPr sz="3600" spc="-80" dirty="0">
                <a:solidFill>
                  <a:srgbClr val="404040"/>
                </a:solidFill>
              </a:rPr>
              <a:t>Testing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639567" y="1520952"/>
            <a:ext cx="7178040" cy="4251960"/>
            <a:chOff x="2639567" y="1520952"/>
            <a:chExt cx="7178040" cy="425196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639567" y="2057400"/>
              <a:ext cx="3718559" cy="37094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7839" y="1520952"/>
              <a:ext cx="4239768" cy="4251960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02042" y="1736852"/>
            <a:ext cx="2868930" cy="1466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Object-Oriented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indent="1948815" algn="r">
              <a:lnSpc>
                <a:spcPct val="162000"/>
              </a:lnSpc>
              <a:spcBef>
                <a:spcPts val="685"/>
              </a:spcBef>
            </a:pPr>
            <a:r>
              <a:rPr sz="2000" spc="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  </a:t>
            </a:r>
            <a:r>
              <a:rPr sz="2000" spc="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collection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0365" y="1736852"/>
            <a:ext cx="3152775" cy="1466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Functional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175"/>
              </a:spcBef>
            </a:pPr>
            <a:r>
              <a:rPr sz="2000" spc="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function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000" spc="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collection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functions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16359" y="517652"/>
            <a:ext cx="8669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404040"/>
                </a:solidFill>
              </a:rPr>
              <a:t>Unit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80" dirty="0">
                <a:solidFill>
                  <a:srgbClr val="404040"/>
                </a:solidFill>
              </a:rPr>
              <a:t>Formation: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20" dirty="0">
                <a:solidFill>
                  <a:srgbClr val="404040"/>
                </a:solidFill>
              </a:rPr>
              <a:t>Paradigm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Comparison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02042" y="1736852"/>
            <a:ext cx="2868930" cy="1466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Object-Oriented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indent="1948815" algn="r">
              <a:lnSpc>
                <a:spcPct val="162000"/>
              </a:lnSpc>
              <a:spcBef>
                <a:spcPts val="685"/>
              </a:spcBef>
            </a:pPr>
            <a:r>
              <a:rPr sz="2000" spc="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  </a:t>
            </a:r>
            <a:r>
              <a:rPr sz="2000" spc="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collection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0365" y="1736852"/>
            <a:ext cx="3152775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Functional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175"/>
              </a:spcBef>
            </a:pP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16359" y="517652"/>
            <a:ext cx="8669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404040"/>
                </a:solidFill>
              </a:rPr>
              <a:t>Unit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80" dirty="0">
                <a:solidFill>
                  <a:srgbClr val="404040"/>
                </a:solidFill>
              </a:rPr>
              <a:t>Formation: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20" dirty="0">
                <a:solidFill>
                  <a:srgbClr val="404040"/>
                </a:solidFill>
              </a:rPr>
              <a:t>Paradigm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Comparison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4424" y="508508"/>
            <a:ext cx="10154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5" dirty="0">
                <a:solidFill>
                  <a:srgbClr val="404040"/>
                </a:solidFill>
              </a:rPr>
              <a:t>Do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You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65" dirty="0">
                <a:solidFill>
                  <a:srgbClr val="404040"/>
                </a:solidFill>
              </a:rPr>
              <a:t>Mock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Concrete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Classes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5" dirty="0">
                <a:solidFill>
                  <a:srgbClr val="404040"/>
                </a:solidFill>
              </a:rPr>
              <a:t>or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100" dirty="0">
                <a:solidFill>
                  <a:srgbClr val="404040"/>
                </a:solidFill>
              </a:rPr>
              <a:t>Interfaces?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134152" y="1520952"/>
            <a:ext cx="7683500" cy="4251960"/>
            <a:chOff x="2134152" y="1520952"/>
            <a:chExt cx="7683500" cy="425196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639568" y="2057400"/>
              <a:ext cx="3718559" cy="37094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7839" y="1520952"/>
              <a:ext cx="4239768" cy="42519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46852" y="2315818"/>
              <a:ext cx="546735" cy="407670"/>
            </a:xfrm>
            <a:custGeom>
              <a:avLst/>
              <a:gdLst/>
              <a:ahLst/>
              <a:cxnLst/>
              <a:rect l="l" t="t" r="r" b="b"/>
              <a:pathLst>
                <a:path w="546735" h="407669">
                  <a:moveTo>
                    <a:pt x="0" y="0"/>
                  </a:moveTo>
                  <a:lnTo>
                    <a:pt x="546652" y="407505"/>
                  </a:lnTo>
                </a:path>
              </a:pathLst>
            </a:custGeom>
            <a:ln w="2540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174899" y="3138227"/>
              <a:ext cx="518795" cy="468630"/>
            </a:xfrm>
            <a:custGeom>
              <a:avLst/>
              <a:gdLst/>
              <a:ahLst/>
              <a:cxnLst/>
              <a:rect l="l" t="t" r="r" b="b"/>
              <a:pathLst>
                <a:path w="518794" h="468629">
                  <a:moveTo>
                    <a:pt x="518607" y="0"/>
                  </a:moveTo>
                  <a:lnTo>
                    <a:pt x="0" y="468405"/>
                  </a:lnTo>
                </a:path>
              </a:pathLst>
            </a:custGeom>
            <a:ln w="2540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401483" y="3427476"/>
            <a:ext cx="686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1016" y="1798320"/>
            <a:ext cx="780287" cy="78028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073370" y="5646420"/>
            <a:ext cx="11582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572848" y="4121977"/>
            <a:ext cx="1586865" cy="1706245"/>
            <a:chOff x="7572848" y="4121977"/>
            <a:chExt cx="1586865" cy="170624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78951" y="5047487"/>
              <a:ext cx="780288" cy="78028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585548" y="4214191"/>
              <a:ext cx="73660" cy="1410970"/>
            </a:xfrm>
            <a:custGeom>
              <a:avLst/>
              <a:gdLst/>
              <a:ahLst/>
              <a:cxnLst/>
              <a:rect l="l" t="t" r="r" b="b"/>
              <a:pathLst>
                <a:path w="73659" h="1410970">
                  <a:moveTo>
                    <a:pt x="0" y="0"/>
                  </a:moveTo>
                  <a:lnTo>
                    <a:pt x="73527" y="1410881"/>
                  </a:lnTo>
                </a:path>
              </a:pathLst>
            </a:custGeom>
            <a:ln w="2540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812157" y="4134677"/>
              <a:ext cx="527050" cy="854075"/>
            </a:xfrm>
            <a:custGeom>
              <a:avLst/>
              <a:gdLst/>
              <a:ahLst/>
              <a:cxnLst/>
              <a:rect l="l" t="t" r="r" b="b"/>
              <a:pathLst>
                <a:path w="527050" h="854075">
                  <a:moveTo>
                    <a:pt x="0" y="0"/>
                  </a:moveTo>
                  <a:lnTo>
                    <a:pt x="526902" y="853673"/>
                  </a:lnTo>
                </a:path>
              </a:pathLst>
            </a:custGeom>
            <a:ln w="2540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0" y="176212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1" y="4645479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91247" y="1736852"/>
            <a:ext cx="2879725" cy="1466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Mockito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indent="664210" algn="r">
              <a:lnSpc>
                <a:spcPct val="162000"/>
              </a:lnSpc>
              <a:spcBef>
                <a:spcPts val="685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mock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mock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0365" y="1736852"/>
            <a:ext cx="4316095" cy="2255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frameworks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2090"/>
              </a:lnSpc>
              <a:spcBef>
                <a:spcPts val="25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frameworks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allow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mocking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interface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level: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590"/>
              </a:spcBef>
              <a:buSzPct val="75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design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610"/>
              </a:spcBef>
              <a:buSzPct val="75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due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technical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reasons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4424" y="508508"/>
            <a:ext cx="10154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5" dirty="0">
                <a:solidFill>
                  <a:srgbClr val="404040"/>
                </a:solidFill>
              </a:rPr>
              <a:t>Do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You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65" dirty="0">
                <a:solidFill>
                  <a:srgbClr val="404040"/>
                </a:solidFill>
              </a:rPr>
              <a:t>Mock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Concrete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Classes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5" dirty="0">
                <a:solidFill>
                  <a:srgbClr val="404040"/>
                </a:solidFill>
              </a:rPr>
              <a:t>or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100" dirty="0">
                <a:solidFill>
                  <a:srgbClr val="404040"/>
                </a:solidFill>
              </a:rPr>
              <a:t>Interfaces?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3" y="2981451"/>
            <a:ext cx="8995410" cy="8699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3290"/>
              </a:lnSpc>
              <a:spcBef>
                <a:spcPts val="265"/>
              </a:spcBef>
            </a:pPr>
            <a:r>
              <a:rPr sz="2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Generally</a:t>
            </a:r>
            <a:r>
              <a:rPr sz="2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speaking,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prefer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interfaces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over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concrete </a:t>
            </a:r>
            <a:r>
              <a:rPr sz="2800" spc="-96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classes</a:t>
            </a:r>
            <a:r>
              <a:rPr sz="2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order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follow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SOLID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principles.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3" y="1620519"/>
            <a:ext cx="7943850" cy="122682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 marR="6350">
              <a:lnSpc>
                <a:spcPts val="4300"/>
              </a:lnSpc>
              <a:spcBef>
                <a:spcPts val="960"/>
              </a:spcBef>
            </a:pPr>
            <a:r>
              <a:rPr sz="4300" spc="-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300" spc="8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300" spc="-45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30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300" spc="16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300" spc="-9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300" spc="-45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300" spc="-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300" spc="9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300" spc="-1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4300" spc="-4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300" spc="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300" spc="-204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300" spc="9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300" spc="-3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300" spc="-1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300" spc="-15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300" spc="-5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300" spc="-45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300" spc="-9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300" spc="-2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300" spc="-26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300" spc="-19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ses  </a:t>
            </a:r>
            <a:r>
              <a:rPr sz="4300" spc="-1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3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300" spc="-4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409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300" spc="-55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300" spc="-15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300" spc="-1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300" spc="-229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300" spc="-1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300" spc="-2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300" spc="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300" spc="-1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300" spc="-3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300" spc="-5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?</a:t>
            </a:r>
            <a:endParaRPr sz="4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1905" y="989965"/>
            <a:ext cx="3681095" cy="981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05A28"/>
                </a:solidFill>
              </a:rPr>
              <a:t>Current</a:t>
            </a:r>
            <a:r>
              <a:rPr spc="-140" dirty="0">
                <a:solidFill>
                  <a:srgbClr val="F05A28"/>
                </a:solidFill>
              </a:rPr>
              <a:t> </a:t>
            </a:r>
            <a:r>
              <a:rPr spc="-60" dirty="0">
                <a:solidFill>
                  <a:srgbClr val="F05A28"/>
                </a:solidFill>
              </a:rPr>
              <a:t>version:</a:t>
            </a:r>
            <a:r>
              <a:rPr spc="-135" dirty="0">
                <a:solidFill>
                  <a:srgbClr val="F05A28"/>
                </a:solidFill>
              </a:rPr>
              <a:t> </a:t>
            </a:r>
            <a:r>
              <a:rPr spc="-55" dirty="0">
                <a:solidFill>
                  <a:srgbClr val="F05A28"/>
                </a:solidFill>
              </a:rPr>
              <a:t>4.0.0</a:t>
            </a:r>
            <a:endParaRPr spc="-55" dirty="0">
              <a:solidFill>
                <a:srgbClr val="F05A28"/>
              </a:solidFill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60" dirty="0">
                <a:solidFill>
                  <a:srgbClr val="F05A28"/>
                </a:solidFill>
              </a:rPr>
              <a:t>Open</a:t>
            </a:r>
            <a:r>
              <a:rPr spc="-155" dirty="0">
                <a:solidFill>
                  <a:srgbClr val="F05A28"/>
                </a:solidFill>
              </a:rPr>
              <a:t> </a:t>
            </a:r>
            <a:r>
              <a:rPr spc="5" dirty="0">
                <a:solidFill>
                  <a:srgbClr val="F05A28"/>
                </a:solidFill>
              </a:rPr>
              <a:t>source</a:t>
            </a:r>
            <a:endParaRPr spc="5" dirty="0">
              <a:solidFill>
                <a:srgbClr val="F05A28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1813" y="2181859"/>
            <a:ext cx="6843395" cy="2461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API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design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goals: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clean,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simple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Readable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according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u="sng" spc="-1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https://site.mockito.org/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: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Wingdings" panose="05000000000000000000"/>
              <a:buChar char=""/>
              <a:tabLst>
                <a:tab pos="541655" algn="l"/>
              </a:tabLst>
            </a:pPr>
            <a:r>
              <a:rPr sz="2400" spc="-229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29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Wingdings" panose="05000000000000000000"/>
              <a:buChar char=""/>
              <a:tabLst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voted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Mockito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best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mocking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lib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4001" y="3123691"/>
            <a:ext cx="3169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Mockito</a:t>
            </a:r>
            <a:r>
              <a:rPr sz="3600" spc="-2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Facts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49848" y="2779267"/>
            <a:ext cx="4279900" cy="982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pc="35" dirty="0">
                <a:solidFill>
                  <a:srgbClr val="F05A28"/>
                </a:solidFill>
              </a:rPr>
              <a:t>Described</a:t>
            </a:r>
            <a:r>
              <a:rPr spc="-130" dirty="0">
                <a:solidFill>
                  <a:srgbClr val="F05A28"/>
                </a:solidFill>
              </a:rPr>
              <a:t> </a:t>
            </a:r>
            <a:r>
              <a:rPr spc="-5" dirty="0">
                <a:solidFill>
                  <a:srgbClr val="F05A28"/>
                </a:solidFill>
              </a:rPr>
              <a:t>unit</a:t>
            </a:r>
            <a:r>
              <a:rPr spc="-130" dirty="0">
                <a:solidFill>
                  <a:srgbClr val="F05A28"/>
                </a:solidFill>
              </a:rPr>
              <a:t> </a:t>
            </a:r>
            <a:r>
              <a:rPr spc="10" dirty="0">
                <a:solidFill>
                  <a:srgbClr val="F05A28"/>
                </a:solidFill>
              </a:rPr>
              <a:t>testing</a:t>
            </a:r>
            <a:endParaRPr spc="10" dirty="0">
              <a:solidFill>
                <a:srgbClr val="F05A28"/>
              </a:solidFill>
            </a:endParaRPr>
          </a:p>
          <a:p>
            <a:pPr marL="12700" marR="5080">
              <a:lnSpc>
                <a:spcPct val="163000"/>
              </a:lnSpc>
            </a:pPr>
            <a:endParaRPr spc="15" dirty="0">
              <a:solidFill>
                <a:srgbClr val="F05A28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087756" y="3111500"/>
            <a:ext cx="10016487" cy="1217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50360" marR="1573530">
              <a:lnSpc>
                <a:spcPts val="4700"/>
              </a:lnSpc>
              <a:spcBef>
                <a:spcPts val="240"/>
              </a:spcBef>
            </a:pPr>
            <a:r>
              <a:rPr spc="10" dirty="0"/>
              <a:t>Discussed</a:t>
            </a:r>
            <a:r>
              <a:rPr spc="-140" dirty="0"/>
              <a:t> </a:t>
            </a:r>
            <a:r>
              <a:rPr spc="35" dirty="0"/>
              <a:t>mocking</a:t>
            </a:r>
            <a:r>
              <a:rPr spc="-135" dirty="0"/>
              <a:t> </a:t>
            </a:r>
            <a:r>
              <a:rPr spc="-5" dirty="0"/>
              <a:t>in</a:t>
            </a:r>
            <a:r>
              <a:rPr spc="-140" dirty="0"/>
              <a:t> </a:t>
            </a:r>
            <a:r>
              <a:rPr spc="30" dirty="0"/>
              <a:t>detail </a:t>
            </a:r>
            <a:r>
              <a:rPr spc="-830" dirty="0"/>
              <a:t> </a:t>
            </a:r>
            <a:r>
              <a:rPr spc="35" dirty="0"/>
              <a:t>Described</a:t>
            </a:r>
            <a:r>
              <a:rPr spc="-120" dirty="0"/>
              <a:t> </a:t>
            </a:r>
            <a:r>
              <a:rPr spc="15" dirty="0"/>
              <a:t>each</a:t>
            </a:r>
            <a:r>
              <a:rPr spc="-125" dirty="0"/>
              <a:t> </a:t>
            </a:r>
            <a:r>
              <a:rPr spc="-60" dirty="0"/>
              <a:t>Test</a:t>
            </a:r>
            <a:r>
              <a:rPr spc="-120" dirty="0"/>
              <a:t> </a:t>
            </a:r>
            <a:r>
              <a:rPr spc="40" dirty="0"/>
              <a:t>Double</a:t>
            </a:r>
            <a:endParaRPr spc="40" dirty="0"/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6446" y="517652"/>
            <a:ext cx="2691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404040"/>
                </a:solidFill>
              </a:rPr>
              <a:t>Unit</a:t>
            </a:r>
            <a:r>
              <a:rPr sz="3600" spc="-270" dirty="0">
                <a:solidFill>
                  <a:srgbClr val="404040"/>
                </a:solidFill>
              </a:rPr>
              <a:t> </a:t>
            </a:r>
            <a:r>
              <a:rPr sz="3600" spc="-80" dirty="0">
                <a:solidFill>
                  <a:srgbClr val="404040"/>
                </a:solidFill>
              </a:rPr>
              <a:t>Testing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271016" y="1520952"/>
            <a:ext cx="8547100" cy="4251960"/>
            <a:chOff x="1271016" y="1520952"/>
            <a:chExt cx="8547100" cy="425196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639568" y="2057400"/>
              <a:ext cx="3718559" cy="37094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7839" y="1520952"/>
              <a:ext cx="4239768" cy="42519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46852" y="2315818"/>
              <a:ext cx="546735" cy="407670"/>
            </a:xfrm>
            <a:custGeom>
              <a:avLst/>
              <a:gdLst/>
              <a:ahLst/>
              <a:cxnLst/>
              <a:rect l="l" t="t" r="r" b="b"/>
              <a:pathLst>
                <a:path w="546735" h="407669">
                  <a:moveTo>
                    <a:pt x="0" y="0"/>
                  </a:moveTo>
                  <a:lnTo>
                    <a:pt x="546652" y="407505"/>
                  </a:lnTo>
                </a:path>
              </a:pathLst>
            </a:custGeom>
            <a:ln w="2540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039605" y="3138227"/>
              <a:ext cx="654050" cy="468630"/>
            </a:xfrm>
            <a:custGeom>
              <a:avLst/>
              <a:gdLst/>
              <a:ahLst/>
              <a:cxnLst/>
              <a:rect l="l" t="t" r="r" b="b"/>
              <a:pathLst>
                <a:path w="654050" h="468629">
                  <a:moveTo>
                    <a:pt x="653898" y="0"/>
                  </a:moveTo>
                  <a:lnTo>
                    <a:pt x="0" y="468405"/>
                  </a:lnTo>
                </a:path>
              </a:pathLst>
            </a:custGeom>
            <a:ln w="2540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1016" y="1798320"/>
              <a:ext cx="780287" cy="78028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401483" y="3427476"/>
            <a:ext cx="5518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6446" y="517652"/>
            <a:ext cx="2691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404040"/>
                </a:solidFill>
              </a:rPr>
              <a:t>Unit</a:t>
            </a:r>
            <a:r>
              <a:rPr sz="3600" spc="-270" dirty="0">
                <a:solidFill>
                  <a:srgbClr val="404040"/>
                </a:solidFill>
              </a:rPr>
              <a:t> </a:t>
            </a:r>
            <a:r>
              <a:rPr sz="3600" spc="-80" dirty="0">
                <a:solidFill>
                  <a:srgbClr val="404040"/>
                </a:solidFill>
              </a:rPr>
              <a:t>Testing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271016" y="1520952"/>
            <a:ext cx="8547100" cy="4251960"/>
            <a:chOff x="1271016" y="1520952"/>
            <a:chExt cx="8547100" cy="425196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639568" y="2057400"/>
              <a:ext cx="3718559" cy="37094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7839" y="1520952"/>
              <a:ext cx="4239768" cy="42519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46852" y="2315818"/>
              <a:ext cx="546735" cy="407670"/>
            </a:xfrm>
            <a:custGeom>
              <a:avLst/>
              <a:gdLst/>
              <a:ahLst/>
              <a:cxnLst/>
              <a:rect l="l" t="t" r="r" b="b"/>
              <a:pathLst>
                <a:path w="546735" h="407669">
                  <a:moveTo>
                    <a:pt x="0" y="0"/>
                  </a:moveTo>
                  <a:lnTo>
                    <a:pt x="546652" y="407505"/>
                  </a:lnTo>
                </a:path>
              </a:pathLst>
            </a:custGeom>
            <a:ln w="2540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039605" y="3138227"/>
              <a:ext cx="654050" cy="468630"/>
            </a:xfrm>
            <a:custGeom>
              <a:avLst/>
              <a:gdLst/>
              <a:ahLst/>
              <a:cxnLst/>
              <a:rect l="l" t="t" r="r" b="b"/>
              <a:pathLst>
                <a:path w="654050" h="468629">
                  <a:moveTo>
                    <a:pt x="653898" y="0"/>
                  </a:moveTo>
                  <a:lnTo>
                    <a:pt x="0" y="468405"/>
                  </a:lnTo>
                </a:path>
              </a:pathLst>
            </a:custGeom>
            <a:ln w="2540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1016" y="1798320"/>
              <a:ext cx="780287" cy="78028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401483" y="3427476"/>
            <a:ext cx="5518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49053" y="5396484"/>
            <a:ext cx="5518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572848" y="4121977"/>
            <a:ext cx="1586865" cy="1706245"/>
            <a:chOff x="7572848" y="4121977"/>
            <a:chExt cx="1586865" cy="170624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78951" y="5047487"/>
              <a:ext cx="780288" cy="78028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585548" y="4214191"/>
              <a:ext cx="137160" cy="1163320"/>
            </a:xfrm>
            <a:custGeom>
              <a:avLst/>
              <a:gdLst/>
              <a:ahLst/>
              <a:cxnLst/>
              <a:rect l="l" t="t" r="r" b="b"/>
              <a:pathLst>
                <a:path w="137159" h="1163320">
                  <a:moveTo>
                    <a:pt x="0" y="0"/>
                  </a:moveTo>
                  <a:lnTo>
                    <a:pt x="137155" y="1162780"/>
                  </a:lnTo>
                </a:path>
              </a:pathLst>
            </a:custGeom>
            <a:ln w="2540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812157" y="4134677"/>
              <a:ext cx="527050" cy="854075"/>
            </a:xfrm>
            <a:custGeom>
              <a:avLst/>
              <a:gdLst/>
              <a:ahLst/>
              <a:cxnLst/>
              <a:rect l="l" t="t" r="r" b="b"/>
              <a:pathLst>
                <a:path w="527050" h="854075">
                  <a:moveTo>
                    <a:pt x="0" y="0"/>
                  </a:moveTo>
                  <a:lnTo>
                    <a:pt x="526902" y="853673"/>
                  </a:lnTo>
                </a:path>
              </a:pathLst>
            </a:custGeom>
            <a:ln w="2540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27025" y="487045"/>
            <a:ext cx="11537950" cy="58839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8431" y="517652"/>
            <a:ext cx="1927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dirty="0">
                <a:solidFill>
                  <a:srgbClr val="404040"/>
                </a:solidFill>
              </a:rPr>
              <a:t>M</a:t>
            </a:r>
            <a:r>
              <a:rPr sz="3600" spc="80" dirty="0">
                <a:solidFill>
                  <a:srgbClr val="404040"/>
                </a:solidFill>
              </a:rPr>
              <a:t>o</a:t>
            </a:r>
            <a:r>
              <a:rPr sz="3600" spc="170" dirty="0">
                <a:solidFill>
                  <a:srgbClr val="404040"/>
                </a:solidFill>
              </a:rPr>
              <a:t>c</a:t>
            </a:r>
            <a:r>
              <a:rPr sz="3600" spc="-120" dirty="0">
                <a:solidFill>
                  <a:srgbClr val="404040"/>
                </a:solidFill>
              </a:rPr>
              <a:t>k</a:t>
            </a:r>
            <a:r>
              <a:rPr sz="3600" spc="-95" dirty="0">
                <a:solidFill>
                  <a:srgbClr val="404040"/>
                </a:solidFill>
              </a:rPr>
              <a:t>i</a:t>
            </a:r>
            <a:r>
              <a:rPr sz="3600" spc="-70" dirty="0">
                <a:solidFill>
                  <a:srgbClr val="404040"/>
                </a:solidFill>
              </a:rPr>
              <a:t>n</a:t>
            </a:r>
            <a:r>
              <a:rPr sz="3600" spc="130" dirty="0">
                <a:solidFill>
                  <a:srgbClr val="404040"/>
                </a:solidFill>
              </a:rPr>
              <a:t>g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639567" y="1746504"/>
            <a:ext cx="7178040" cy="4251960"/>
            <a:chOff x="2639567" y="1746504"/>
            <a:chExt cx="7178040" cy="425196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639567" y="2282952"/>
              <a:ext cx="3718559" cy="37094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7839" y="1746504"/>
              <a:ext cx="4239768" cy="42519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085877" y="2052842"/>
              <a:ext cx="1647189" cy="913130"/>
            </a:xfrm>
            <a:custGeom>
              <a:avLst/>
              <a:gdLst/>
              <a:ahLst/>
              <a:cxnLst/>
              <a:rect l="l" t="t" r="r" b="b"/>
              <a:pathLst>
                <a:path w="1647190" h="913130">
                  <a:moveTo>
                    <a:pt x="1646815" y="908128"/>
                  </a:moveTo>
                  <a:lnTo>
                    <a:pt x="1588619" y="910969"/>
                  </a:lnTo>
                  <a:lnTo>
                    <a:pt x="1530871" y="912470"/>
                  </a:lnTo>
                  <a:lnTo>
                    <a:pt x="1473609" y="912650"/>
                  </a:lnTo>
                  <a:lnTo>
                    <a:pt x="1416870" y="911531"/>
                  </a:lnTo>
                  <a:lnTo>
                    <a:pt x="1360691" y="909133"/>
                  </a:lnTo>
                  <a:lnTo>
                    <a:pt x="1305110" y="905477"/>
                  </a:lnTo>
                  <a:lnTo>
                    <a:pt x="1250162" y="900583"/>
                  </a:lnTo>
                  <a:lnTo>
                    <a:pt x="1195887" y="894471"/>
                  </a:lnTo>
                  <a:lnTo>
                    <a:pt x="1142321" y="887162"/>
                  </a:lnTo>
                  <a:lnTo>
                    <a:pt x="1089501" y="878677"/>
                  </a:lnTo>
                  <a:lnTo>
                    <a:pt x="1037464" y="869036"/>
                  </a:lnTo>
                  <a:lnTo>
                    <a:pt x="986248" y="858260"/>
                  </a:lnTo>
                  <a:lnTo>
                    <a:pt x="935890" y="846369"/>
                  </a:lnTo>
                  <a:lnTo>
                    <a:pt x="886426" y="833383"/>
                  </a:lnTo>
                  <a:lnTo>
                    <a:pt x="837895" y="819324"/>
                  </a:lnTo>
                  <a:lnTo>
                    <a:pt x="790334" y="804211"/>
                  </a:lnTo>
                  <a:lnTo>
                    <a:pt x="743779" y="788066"/>
                  </a:lnTo>
                  <a:lnTo>
                    <a:pt x="698267" y="770908"/>
                  </a:lnTo>
                  <a:lnTo>
                    <a:pt x="653837" y="752759"/>
                  </a:lnTo>
                  <a:lnTo>
                    <a:pt x="610525" y="733639"/>
                  </a:lnTo>
                  <a:lnTo>
                    <a:pt x="568369" y="713567"/>
                  </a:lnTo>
                  <a:lnTo>
                    <a:pt x="527405" y="692566"/>
                  </a:lnTo>
                  <a:lnTo>
                    <a:pt x="487672" y="670655"/>
                  </a:lnTo>
                  <a:lnTo>
                    <a:pt x="449205" y="647855"/>
                  </a:lnTo>
                  <a:lnTo>
                    <a:pt x="412043" y="624186"/>
                  </a:lnTo>
                  <a:lnTo>
                    <a:pt x="376222" y="599669"/>
                  </a:lnTo>
                  <a:lnTo>
                    <a:pt x="341780" y="574325"/>
                  </a:lnTo>
                  <a:lnTo>
                    <a:pt x="308753" y="548173"/>
                  </a:lnTo>
                  <a:lnTo>
                    <a:pt x="277180" y="521235"/>
                  </a:lnTo>
                  <a:lnTo>
                    <a:pt x="247097" y="493531"/>
                  </a:lnTo>
                  <a:lnTo>
                    <a:pt x="218542" y="465082"/>
                  </a:lnTo>
                  <a:lnTo>
                    <a:pt x="191552" y="435907"/>
                  </a:lnTo>
                  <a:lnTo>
                    <a:pt x="166163" y="406028"/>
                  </a:lnTo>
                  <a:lnTo>
                    <a:pt x="142414" y="375465"/>
                  </a:lnTo>
                  <a:lnTo>
                    <a:pt x="120341" y="344239"/>
                  </a:lnTo>
                  <a:lnTo>
                    <a:pt x="81373" y="279878"/>
                  </a:lnTo>
                  <a:lnTo>
                    <a:pt x="49558" y="213109"/>
                  </a:lnTo>
                  <a:lnTo>
                    <a:pt x="25192" y="144097"/>
                  </a:lnTo>
                  <a:lnTo>
                    <a:pt x="8573" y="73006"/>
                  </a:lnTo>
                  <a:lnTo>
                    <a:pt x="3262" y="36732"/>
                  </a:lnTo>
                  <a:lnTo>
                    <a:pt x="0" y="0"/>
                  </a:lnTo>
                </a:path>
              </a:pathLst>
            </a:custGeom>
            <a:ln w="6349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8431" y="517652"/>
            <a:ext cx="1927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dirty="0">
                <a:solidFill>
                  <a:srgbClr val="404040"/>
                </a:solidFill>
              </a:rPr>
              <a:t>M</a:t>
            </a:r>
            <a:r>
              <a:rPr sz="3600" spc="80" dirty="0">
                <a:solidFill>
                  <a:srgbClr val="404040"/>
                </a:solidFill>
              </a:rPr>
              <a:t>o</a:t>
            </a:r>
            <a:r>
              <a:rPr sz="3600" spc="170" dirty="0">
                <a:solidFill>
                  <a:srgbClr val="404040"/>
                </a:solidFill>
              </a:rPr>
              <a:t>c</a:t>
            </a:r>
            <a:r>
              <a:rPr sz="3600" spc="-120" dirty="0">
                <a:solidFill>
                  <a:srgbClr val="404040"/>
                </a:solidFill>
              </a:rPr>
              <a:t>k</a:t>
            </a:r>
            <a:r>
              <a:rPr sz="3600" spc="-95" dirty="0">
                <a:solidFill>
                  <a:srgbClr val="404040"/>
                </a:solidFill>
              </a:rPr>
              <a:t>i</a:t>
            </a:r>
            <a:r>
              <a:rPr sz="3600" spc="-70" dirty="0">
                <a:solidFill>
                  <a:srgbClr val="404040"/>
                </a:solidFill>
              </a:rPr>
              <a:t>n</a:t>
            </a:r>
            <a:r>
              <a:rPr sz="3600" spc="130" dirty="0">
                <a:solidFill>
                  <a:srgbClr val="404040"/>
                </a:solidFill>
              </a:rPr>
              <a:t>g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639567" y="1746504"/>
            <a:ext cx="7178040" cy="4251960"/>
            <a:chOff x="2639567" y="1746504"/>
            <a:chExt cx="7178040" cy="425196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639567" y="2282952"/>
              <a:ext cx="3718559" cy="37094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7839" y="1746504"/>
              <a:ext cx="4239768" cy="42519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085877" y="2052842"/>
              <a:ext cx="1647189" cy="913130"/>
            </a:xfrm>
            <a:custGeom>
              <a:avLst/>
              <a:gdLst/>
              <a:ahLst/>
              <a:cxnLst/>
              <a:rect l="l" t="t" r="r" b="b"/>
              <a:pathLst>
                <a:path w="1647190" h="913130">
                  <a:moveTo>
                    <a:pt x="1646815" y="908128"/>
                  </a:moveTo>
                  <a:lnTo>
                    <a:pt x="1588619" y="910969"/>
                  </a:lnTo>
                  <a:lnTo>
                    <a:pt x="1530871" y="912470"/>
                  </a:lnTo>
                  <a:lnTo>
                    <a:pt x="1473609" y="912650"/>
                  </a:lnTo>
                  <a:lnTo>
                    <a:pt x="1416870" y="911531"/>
                  </a:lnTo>
                  <a:lnTo>
                    <a:pt x="1360691" y="909133"/>
                  </a:lnTo>
                  <a:lnTo>
                    <a:pt x="1305110" y="905477"/>
                  </a:lnTo>
                  <a:lnTo>
                    <a:pt x="1250162" y="900583"/>
                  </a:lnTo>
                  <a:lnTo>
                    <a:pt x="1195887" y="894471"/>
                  </a:lnTo>
                  <a:lnTo>
                    <a:pt x="1142321" y="887162"/>
                  </a:lnTo>
                  <a:lnTo>
                    <a:pt x="1089501" y="878677"/>
                  </a:lnTo>
                  <a:lnTo>
                    <a:pt x="1037464" y="869036"/>
                  </a:lnTo>
                  <a:lnTo>
                    <a:pt x="986248" y="858260"/>
                  </a:lnTo>
                  <a:lnTo>
                    <a:pt x="935890" y="846369"/>
                  </a:lnTo>
                  <a:lnTo>
                    <a:pt x="886426" y="833383"/>
                  </a:lnTo>
                  <a:lnTo>
                    <a:pt x="837895" y="819324"/>
                  </a:lnTo>
                  <a:lnTo>
                    <a:pt x="790334" y="804211"/>
                  </a:lnTo>
                  <a:lnTo>
                    <a:pt x="743779" y="788066"/>
                  </a:lnTo>
                  <a:lnTo>
                    <a:pt x="698267" y="770908"/>
                  </a:lnTo>
                  <a:lnTo>
                    <a:pt x="653837" y="752759"/>
                  </a:lnTo>
                  <a:lnTo>
                    <a:pt x="610525" y="733639"/>
                  </a:lnTo>
                  <a:lnTo>
                    <a:pt x="568369" y="713567"/>
                  </a:lnTo>
                  <a:lnTo>
                    <a:pt x="527405" y="692566"/>
                  </a:lnTo>
                  <a:lnTo>
                    <a:pt x="487672" y="670655"/>
                  </a:lnTo>
                  <a:lnTo>
                    <a:pt x="449205" y="647855"/>
                  </a:lnTo>
                  <a:lnTo>
                    <a:pt x="412043" y="624186"/>
                  </a:lnTo>
                  <a:lnTo>
                    <a:pt x="376222" y="599669"/>
                  </a:lnTo>
                  <a:lnTo>
                    <a:pt x="341780" y="574325"/>
                  </a:lnTo>
                  <a:lnTo>
                    <a:pt x="308753" y="548173"/>
                  </a:lnTo>
                  <a:lnTo>
                    <a:pt x="277180" y="521235"/>
                  </a:lnTo>
                  <a:lnTo>
                    <a:pt x="247097" y="493531"/>
                  </a:lnTo>
                  <a:lnTo>
                    <a:pt x="218542" y="465082"/>
                  </a:lnTo>
                  <a:lnTo>
                    <a:pt x="191552" y="435907"/>
                  </a:lnTo>
                  <a:lnTo>
                    <a:pt x="166163" y="406028"/>
                  </a:lnTo>
                  <a:lnTo>
                    <a:pt x="142414" y="375465"/>
                  </a:lnTo>
                  <a:lnTo>
                    <a:pt x="120341" y="344239"/>
                  </a:lnTo>
                  <a:lnTo>
                    <a:pt x="81373" y="279878"/>
                  </a:lnTo>
                  <a:lnTo>
                    <a:pt x="49558" y="213109"/>
                  </a:lnTo>
                  <a:lnTo>
                    <a:pt x="25192" y="144097"/>
                  </a:lnTo>
                  <a:lnTo>
                    <a:pt x="8573" y="73006"/>
                  </a:lnTo>
                  <a:lnTo>
                    <a:pt x="3262" y="36732"/>
                  </a:lnTo>
                  <a:lnTo>
                    <a:pt x="0" y="0"/>
                  </a:lnTo>
                </a:path>
              </a:pathLst>
            </a:custGeom>
            <a:ln w="6349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7010215" y="5965444"/>
            <a:ext cx="28092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Collaborator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(dependency)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98169" y="1976628"/>
            <a:ext cx="5518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685900" y="819911"/>
            <a:ext cx="989330" cy="5125085"/>
            <a:chOff x="7685900" y="819911"/>
            <a:chExt cx="989330" cy="5125085"/>
          </a:xfrm>
        </p:grpSpPr>
        <p:sp>
          <p:nvSpPr>
            <p:cNvPr id="10" name="object 10"/>
            <p:cNvSpPr/>
            <p:nvPr/>
          </p:nvSpPr>
          <p:spPr>
            <a:xfrm>
              <a:off x="7685900" y="4408436"/>
              <a:ext cx="606425" cy="1536700"/>
            </a:xfrm>
            <a:custGeom>
              <a:avLst/>
              <a:gdLst/>
              <a:ahLst/>
              <a:cxnLst/>
              <a:rect l="l" t="t" r="r" b="b"/>
              <a:pathLst>
                <a:path w="606425" h="1536700">
                  <a:moveTo>
                    <a:pt x="558631" y="1469473"/>
                  </a:moveTo>
                  <a:lnTo>
                    <a:pt x="534907" y="1478547"/>
                  </a:lnTo>
                  <a:lnTo>
                    <a:pt x="597717" y="1536106"/>
                  </a:lnTo>
                  <a:lnTo>
                    <a:pt x="603118" y="1481338"/>
                  </a:lnTo>
                  <a:lnTo>
                    <a:pt x="563170" y="1481338"/>
                  </a:lnTo>
                  <a:lnTo>
                    <a:pt x="558631" y="1469473"/>
                  </a:lnTo>
                  <a:close/>
                </a:path>
                <a:path w="606425" h="1536700">
                  <a:moveTo>
                    <a:pt x="582355" y="1460398"/>
                  </a:moveTo>
                  <a:lnTo>
                    <a:pt x="558631" y="1469473"/>
                  </a:lnTo>
                  <a:lnTo>
                    <a:pt x="563170" y="1481338"/>
                  </a:lnTo>
                  <a:lnTo>
                    <a:pt x="586893" y="1472262"/>
                  </a:lnTo>
                  <a:lnTo>
                    <a:pt x="582355" y="1460398"/>
                  </a:lnTo>
                  <a:close/>
                </a:path>
                <a:path w="606425" h="1536700">
                  <a:moveTo>
                    <a:pt x="606078" y="1451324"/>
                  </a:moveTo>
                  <a:lnTo>
                    <a:pt x="582355" y="1460398"/>
                  </a:lnTo>
                  <a:lnTo>
                    <a:pt x="586893" y="1472262"/>
                  </a:lnTo>
                  <a:lnTo>
                    <a:pt x="563170" y="1481338"/>
                  </a:lnTo>
                  <a:lnTo>
                    <a:pt x="603118" y="1481338"/>
                  </a:lnTo>
                  <a:lnTo>
                    <a:pt x="606078" y="1451324"/>
                  </a:lnTo>
                  <a:close/>
                </a:path>
                <a:path w="606425" h="1536700">
                  <a:moveTo>
                    <a:pt x="23723" y="0"/>
                  </a:moveTo>
                  <a:lnTo>
                    <a:pt x="0" y="9074"/>
                  </a:lnTo>
                  <a:lnTo>
                    <a:pt x="558631" y="1469473"/>
                  </a:lnTo>
                  <a:lnTo>
                    <a:pt x="582355" y="1460398"/>
                  </a:lnTo>
                  <a:lnTo>
                    <a:pt x="23723" y="0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94320" y="819911"/>
              <a:ext cx="780287" cy="78028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990690" y="1635296"/>
              <a:ext cx="147955" cy="387350"/>
            </a:xfrm>
            <a:custGeom>
              <a:avLst/>
              <a:gdLst/>
              <a:ahLst/>
              <a:cxnLst/>
              <a:rect l="l" t="t" r="r" b="b"/>
              <a:pathLst>
                <a:path w="147954" h="387350">
                  <a:moveTo>
                    <a:pt x="0" y="386935"/>
                  </a:moveTo>
                  <a:lnTo>
                    <a:pt x="147758" y="0"/>
                  </a:lnTo>
                </a:path>
              </a:pathLst>
            </a:custGeom>
            <a:ln w="2540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138448" y="2157344"/>
              <a:ext cx="481330" cy="70485"/>
            </a:xfrm>
            <a:custGeom>
              <a:avLst/>
              <a:gdLst/>
              <a:ahLst/>
              <a:cxnLst/>
              <a:rect l="l" t="t" r="r" b="b"/>
              <a:pathLst>
                <a:path w="481329" h="70485">
                  <a:moveTo>
                    <a:pt x="0" y="70040"/>
                  </a:moveTo>
                  <a:lnTo>
                    <a:pt x="480981" y="0"/>
                  </a:lnTo>
                </a:path>
              </a:pathLst>
            </a:custGeom>
            <a:ln w="2540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3738" y="517652"/>
            <a:ext cx="8956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404040"/>
                </a:solidFill>
              </a:rPr>
              <a:t>Most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10" dirty="0">
                <a:solidFill>
                  <a:srgbClr val="404040"/>
                </a:solidFill>
              </a:rPr>
              <a:t>Popular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20" dirty="0">
                <a:solidFill>
                  <a:srgbClr val="404040"/>
                </a:solidFill>
              </a:rPr>
              <a:t>Collaborators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5" dirty="0">
                <a:solidFill>
                  <a:srgbClr val="404040"/>
                </a:solidFill>
              </a:rPr>
              <a:t>for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Mocking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4661268" y="1874583"/>
            <a:ext cx="2752090" cy="3858260"/>
            <a:chOff x="4661268" y="1874583"/>
            <a:chExt cx="2752090" cy="385826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324049" y="1874583"/>
              <a:ext cx="2089148" cy="12329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24768" y="3107527"/>
              <a:ext cx="2561590" cy="2561590"/>
            </a:xfrm>
            <a:custGeom>
              <a:avLst/>
              <a:gdLst/>
              <a:ahLst/>
              <a:cxnLst/>
              <a:rect l="l" t="t" r="r" b="b"/>
              <a:pathLst>
                <a:path w="2561590" h="2561590">
                  <a:moveTo>
                    <a:pt x="1280655" y="0"/>
                  </a:moveTo>
                  <a:lnTo>
                    <a:pt x="1232643" y="883"/>
                  </a:lnTo>
                  <a:lnTo>
                    <a:pt x="1185078" y="3512"/>
                  </a:lnTo>
                  <a:lnTo>
                    <a:pt x="1137989" y="7857"/>
                  </a:lnTo>
                  <a:lnTo>
                    <a:pt x="1091409" y="13885"/>
                  </a:lnTo>
                  <a:lnTo>
                    <a:pt x="1045367" y="21567"/>
                  </a:lnTo>
                  <a:lnTo>
                    <a:pt x="999895" y="30871"/>
                  </a:lnTo>
                  <a:lnTo>
                    <a:pt x="955024" y="41766"/>
                  </a:lnTo>
                  <a:lnTo>
                    <a:pt x="910784" y="54221"/>
                  </a:lnTo>
                  <a:lnTo>
                    <a:pt x="867208" y="68206"/>
                  </a:lnTo>
                  <a:lnTo>
                    <a:pt x="824324" y="83689"/>
                  </a:lnTo>
                  <a:lnTo>
                    <a:pt x="782166" y="100640"/>
                  </a:lnTo>
                  <a:lnTo>
                    <a:pt x="740763" y="119027"/>
                  </a:lnTo>
                  <a:lnTo>
                    <a:pt x="700146" y="138819"/>
                  </a:lnTo>
                  <a:lnTo>
                    <a:pt x="660347" y="159987"/>
                  </a:lnTo>
                  <a:lnTo>
                    <a:pt x="621396" y="182497"/>
                  </a:lnTo>
                  <a:lnTo>
                    <a:pt x="583324" y="206321"/>
                  </a:lnTo>
                  <a:lnTo>
                    <a:pt x="546163" y="231426"/>
                  </a:lnTo>
                  <a:lnTo>
                    <a:pt x="509943" y="257782"/>
                  </a:lnTo>
                  <a:lnTo>
                    <a:pt x="474695" y="285358"/>
                  </a:lnTo>
                  <a:lnTo>
                    <a:pt x="440451" y="314122"/>
                  </a:lnTo>
                  <a:lnTo>
                    <a:pt x="407240" y="344045"/>
                  </a:lnTo>
                  <a:lnTo>
                    <a:pt x="375094" y="375094"/>
                  </a:lnTo>
                  <a:lnTo>
                    <a:pt x="344045" y="407240"/>
                  </a:lnTo>
                  <a:lnTo>
                    <a:pt x="314122" y="440451"/>
                  </a:lnTo>
                  <a:lnTo>
                    <a:pt x="285358" y="474695"/>
                  </a:lnTo>
                  <a:lnTo>
                    <a:pt x="257782" y="509943"/>
                  </a:lnTo>
                  <a:lnTo>
                    <a:pt x="231426" y="546163"/>
                  </a:lnTo>
                  <a:lnTo>
                    <a:pt x="206321" y="583324"/>
                  </a:lnTo>
                  <a:lnTo>
                    <a:pt x="182497" y="621396"/>
                  </a:lnTo>
                  <a:lnTo>
                    <a:pt x="159987" y="660347"/>
                  </a:lnTo>
                  <a:lnTo>
                    <a:pt x="138819" y="700146"/>
                  </a:lnTo>
                  <a:lnTo>
                    <a:pt x="119027" y="740763"/>
                  </a:lnTo>
                  <a:lnTo>
                    <a:pt x="100640" y="782166"/>
                  </a:lnTo>
                  <a:lnTo>
                    <a:pt x="83689" y="824324"/>
                  </a:lnTo>
                  <a:lnTo>
                    <a:pt x="68206" y="867208"/>
                  </a:lnTo>
                  <a:lnTo>
                    <a:pt x="54221" y="910784"/>
                  </a:lnTo>
                  <a:lnTo>
                    <a:pt x="41766" y="955024"/>
                  </a:lnTo>
                  <a:lnTo>
                    <a:pt x="30871" y="999895"/>
                  </a:lnTo>
                  <a:lnTo>
                    <a:pt x="21567" y="1045367"/>
                  </a:lnTo>
                  <a:lnTo>
                    <a:pt x="13885" y="1091409"/>
                  </a:lnTo>
                  <a:lnTo>
                    <a:pt x="7857" y="1137989"/>
                  </a:lnTo>
                  <a:lnTo>
                    <a:pt x="3512" y="1185078"/>
                  </a:lnTo>
                  <a:lnTo>
                    <a:pt x="883" y="1232643"/>
                  </a:lnTo>
                  <a:lnTo>
                    <a:pt x="0" y="1280655"/>
                  </a:lnTo>
                  <a:lnTo>
                    <a:pt x="883" y="1328666"/>
                  </a:lnTo>
                  <a:lnTo>
                    <a:pt x="3512" y="1376232"/>
                  </a:lnTo>
                  <a:lnTo>
                    <a:pt x="7857" y="1423320"/>
                  </a:lnTo>
                  <a:lnTo>
                    <a:pt x="13885" y="1469901"/>
                  </a:lnTo>
                  <a:lnTo>
                    <a:pt x="21567" y="1515943"/>
                  </a:lnTo>
                  <a:lnTo>
                    <a:pt x="30871" y="1561415"/>
                  </a:lnTo>
                  <a:lnTo>
                    <a:pt x="41766" y="1606286"/>
                  </a:lnTo>
                  <a:lnTo>
                    <a:pt x="54221" y="1650525"/>
                  </a:lnTo>
                  <a:lnTo>
                    <a:pt x="68206" y="1694102"/>
                  </a:lnTo>
                  <a:lnTo>
                    <a:pt x="83689" y="1736985"/>
                  </a:lnTo>
                  <a:lnTo>
                    <a:pt x="100640" y="1779144"/>
                  </a:lnTo>
                  <a:lnTo>
                    <a:pt x="119027" y="1820547"/>
                  </a:lnTo>
                  <a:lnTo>
                    <a:pt x="138819" y="1861164"/>
                  </a:lnTo>
                  <a:lnTo>
                    <a:pt x="159987" y="1900963"/>
                  </a:lnTo>
                  <a:lnTo>
                    <a:pt x="182497" y="1939914"/>
                  </a:lnTo>
                  <a:lnTo>
                    <a:pt x="206321" y="1977986"/>
                  </a:lnTo>
                  <a:lnTo>
                    <a:pt x="231426" y="2015147"/>
                  </a:lnTo>
                  <a:lnTo>
                    <a:pt x="257782" y="2051367"/>
                  </a:lnTo>
                  <a:lnTo>
                    <a:pt x="285358" y="2086615"/>
                  </a:lnTo>
                  <a:lnTo>
                    <a:pt x="314122" y="2120860"/>
                  </a:lnTo>
                  <a:lnTo>
                    <a:pt x="344045" y="2154070"/>
                  </a:lnTo>
                  <a:lnTo>
                    <a:pt x="375094" y="2186216"/>
                  </a:lnTo>
                  <a:lnTo>
                    <a:pt x="407240" y="2217265"/>
                  </a:lnTo>
                  <a:lnTo>
                    <a:pt x="440451" y="2247188"/>
                  </a:lnTo>
                  <a:lnTo>
                    <a:pt x="474695" y="2275953"/>
                  </a:lnTo>
                  <a:lnTo>
                    <a:pt x="509943" y="2303528"/>
                  </a:lnTo>
                  <a:lnTo>
                    <a:pt x="546163" y="2329884"/>
                  </a:lnTo>
                  <a:lnTo>
                    <a:pt x="583324" y="2354990"/>
                  </a:lnTo>
                  <a:lnTo>
                    <a:pt x="621396" y="2378813"/>
                  </a:lnTo>
                  <a:lnTo>
                    <a:pt x="660347" y="2401324"/>
                  </a:lnTo>
                  <a:lnTo>
                    <a:pt x="700146" y="2422491"/>
                  </a:lnTo>
                  <a:lnTo>
                    <a:pt x="740763" y="2442284"/>
                  </a:lnTo>
                  <a:lnTo>
                    <a:pt x="782166" y="2460671"/>
                  </a:lnTo>
                  <a:lnTo>
                    <a:pt x="824324" y="2477622"/>
                  </a:lnTo>
                  <a:lnTo>
                    <a:pt x="867208" y="2493105"/>
                  </a:lnTo>
                  <a:lnTo>
                    <a:pt x="910784" y="2507090"/>
                  </a:lnTo>
                  <a:lnTo>
                    <a:pt x="955024" y="2519545"/>
                  </a:lnTo>
                  <a:lnTo>
                    <a:pt x="999895" y="2530440"/>
                  </a:lnTo>
                  <a:lnTo>
                    <a:pt x="1045367" y="2539744"/>
                  </a:lnTo>
                  <a:lnTo>
                    <a:pt x="1091409" y="2547426"/>
                  </a:lnTo>
                  <a:lnTo>
                    <a:pt x="1137989" y="2553454"/>
                  </a:lnTo>
                  <a:lnTo>
                    <a:pt x="1185078" y="2557799"/>
                  </a:lnTo>
                  <a:lnTo>
                    <a:pt x="1232643" y="2560428"/>
                  </a:lnTo>
                  <a:lnTo>
                    <a:pt x="1280655" y="2561311"/>
                  </a:lnTo>
                  <a:lnTo>
                    <a:pt x="1328666" y="2560428"/>
                  </a:lnTo>
                  <a:lnTo>
                    <a:pt x="1376232" y="2557799"/>
                  </a:lnTo>
                  <a:lnTo>
                    <a:pt x="1423320" y="2553454"/>
                  </a:lnTo>
                  <a:lnTo>
                    <a:pt x="1469901" y="2547426"/>
                  </a:lnTo>
                  <a:lnTo>
                    <a:pt x="1515943" y="2539744"/>
                  </a:lnTo>
                  <a:lnTo>
                    <a:pt x="1561415" y="2530440"/>
                  </a:lnTo>
                  <a:lnTo>
                    <a:pt x="1606286" y="2519545"/>
                  </a:lnTo>
                  <a:lnTo>
                    <a:pt x="1650525" y="2507090"/>
                  </a:lnTo>
                  <a:lnTo>
                    <a:pt x="1694102" y="2493105"/>
                  </a:lnTo>
                  <a:lnTo>
                    <a:pt x="1736985" y="2477622"/>
                  </a:lnTo>
                  <a:lnTo>
                    <a:pt x="1779144" y="2460671"/>
                  </a:lnTo>
                  <a:lnTo>
                    <a:pt x="1820547" y="2442284"/>
                  </a:lnTo>
                  <a:lnTo>
                    <a:pt x="1861164" y="2422491"/>
                  </a:lnTo>
                  <a:lnTo>
                    <a:pt x="1900963" y="2401324"/>
                  </a:lnTo>
                  <a:lnTo>
                    <a:pt x="1939914" y="2378813"/>
                  </a:lnTo>
                  <a:lnTo>
                    <a:pt x="1977986" y="2354990"/>
                  </a:lnTo>
                  <a:lnTo>
                    <a:pt x="2015147" y="2329884"/>
                  </a:lnTo>
                  <a:lnTo>
                    <a:pt x="2051367" y="2303528"/>
                  </a:lnTo>
                  <a:lnTo>
                    <a:pt x="2086615" y="2275953"/>
                  </a:lnTo>
                  <a:lnTo>
                    <a:pt x="2120860" y="2247188"/>
                  </a:lnTo>
                  <a:lnTo>
                    <a:pt x="2154070" y="2217265"/>
                  </a:lnTo>
                  <a:lnTo>
                    <a:pt x="2186216" y="2186216"/>
                  </a:lnTo>
                  <a:lnTo>
                    <a:pt x="2217265" y="2154070"/>
                  </a:lnTo>
                  <a:lnTo>
                    <a:pt x="2247188" y="2120860"/>
                  </a:lnTo>
                  <a:lnTo>
                    <a:pt x="2275953" y="2086615"/>
                  </a:lnTo>
                  <a:lnTo>
                    <a:pt x="2303528" y="2051367"/>
                  </a:lnTo>
                  <a:lnTo>
                    <a:pt x="2329884" y="2015147"/>
                  </a:lnTo>
                  <a:lnTo>
                    <a:pt x="2354990" y="1977986"/>
                  </a:lnTo>
                  <a:lnTo>
                    <a:pt x="2378813" y="1939914"/>
                  </a:lnTo>
                  <a:lnTo>
                    <a:pt x="2401324" y="1900963"/>
                  </a:lnTo>
                  <a:lnTo>
                    <a:pt x="2422491" y="1861164"/>
                  </a:lnTo>
                  <a:lnTo>
                    <a:pt x="2442284" y="1820547"/>
                  </a:lnTo>
                  <a:lnTo>
                    <a:pt x="2460671" y="1779144"/>
                  </a:lnTo>
                  <a:lnTo>
                    <a:pt x="2477622" y="1736985"/>
                  </a:lnTo>
                  <a:lnTo>
                    <a:pt x="2493105" y="1694102"/>
                  </a:lnTo>
                  <a:lnTo>
                    <a:pt x="2507090" y="1650525"/>
                  </a:lnTo>
                  <a:lnTo>
                    <a:pt x="2519545" y="1606286"/>
                  </a:lnTo>
                  <a:lnTo>
                    <a:pt x="2530440" y="1561415"/>
                  </a:lnTo>
                  <a:lnTo>
                    <a:pt x="2539744" y="1515943"/>
                  </a:lnTo>
                  <a:lnTo>
                    <a:pt x="2547426" y="1469901"/>
                  </a:lnTo>
                  <a:lnTo>
                    <a:pt x="2553454" y="1423320"/>
                  </a:lnTo>
                  <a:lnTo>
                    <a:pt x="2557799" y="1376232"/>
                  </a:lnTo>
                  <a:lnTo>
                    <a:pt x="2560428" y="1328666"/>
                  </a:lnTo>
                  <a:lnTo>
                    <a:pt x="2561311" y="1280655"/>
                  </a:lnTo>
                  <a:lnTo>
                    <a:pt x="2560428" y="1232643"/>
                  </a:lnTo>
                  <a:lnTo>
                    <a:pt x="2557799" y="1185078"/>
                  </a:lnTo>
                  <a:lnTo>
                    <a:pt x="2553454" y="1137989"/>
                  </a:lnTo>
                  <a:lnTo>
                    <a:pt x="2547426" y="1091409"/>
                  </a:lnTo>
                  <a:lnTo>
                    <a:pt x="2539744" y="1045367"/>
                  </a:lnTo>
                  <a:lnTo>
                    <a:pt x="2530440" y="999895"/>
                  </a:lnTo>
                  <a:lnTo>
                    <a:pt x="2519545" y="955024"/>
                  </a:lnTo>
                  <a:lnTo>
                    <a:pt x="2507090" y="910784"/>
                  </a:lnTo>
                  <a:lnTo>
                    <a:pt x="2493105" y="867208"/>
                  </a:lnTo>
                  <a:lnTo>
                    <a:pt x="2477622" y="824324"/>
                  </a:lnTo>
                  <a:lnTo>
                    <a:pt x="2460671" y="782166"/>
                  </a:lnTo>
                  <a:lnTo>
                    <a:pt x="2442284" y="740763"/>
                  </a:lnTo>
                  <a:lnTo>
                    <a:pt x="2422491" y="700146"/>
                  </a:lnTo>
                  <a:lnTo>
                    <a:pt x="2401324" y="660347"/>
                  </a:lnTo>
                  <a:lnTo>
                    <a:pt x="2378813" y="621396"/>
                  </a:lnTo>
                  <a:lnTo>
                    <a:pt x="2354990" y="583324"/>
                  </a:lnTo>
                  <a:lnTo>
                    <a:pt x="2329884" y="546163"/>
                  </a:lnTo>
                  <a:lnTo>
                    <a:pt x="2303528" y="509943"/>
                  </a:lnTo>
                  <a:lnTo>
                    <a:pt x="2275953" y="474695"/>
                  </a:lnTo>
                  <a:lnTo>
                    <a:pt x="2247188" y="440451"/>
                  </a:lnTo>
                  <a:lnTo>
                    <a:pt x="2217265" y="407240"/>
                  </a:lnTo>
                  <a:lnTo>
                    <a:pt x="2186216" y="375094"/>
                  </a:lnTo>
                  <a:lnTo>
                    <a:pt x="2154070" y="344045"/>
                  </a:lnTo>
                  <a:lnTo>
                    <a:pt x="2120860" y="314122"/>
                  </a:lnTo>
                  <a:lnTo>
                    <a:pt x="2086615" y="285358"/>
                  </a:lnTo>
                  <a:lnTo>
                    <a:pt x="2051367" y="257782"/>
                  </a:lnTo>
                  <a:lnTo>
                    <a:pt x="2015147" y="231426"/>
                  </a:lnTo>
                  <a:lnTo>
                    <a:pt x="1977986" y="206321"/>
                  </a:lnTo>
                  <a:lnTo>
                    <a:pt x="1939914" y="182497"/>
                  </a:lnTo>
                  <a:lnTo>
                    <a:pt x="1900963" y="159987"/>
                  </a:lnTo>
                  <a:lnTo>
                    <a:pt x="1861164" y="138819"/>
                  </a:lnTo>
                  <a:lnTo>
                    <a:pt x="1820547" y="119027"/>
                  </a:lnTo>
                  <a:lnTo>
                    <a:pt x="1779144" y="100640"/>
                  </a:lnTo>
                  <a:lnTo>
                    <a:pt x="1736985" y="83689"/>
                  </a:lnTo>
                  <a:lnTo>
                    <a:pt x="1694102" y="68206"/>
                  </a:lnTo>
                  <a:lnTo>
                    <a:pt x="1650525" y="54221"/>
                  </a:lnTo>
                  <a:lnTo>
                    <a:pt x="1606286" y="41766"/>
                  </a:lnTo>
                  <a:lnTo>
                    <a:pt x="1561415" y="30871"/>
                  </a:lnTo>
                  <a:lnTo>
                    <a:pt x="1515943" y="21567"/>
                  </a:lnTo>
                  <a:lnTo>
                    <a:pt x="1469901" y="13885"/>
                  </a:lnTo>
                  <a:lnTo>
                    <a:pt x="1423320" y="7857"/>
                  </a:lnTo>
                  <a:lnTo>
                    <a:pt x="1376232" y="3512"/>
                  </a:lnTo>
                  <a:lnTo>
                    <a:pt x="1328666" y="883"/>
                  </a:lnTo>
                  <a:lnTo>
                    <a:pt x="1280655" y="0"/>
                  </a:lnTo>
                  <a:close/>
                </a:path>
              </a:pathLst>
            </a:custGeom>
            <a:solidFill>
              <a:srgbClr val="FCDE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24768" y="3107527"/>
              <a:ext cx="2561590" cy="2561590"/>
            </a:xfrm>
            <a:custGeom>
              <a:avLst/>
              <a:gdLst/>
              <a:ahLst/>
              <a:cxnLst/>
              <a:rect l="l" t="t" r="r" b="b"/>
              <a:pathLst>
                <a:path w="2561590" h="2561590">
                  <a:moveTo>
                    <a:pt x="0" y="1280656"/>
                  </a:moveTo>
                  <a:lnTo>
                    <a:pt x="883" y="1232644"/>
                  </a:lnTo>
                  <a:lnTo>
                    <a:pt x="3512" y="1185079"/>
                  </a:lnTo>
                  <a:lnTo>
                    <a:pt x="7857" y="1137990"/>
                  </a:lnTo>
                  <a:lnTo>
                    <a:pt x="13885" y="1091410"/>
                  </a:lnTo>
                  <a:lnTo>
                    <a:pt x="21567" y="1045368"/>
                  </a:lnTo>
                  <a:lnTo>
                    <a:pt x="30871" y="999896"/>
                  </a:lnTo>
                  <a:lnTo>
                    <a:pt x="41766" y="955025"/>
                  </a:lnTo>
                  <a:lnTo>
                    <a:pt x="54221" y="910785"/>
                  </a:lnTo>
                  <a:lnTo>
                    <a:pt x="68206" y="867208"/>
                  </a:lnTo>
                  <a:lnTo>
                    <a:pt x="83689" y="824325"/>
                  </a:lnTo>
                  <a:lnTo>
                    <a:pt x="100640" y="782166"/>
                  </a:lnTo>
                  <a:lnTo>
                    <a:pt x="119027" y="740763"/>
                  </a:lnTo>
                  <a:lnTo>
                    <a:pt x="138820" y="700147"/>
                  </a:lnTo>
                  <a:lnTo>
                    <a:pt x="159987" y="660347"/>
                  </a:lnTo>
                  <a:lnTo>
                    <a:pt x="182498" y="621396"/>
                  </a:lnTo>
                  <a:lnTo>
                    <a:pt x="206321" y="583325"/>
                  </a:lnTo>
                  <a:lnTo>
                    <a:pt x="231426" y="546164"/>
                  </a:lnTo>
                  <a:lnTo>
                    <a:pt x="257782" y="509944"/>
                  </a:lnTo>
                  <a:lnTo>
                    <a:pt x="285358" y="474696"/>
                  </a:lnTo>
                  <a:lnTo>
                    <a:pt x="314123" y="440451"/>
                  </a:lnTo>
                  <a:lnTo>
                    <a:pt x="344045" y="407241"/>
                  </a:lnTo>
                  <a:lnTo>
                    <a:pt x="375095" y="375095"/>
                  </a:lnTo>
                  <a:lnTo>
                    <a:pt x="407241" y="344045"/>
                  </a:lnTo>
                  <a:lnTo>
                    <a:pt x="440451" y="314123"/>
                  </a:lnTo>
                  <a:lnTo>
                    <a:pt x="474696" y="285358"/>
                  </a:lnTo>
                  <a:lnTo>
                    <a:pt x="509944" y="257782"/>
                  </a:lnTo>
                  <a:lnTo>
                    <a:pt x="546164" y="231426"/>
                  </a:lnTo>
                  <a:lnTo>
                    <a:pt x="583325" y="206321"/>
                  </a:lnTo>
                  <a:lnTo>
                    <a:pt x="621396" y="182498"/>
                  </a:lnTo>
                  <a:lnTo>
                    <a:pt x="660347" y="159987"/>
                  </a:lnTo>
                  <a:lnTo>
                    <a:pt x="700147" y="138820"/>
                  </a:lnTo>
                  <a:lnTo>
                    <a:pt x="740763" y="119027"/>
                  </a:lnTo>
                  <a:lnTo>
                    <a:pt x="782166" y="100640"/>
                  </a:lnTo>
                  <a:lnTo>
                    <a:pt x="824325" y="83689"/>
                  </a:lnTo>
                  <a:lnTo>
                    <a:pt x="867208" y="68206"/>
                  </a:lnTo>
                  <a:lnTo>
                    <a:pt x="910785" y="54221"/>
                  </a:lnTo>
                  <a:lnTo>
                    <a:pt x="955025" y="41766"/>
                  </a:lnTo>
                  <a:lnTo>
                    <a:pt x="999896" y="30871"/>
                  </a:lnTo>
                  <a:lnTo>
                    <a:pt x="1045368" y="21567"/>
                  </a:lnTo>
                  <a:lnTo>
                    <a:pt x="1091410" y="13885"/>
                  </a:lnTo>
                  <a:lnTo>
                    <a:pt x="1137990" y="7857"/>
                  </a:lnTo>
                  <a:lnTo>
                    <a:pt x="1185079" y="3512"/>
                  </a:lnTo>
                  <a:lnTo>
                    <a:pt x="1232644" y="883"/>
                  </a:lnTo>
                  <a:lnTo>
                    <a:pt x="1280656" y="0"/>
                  </a:lnTo>
                  <a:lnTo>
                    <a:pt x="1328667" y="883"/>
                  </a:lnTo>
                  <a:lnTo>
                    <a:pt x="1376232" y="3512"/>
                  </a:lnTo>
                  <a:lnTo>
                    <a:pt x="1423321" y="7857"/>
                  </a:lnTo>
                  <a:lnTo>
                    <a:pt x="1469902" y="13885"/>
                  </a:lnTo>
                  <a:lnTo>
                    <a:pt x="1515943" y="21567"/>
                  </a:lnTo>
                  <a:lnTo>
                    <a:pt x="1561415" y="30871"/>
                  </a:lnTo>
                  <a:lnTo>
                    <a:pt x="1606286" y="41766"/>
                  </a:lnTo>
                  <a:lnTo>
                    <a:pt x="1650526" y="54221"/>
                  </a:lnTo>
                  <a:lnTo>
                    <a:pt x="1694103" y="68206"/>
                  </a:lnTo>
                  <a:lnTo>
                    <a:pt x="1736986" y="83689"/>
                  </a:lnTo>
                  <a:lnTo>
                    <a:pt x="1779145" y="100640"/>
                  </a:lnTo>
                  <a:lnTo>
                    <a:pt x="1820548" y="119027"/>
                  </a:lnTo>
                  <a:lnTo>
                    <a:pt x="1861165" y="138820"/>
                  </a:lnTo>
                  <a:lnTo>
                    <a:pt x="1900964" y="159987"/>
                  </a:lnTo>
                  <a:lnTo>
                    <a:pt x="1939915" y="182498"/>
                  </a:lnTo>
                  <a:lnTo>
                    <a:pt x="1977986" y="206321"/>
                  </a:lnTo>
                  <a:lnTo>
                    <a:pt x="2015147" y="231426"/>
                  </a:lnTo>
                  <a:lnTo>
                    <a:pt x="2051368" y="257782"/>
                  </a:lnTo>
                  <a:lnTo>
                    <a:pt x="2086615" y="285358"/>
                  </a:lnTo>
                  <a:lnTo>
                    <a:pt x="2120860" y="314123"/>
                  </a:lnTo>
                  <a:lnTo>
                    <a:pt x="2154071" y="344045"/>
                  </a:lnTo>
                  <a:lnTo>
                    <a:pt x="2186216" y="375095"/>
                  </a:lnTo>
                  <a:lnTo>
                    <a:pt x="2217266" y="407241"/>
                  </a:lnTo>
                  <a:lnTo>
                    <a:pt x="2247188" y="440451"/>
                  </a:lnTo>
                  <a:lnTo>
                    <a:pt x="2275953" y="474696"/>
                  </a:lnTo>
                  <a:lnTo>
                    <a:pt x="2303529" y="509944"/>
                  </a:lnTo>
                  <a:lnTo>
                    <a:pt x="2329885" y="546164"/>
                  </a:lnTo>
                  <a:lnTo>
                    <a:pt x="2354990" y="583325"/>
                  </a:lnTo>
                  <a:lnTo>
                    <a:pt x="2378814" y="621396"/>
                  </a:lnTo>
                  <a:lnTo>
                    <a:pt x="2401324" y="660347"/>
                  </a:lnTo>
                  <a:lnTo>
                    <a:pt x="2422492" y="700147"/>
                  </a:lnTo>
                  <a:lnTo>
                    <a:pt x="2442284" y="740763"/>
                  </a:lnTo>
                  <a:lnTo>
                    <a:pt x="2460671" y="782166"/>
                  </a:lnTo>
                  <a:lnTo>
                    <a:pt x="2477622" y="824325"/>
                  </a:lnTo>
                  <a:lnTo>
                    <a:pt x="2493105" y="867208"/>
                  </a:lnTo>
                  <a:lnTo>
                    <a:pt x="2507090" y="910785"/>
                  </a:lnTo>
                  <a:lnTo>
                    <a:pt x="2519545" y="955025"/>
                  </a:lnTo>
                  <a:lnTo>
                    <a:pt x="2530440" y="999896"/>
                  </a:lnTo>
                  <a:lnTo>
                    <a:pt x="2539744" y="1045368"/>
                  </a:lnTo>
                  <a:lnTo>
                    <a:pt x="2547426" y="1091410"/>
                  </a:lnTo>
                  <a:lnTo>
                    <a:pt x="2553454" y="1137990"/>
                  </a:lnTo>
                  <a:lnTo>
                    <a:pt x="2557799" y="1185079"/>
                  </a:lnTo>
                  <a:lnTo>
                    <a:pt x="2560428" y="1232644"/>
                  </a:lnTo>
                  <a:lnTo>
                    <a:pt x="2561312" y="1280656"/>
                  </a:lnTo>
                  <a:lnTo>
                    <a:pt x="2560428" y="1328667"/>
                  </a:lnTo>
                  <a:lnTo>
                    <a:pt x="2557799" y="1376232"/>
                  </a:lnTo>
                  <a:lnTo>
                    <a:pt x="2553454" y="1423321"/>
                  </a:lnTo>
                  <a:lnTo>
                    <a:pt x="2547426" y="1469902"/>
                  </a:lnTo>
                  <a:lnTo>
                    <a:pt x="2539744" y="1515943"/>
                  </a:lnTo>
                  <a:lnTo>
                    <a:pt x="2530440" y="1561415"/>
                  </a:lnTo>
                  <a:lnTo>
                    <a:pt x="2519545" y="1606286"/>
                  </a:lnTo>
                  <a:lnTo>
                    <a:pt x="2507090" y="1650526"/>
                  </a:lnTo>
                  <a:lnTo>
                    <a:pt x="2493105" y="1694103"/>
                  </a:lnTo>
                  <a:lnTo>
                    <a:pt x="2477622" y="1736986"/>
                  </a:lnTo>
                  <a:lnTo>
                    <a:pt x="2460671" y="1779145"/>
                  </a:lnTo>
                  <a:lnTo>
                    <a:pt x="2442284" y="1820548"/>
                  </a:lnTo>
                  <a:lnTo>
                    <a:pt x="2422492" y="1861165"/>
                  </a:lnTo>
                  <a:lnTo>
                    <a:pt x="2401324" y="1900964"/>
                  </a:lnTo>
                  <a:lnTo>
                    <a:pt x="2378814" y="1939915"/>
                  </a:lnTo>
                  <a:lnTo>
                    <a:pt x="2354990" y="1977986"/>
                  </a:lnTo>
                  <a:lnTo>
                    <a:pt x="2329885" y="2015147"/>
                  </a:lnTo>
                  <a:lnTo>
                    <a:pt x="2303529" y="2051368"/>
                  </a:lnTo>
                  <a:lnTo>
                    <a:pt x="2275953" y="2086615"/>
                  </a:lnTo>
                  <a:lnTo>
                    <a:pt x="2247188" y="2120860"/>
                  </a:lnTo>
                  <a:lnTo>
                    <a:pt x="2217266" y="2154071"/>
                  </a:lnTo>
                  <a:lnTo>
                    <a:pt x="2186216" y="2186216"/>
                  </a:lnTo>
                  <a:lnTo>
                    <a:pt x="2154071" y="2217266"/>
                  </a:lnTo>
                  <a:lnTo>
                    <a:pt x="2120860" y="2247188"/>
                  </a:lnTo>
                  <a:lnTo>
                    <a:pt x="2086615" y="2275953"/>
                  </a:lnTo>
                  <a:lnTo>
                    <a:pt x="2051368" y="2303529"/>
                  </a:lnTo>
                  <a:lnTo>
                    <a:pt x="2015147" y="2329885"/>
                  </a:lnTo>
                  <a:lnTo>
                    <a:pt x="1977986" y="2354990"/>
                  </a:lnTo>
                  <a:lnTo>
                    <a:pt x="1939915" y="2378814"/>
                  </a:lnTo>
                  <a:lnTo>
                    <a:pt x="1900964" y="2401324"/>
                  </a:lnTo>
                  <a:lnTo>
                    <a:pt x="1861165" y="2422492"/>
                  </a:lnTo>
                  <a:lnTo>
                    <a:pt x="1820548" y="2442284"/>
                  </a:lnTo>
                  <a:lnTo>
                    <a:pt x="1779145" y="2460671"/>
                  </a:lnTo>
                  <a:lnTo>
                    <a:pt x="1736986" y="2477622"/>
                  </a:lnTo>
                  <a:lnTo>
                    <a:pt x="1694103" y="2493105"/>
                  </a:lnTo>
                  <a:lnTo>
                    <a:pt x="1650526" y="2507090"/>
                  </a:lnTo>
                  <a:lnTo>
                    <a:pt x="1606286" y="2519545"/>
                  </a:lnTo>
                  <a:lnTo>
                    <a:pt x="1561415" y="2530440"/>
                  </a:lnTo>
                  <a:lnTo>
                    <a:pt x="1515943" y="2539744"/>
                  </a:lnTo>
                  <a:lnTo>
                    <a:pt x="1469902" y="2547426"/>
                  </a:lnTo>
                  <a:lnTo>
                    <a:pt x="1423321" y="2553454"/>
                  </a:lnTo>
                  <a:lnTo>
                    <a:pt x="1376232" y="2557799"/>
                  </a:lnTo>
                  <a:lnTo>
                    <a:pt x="1328667" y="2560428"/>
                  </a:lnTo>
                  <a:lnTo>
                    <a:pt x="1280656" y="2561312"/>
                  </a:lnTo>
                  <a:lnTo>
                    <a:pt x="1232644" y="2560428"/>
                  </a:lnTo>
                  <a:lnTo>
                    <a:pt x="1185079" y="2557799"/>
                  </a:lnTo>
                  <a:lnTo>
                    <a:pt x="1137990" y="2553454"/>
                  </a:lnTo>
                  <a:lnTo>
                    <a:pt x="1091410" y="2547426"/>
                  </a:lnTo>
                  <a:lnTo>
                    <a:pt x="1045368" y="2539744"/>
                  </a:lnTo>
                  <a:lnTo>
                    <a:pt x="999896" y="2530440"/>
                  </a:lnTo>
                  <a:lnTo>
                    <a:pt x="955025" y="2519545"/>
                  </a:lnTo>
                  <a:lnTo>
                    <a:pt x="910785" y="2507090"/>
                  </a:lnTo>
                  <a:lnTo>
                    <a:pt x="867208" y="2493105"/>
                  </a:lnTo>
                  <a:lnTo>
                    <a:pt x="824325" y="2477622"/>
                  </a:lnTo>
                  <a:lnTo>
                    <a:pt x="782166" y="2460671"/>
                  </a:lnTo>
                  <a:lnTo>
                    <a:pt x="740763" y="2442284"/>
                  </a:lnTo>
                  <a:lnTo>
                    <a:pt x="700147" y="2422492"/>
                  </a:lnTo>
                  <a:lnTo>
                    <a:pt x="660347" y="2401324"/>
                  </a:lnTo>
                  <a:lnTo>
                    <a:pt x="621396" y="2378814"/>
                  </a:lnTo>
                  <a:lnTo>
                    <a:pt x="583325" y="2354990"/>
                  </a:lnTo>
                  <a:lnTo>
                    <a:pt x="546164" y="2329885"/>
                  </a:lnTo>
                  <a:lnTo>
                    <a:pt x="509944" y="2303529"/>
                  </a:lnTo>
                  <a:lnTo>
                    <a:pt x="474696" y="2275953"/>
                  </a:lnTo>
                  <a:lnTo>
                    <a:pt x="440451" y="2247188"/>
                  </a:lnTo>
                  <a:lnTo>
                    <a:pt x="407241" y="2217266"/>
                  </a:lnTo>
                  <a:lnTo>
                    <a:pt x="375095" y="2186216"/>
                  </a:lnTo>
                  <a:lnTo>
                    <a:pt x="344045" y="2154071"/>
                  </a:lnTo>
                  <a:lnTo>
                    <a:pt x="314123" y="2120860"/>
                  </a:lnTo>
                  <a:lnTo>
                    <a:pt x="285358" y="2086615"/>
                  </a:lnTo>
                  <a:lnTo>
                    <a:pt x="257782" y="2051368"/>
                  </a:lnTo>
                  <a:lnTo>
                    <a:pt x="231426" y="2015147"/>
                  </a:lnTo>
                  <a:lnTo>
                    <a:pt x="206321" y="1977986"/>
                  </a:lnTo>
                  <a:lnTo>
                    <a:pt x="182498" y="1939915"/>
                  </a:lnTo>
                  <a:lnTo>
                    <a:pt x="159987" y="1900964"/>
                  </a:lnTo>
                  <a:lnTo>
                    <a:pt x="138820" y="1861165"/>
                  </a:lnTo>
                  <a:lnTo>
                    <a:pt x="119027" y="1820548"/>
                  </a:lnTo>
                  <a:lnTo>
                    <a:pt x="100640" y="1779145"/>
                  </a:lnTo>
                  <a:lnTo>
                    <a:pt x="83689" y="1736986"/>
                  </a:lnTo>
                  <a:lnTo>
                    <a:pt x="68206" y="1694103"/>
                  </a:lnTo>
                  <a:lnTo>
                    <a:pt x="54221" y="1650526"/>
                  </a:lnTo>
                  <a:lnTo>
                    <a:pt x="41766" y="1606286"/>
                  </a:lnTo>
                  <a:lnTo>
                    <a:pt x="30871" y="1561415"/>
                  </a:lnTo>
                  <a:lnTo>
                    <a:pt x="21567" y="1515943"/>
                  </a:lnTo>
                  <a:lnTo>
                    <a:pt x="13885" y="1469902"/>
                  </a:lnTo>
                  <a:lnTo>
                    <a:pt x="7857" y="1423321"/>
                  </a:lnTo>
                  <a:lnTo>
                    <a:pt x="3512" y="1376232"/>
                  </a:lnTo>
                  <a:lnTo>
                    <a:pt x="883" y="1328667"/>
                  </a:lnTo>
                  <a:lnTo>
                    <a:pt x="0" y="1280656"/>
                  </a:lnTo>
                  <a:close/>
                </a:path>
              </a:pathLst>
            </a:custGeom>
            <a:ln w="1270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12663" y="3697224"/>
              <a:ext cx="1386839" cy="1438656"/>
            </a:xfrm>
            <a:prstGeom prst="rect">
              <a:avLst/>
            </a:prstGeom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3905</Words>
  <Application>WPS Presentation</Application>
  <PresentationFormat>On-screen Show (4:3)</PresentationFormat>
  <Paragraphs>303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9" baseType="lpstr">
      <vt:lpstr>Arial</vt:lpstr>
      <vt:lpstr>SimSun</vt:lpstr>
      <vt:lpstr>Wingdings</vt:lpstr>
      <vt:lpstr>Verdana</vt:lpstr>
      <vt:lpstr>Lucida Sans Unicode</vt:lpstr>
      <vt:lpstr>Calibri</vt:lpstr>
      <vt:lpstr>Microsoft YaHei</vt:lpstr>
      <vt:lpstr>Arial Unicode MS</vt:lpstr>
      <vt:lpstr>Arial MT</vt:lpstr>
      <vt:lpstr>Tahoma</vt:lpstr>
      <vt:lpstr>Courier New</vt:lpstr>
      <vt:lpstr>Wingdings</vt:lpstr>
      <vt:lpstr>Office Theme</vt:lpstr>
      <vt:lpstr>Getting Started with Mockito</vt:lpstr>
      <vt:lpstr>Demo application overview  Write a unit test without mocks  Install Mockito 2</vt:lpstr>
      <vt:lpstr>Unit Testing</vt:lpstr>
      <vt:lpstr>Unit Testing</vt:lpstr>
      <vt:lpstr>Unit Testing</vt:lpstr>
      <vt:lpstr>PowerPoint 演示文稿</vt:lpstr>
      <vt:lpstr>Mocking</vt:lpstr>
      <vt:lpstr>Mocking</vt:lpstr>
      <vt:lpstr>Most Popular Collaborators for Mocking</vt:lpstr>
      <vt:lpstr>Most Popular Collaborators for Mocking</vt:lpstr>
      <vt:lpstr>PowerPoint 演示文稿</vt:lpstr>
      <vt:lpstr>Mocking</vt:lpstr>
      <vt:lpstr>Mocking</vt:lpstr>
      <vt:lpstr>Mocking</vt:lpstr>
      <vt:lpstr>Why Use Mocking?</vt:lpstr>
      <vt:lpstr>PowerPoint 演示文稿</vt:lpstr>
      <vt:lpstr>Test Doubles</vt:lpstr>
      <vt:lpstr>Test Doubles: Dummy</vt:lpstr>
      <vt:lpstr>Test Doubles: Fake</vt:lpstr>
      <vt:lpstr>Test Doubles: Stub</vt:lpstr>
      <vt:lpstr>Test Doubles: Spy</vt:lpstr>
      <vt:lpstr>Test Doubles: Mock</vt:lpstr>
      <vt:lpstr>State Verification Versus Behavior Verification</vt:lpstr>
      <vt:lpstr>For ease of learning, we’ll  focus on Spies and Mocks</vt:lpstr>
      <vt:lpstr>A Few More Words on Unit Testing</vt:lpstr>
      <vt:lpstr>A Few More Words on Unit Testing</vt:lpstr>
      <vt:lpstr>PowerPoint 演示文稿</vt:lpstr>
      <vt:lpstr>A Unit Can Consist of More Than One Class</vt:lpstr>
      <vt:lpstr>A Unit Can Consist of More Than One Class</vt:lpstr>
      <vt:lpstr>Unit Formation: Paradigm Comparison</vt:lpstr>
      <vt:lpstr>Unit Formation: Paradigm Comparison</vt:lpstr>
      <vt:lpstr>Do You Mock Concrete Classes or Interfaces?</vt:lpstr>
      <vt:lpstr>Do You Mock Concrete Classes or Interfaces?</vt:lpstr>
      <vt:lpstr>PowerPoint 演示文稿</vt:lpstr>
      <vt:lpstr>Open source</vt:lpstr>
      <vt:lpstr>Presented the application  Wrote a test without mocks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Mockito</dc:title>
  <dc:creator/>
  <cp:lastModifiedBy>Steve Sam</cp:lastModifiedBy>
  <cp:revision>7</cp:revision>
  <dcterms:created xsi:type="dcterms:W3CDTF">2021-10-15T04:29:00Z</dcterms:created>
  <dcterms:modified xsi:type="dcterms:W3CDTF">2022-03-20T10:19:58Z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DE497EA40BF845C79A42C33622D9312E</vt:lpwstr>
  </property>
  <property fmtid="{D5CDD505-2E9C-101B-9397-08002B2CF9AE}" pid="3" name="KSOProductBuildVer">
    <vt:lpwstr>1033-11.2.0.11029</vt:lpwstr>
  </property>
</Properties>
</file>