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7.png"/><Relationship Id="rId1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87.png"/><Relationship Id="rId10" Type="http://schemas.openxmlformats.org/officeDocument/2006/relationships/image" Target="../media/image86.png"/><Relationship Id="rId1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8" Type="http://schemas.openxmlformats.org/officeDocument/2006/relationships/image" Target="../media/image121.png"/><Relationship Id="rId7" Type="http://schemas.openxmlformats.org/officeDocument/2006/relationships/image" Target="../media/image13.png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25.png"/><Relationship Id="rId11" Type="http://schemas.openxmlformats.org/officeDocument/2006/relationships/image" Target="../media/image124.png"/><Relationship Id="rId10" Type="http://schemas.openxmlformats.org/officeDocument/2006/relationships/image" Target="../media/image12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66.png"/><Relationship Id="rId16" Type="http://schemas.openxmlformats.org/officeDocument/2006/relationships/image" Target="../media/image65.png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64082" y="2122627"/>
            <a:ext cx="9874250" cy="610235"/>
            <a:chOff x="964082" y="2122627"/>
            <a:chExt cx="9874250" cy="6102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2122627"/>
              <a:ext cx="7931404" cy="6099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5050" y="2122627"/>
              <a:ext cx="2182749" cy="609904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769059"/>
            <a:ext cx="4231005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363977"/>
            <a:ext cx="3617087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2958033"/>
            <a:ext cx="6418580" cy="732790"/>
            <a:chOff x="5240146" y="2958033"/>
            <a:chExt cx="6418580" cy="73279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958033"/>
              <a:ext cx="641845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324479"/>
              <a:ext cx="1834133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1372" y="3324479"/>
              <a:ext cx="4322063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918839"/>
            <a:ext cx="593394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513453"/>
            <a:ext cx="2168398" cy="36576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99134" y="2750820"/>
            <a:ext cx="10621645" cy="548640"/>
            <a:chOff x="999134" y="2750820"/>
            <a:chExt cx="10621645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134" y="2750820"/>
              <a:ext cx="3686048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9411" y="2750820"/>
              <a:ext cx="2523363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0426" y="2750820"/>
              <a:ext cx="1959482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4926" y="2750820"/>
              <a:ext cx="3195828" cy="5486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7636" y="549859"/>
            <a:ext cx="10550906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5284" y="1508760"/>
            <a:ext cx="5361432" cy="46207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8583" y="1776983"/>
            <a:ext cx="3068320" cy="3180715"/>
            <a:chOff x="6958583" y="1776983"/>
            <a:chExt cx="3068320" cy="3180715"/>
          </a:xfrm>
        </p:grpSpPr>
        <p:sp>
          <p:nvSpPr>
            <p:cNvPr id="3" name="object 3"/>
            <p:cNvSpPr/>
            <p:nvPr/>
          </p:nvSpPr>
          <p:spPr>
            <a:xfrm>
              <a:off x="6958583" y="1776983"/>
              <a:ext cx="3068320" cy="3180715"/>
            </a:xfrm>
            <a:custGeom>
              <a:avLst/>
              <a:gdLst/>
              <a:ahLst/>
              <a:cxnLst/>
              <a:rect l="l" t="t" r="r" b="b"/>
              <a:pathLst>
                <a:path w="3068320" h="3180715">
                  <a:moveTo>
                    <a:pt x="3067812" y="0"/>
                  </a:moveTo>
                  <a:lnTo>
                    <a:pt x="0" y="0"/>
                  </a:lnTo>
                  <a:lnTo>
                    <a:pt x="0" y="3180588"/>
                  </a:lnTo>
                  <a:lnTo>
                    <a:pt x="3067812" y="3180588"/>
                  </a:lnTo>
                  <a:lnTo>
                    <a:pt x="306781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74558" y="3184855"/>
              <a:ext cx="1616709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369820" y="1793748"/>
            <a:ext cx="3068320" cy="3179445"/>
            <a:chOff x="2369820" y="1793748"/>
            <a:chExt cx="3068320" cy="3179445"/>
          </a:xfrm>
        </p:grpSpPr>
        <p:sp>
          <p:nvSpPr>
            <p:cNvPr id="6" name="object 6"/>
            <p:cNvSpPr/>
            <p:nvPr/>
          </p:nvSpPr>
          <p:spPr>
            <a:xfrm>
              <a:off x="2369820" y="1793748"/>
              <a:ext cx="3068320" cy="3179445"/>
            </a:xfrm>
            <a:custGeom>
              <a:avLst/>
              <a:gdLst/>
              <a:ahLst/>
              <a:cxnLst/>
              <a:rect l="l" t="t" r="r" b="b"/>
              <a:pathLst>
                <a:path w="3068320" h="3179445">
                  <a:moveTo>
                    <a:pt x="3067811" y="0"/>
                  </a:moveTo>
                  <a:lnTo>
                    <a:pt x="0" y="0"/>
                  </a:lnTo>
                  <a:lnTo>
                    <a:pt x="0" y="3179064"/>
                  </a:lnTo>
                  <a:lnTo>
                    <a:pt x="3067811" y="3179064"/>
                  </a:lnTo>
                  <a:lnTo>
                    <a:pt x="30678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173" y="3201289"/>
              <a:ext cx="189534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101595" y="549859"/>
            <a:ext cx="8190865" cy="549275"/>
            <a:chOff x="2101595" y="549859"/>
            <a:chExt cx="8190865" cy="5492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1595" y="549859"/>
              <a:ext cx="3120262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8973" y="549859"/>
              <a:ext cx="2376678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1618" y="549859"/>
              <a:ext cx="3180461" cy="54894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5458967" y="2991611"/>
            <a:ext cx="1522730" cy="619125"/>
          </a:xfrm>
          <a:custGeom>
            <a:avLst/>
            <a:gdLst/>
            <a:ahLst/>
            <a:cxnLst/>
            <a:rect l="l" t="t" r="r" b="b"/>
            <a:pathLst>
              <a:path w="1522729" h="619125">
                <a:moveTo>
                  <a:pt x="1213104" y="0"/>
                </a:moveTo>
                <a:lnTo>
                  <a:pt x="1213104" y="154686"/>
                </a:lnTo>
                <a:lnTo>
                  <a:pt x="0" y="154686"/>
                </a:lnTo>
                <a:lnTo>
                  <a:pt x="0" y="464058"/>
                </a:lnTo>
                <a:lnTo>
                  <a:pt x="1213104" y="464058"/>
                </a:lnTo>
                <a:lnTo>
                  <a:pt x="1213104" y="618744"/>
                </a:lnTo>
                <a:lnTo>
                  <a:pt x="1522476" y="309372"/>
                </a:lnTo>
                <a:lnTo>
                  <a:pt x="12131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066798"/>
            <a:ext cx="6442710" cy="365760"/>
            <a:chOff x="5240146" y="2066798"/>
            <a:chExt cx="644271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066798"/>
              <a:ext cx="297916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3704" y="2066798"/>
              <a:ext cx="171526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3137" y="2066798"/>
              <a:ext cx="42062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3553" y="2066798"/>
              <a:ext cx="178904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2661157"/>
            <a:ext cx="6512559" cy="731520"/>
            <a:chOff x="5240146" y="2661157"/>
            <a:chExt cx="6512559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2661157"/>
              <a:ext cx="6512559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3026613"/>
              <a:ext cx="4003039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621659"/>
            <a:ext cx="5933948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215714"/>
            <a:ext cx="2168398" cy="36606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91714" y="2750820"/>
            <a:ext cx="8829040" cy="548640"/>
            <a:chOff x="2791714" y="2750820"/>
            <a:chExt cx="8829040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714" y="2750820"/>
              <a:ext cx="282511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9908" y="2750820"/>
              <a:ext cx="1089660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35" y="2750820"/>
              <a:ext cx="2392680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4926" y="2750820"/>
              <a:ext cx="3195828" cy="5486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3044" y="2121018"/>
            <a:ext cx="1541167" cy="18520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0902" y="2193425"/>
            <a:ext cx="2085571" cy="17075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3354" y="2211803"/>
            <a:ext cx="1948911" cy="166993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22577" y="4569282"/>
            <a:ext cx="2212975" cy="305435"/>
            <a:chOff x="1322577" y="4569282"/>
            <a:chExt cx="2212975" cy="3054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577" y="4569282"/>
              <a:ext cx="1002791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2113" y="4569282"/>
              <a:ext cx="1353058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51760" y="549859"/>
            <a:ext cx="7035546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11038" y="4569282"/>
            <a:ext cx="1321181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48902" y="4569282"/>
            <a:ext cx="1281049" cy="30510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066798"/>
            <a:ext cx="6133465" cy="731520"/>
            <a:chOff x="5240146" y="2066798"/>
            <a:chExt cx="613346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066798"/>
              <a:ext cx="613346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432558"/>
              <a:ext cx="444004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026613"/>
            <a:ext cx="5255006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621659"/>
            <a:ext cx="593394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215714"/>
            <a:ext cx="2168398" cy="36606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106424"/>
            <a:ext cx="5607685" cy="731520"/>
            <a:chOff x="5240146" y="1106424"/>
            <a:chExt cx="5607685" cy="731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0146" y="1106424"/>
              <a:ext cx="5607685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1472184"/>
              <a:ext cx="1629155" cy="3657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066798"/>
            <a:ext cx="6026150" cy="365760"/>
            <a:chOff x="5240146" y="2066798"/>
            <a:chExt cx="602615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066798"/>
              <a:ext cx="102768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1018" y="2066798"/>
              <a:ext cx="514489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661157"/>
            <a:ext cx="4470781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255898"/>
            <a:ext cx="4784852" cy="36575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240146" y="3850259"/>
            <a:ext cx="6261100" cy="731520"/>
            <a:chOff x="5240146" y="3850259"/>
            <a:chExt cx="6261100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850259"/>
              <a:ext cx="6260719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215714"/>
              <a:ext cx="1468501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0146" y="4810633"/>
            <a:ext cx="5354955" cy="731520"/>
            <a:chOff x="5240146" y="4810633"/>
            <a:chExt cx="5354955" cy="73152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4810633"/>
              <a:ext cx="535495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0146" y="5176393"/>
              <a:ext cx="5322189" cy="36575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175003"/>
            <a:ext cx="4265803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1769059"/>
            <a:ext cx="6419850" cy="732155"/>
            <a:chOff x="5240146" y="1769059"/>
            <a:chExt cx="6419850" cy="7321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1769059"/>
              <a:ext cx="2029460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3396" y="1769059"/>
              <a:ext cx="1396873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0132" y="1769059"/>
              <a:ext cx="322986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135378"/>
              <a:ext cx="269887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2729738"/>
            <a:ext cx="449541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324478"/>
            <a:ext cx="355587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918839"/>
            <a:ext cx="380822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513453"/>
            <a:ext cx="4784852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240146" y="5107813"/>
            <a:ext cx="6379845" cy="365760"/>
            <a:chOff x="5240146" y="5107813"/>
            <a:chExt cx="6379845" cy="36576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0146" y="5107813"/>
              <a:ext cx="4231005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14433" y="5107813"/>
              <a:ext cx="2305557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83752" y="3562223"/>
              <a:ext cx="1791970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6586" y="3562223"/>
              <a:ext cx="249935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554" y="3562223"/>
              <a:ext cx="719327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6364" y="3927983"/>
              <a:ext cx="3229102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9" name="object 9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514" y="3562223"/>
              <a:ext cx="3103499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9897" y="3927983"/>
              <a:ext cx="1070216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3861" y="549859"/>
            <a:ext cx="3548380" cy="54894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154423" y="3416808"/>
            <a:ext cx="3896995" cy="1010919"/>
          </a:xfrm>
          <a:custGeom>
            <a:avLst/>
            <a:gdLst/>
            <a:ahLst/>
            <a:cxnLst/>
            <a:rect l="l" t="t" r="r" b="b"/>
            <a:pathLst>
              <a:path w="3896995" h="1010920">
                <a:moveTo>
                  <a:pt x="3391661" y="0"/>
                </a:moveTo>
                <a:lnTo>
                  <a:pt x="3391661" y="252602"/>
                </a:lnTo>
                <a:lnTo>
                  <a:pt x="0" y="252602"/>
                </a:lnTo>
                <a:lnTo>
                  <a:pt x="0" y="757808"/>
                </a:lnTo>
                <a:lnTo>
                  <a:pt x="3391661" y="757808"/>
                </a:lnTo>
                <a:lnTo>
                  <a:pt x="3391661" y="1010411"/>
                </a:lnTo>
                <a:lnTo>
                  <a:pt x="3896868" y="505205"/>
                </a:lnTo>
                <a:lnTo>
                  <a:pt x="339166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05672" y="3196463"/>
              <a:ext cx="2168398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016" y="3562223"/>
              <a:ext cx="1998091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3188" y="3927983"/>
              <a:ext cx="22928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3436" y="4293438"/>
              <a:ext cx="1287526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9" name="object 9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3882" y="3379343"/>
              <a:ext cx="313385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5134" y="3745103"/>
              <a:ext cx="292455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5659" y="4110812"/>
              <a:ext cx="2047239" cy="36606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4" name="object 14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758" y="3012897"/>
              <a:ext cx="3006979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2384" y="3379343"/>
              <a:ext cx="247446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7922" y="3745103"/>
              <a:ext cx="2654808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0984" y="4110812"/>
              <a:ext cx="2004314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1048" y="4476877"/>
              <a:ext cx="2431669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11294" y="549859"/>
            <a:ext cx="3340354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98280" y="3379343"/>
              <a:ext cx="1574419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9996" y="3745103"/>
              <a:ext cx="308737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6528" y="4110812"/>
              <a:ext cx="2181860" cy="3660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376928" y="2179320"/>
            <a:ext cx="3472815" cy="3496310"/>
            <a:chOff x="4376928" y="2179320"/>
            <a:chExt cx="3472815" cy="3496310"/>
          </a:xfrm>
        </p:grpSpPr>
        <p:sp>
          <p:nvSpPr>
            <p:cNvPr id="8" name="object 8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875" y="3012897"/>
              <a:ext cx="3261740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3279" y="3379343"/>
              <a:ext cx="213144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6871" y="3745103"/>
              <a:ext cx="173901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0975" y="3745103"/>
              <a:ext cx="95402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6183" y="4110812"/>
              <a:ext cx="2892679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0855" y="4476877"/>
              <a:ext cx="1187843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6" name="object 16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9753" y="3379343"/>
              <a:ext cx="192227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3350" y="3745103"/>
              <a:ext cx="266280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842" y="4110812"/>
              <a:ext cx="3097022" cy="36606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321" y="549859"/>
            <a:ext cx="4389120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83779" y="4144009"/>
              <a:ext cx="1370202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3887" y="4509465"/>
              <a:ext cx="2697988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3971" y="4875910"/>
              <a:ext cx="2874264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2927" y="5241645"/>
              <a:ext cx="2725547" cy="36575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7863" y="4344873"/>
              <a:ext cx="2846069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4291" y="4674742"/>
              <a:ext cx="212471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8799" y="5003926"/>
              <a:ext cx="1512189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4" name="object 14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98508" y="2813939"/>
              <a:ext cx="920115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7" name="object 17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70374" y="2466467"/>
              <a:ext cx="287273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1310" y="2795651"/>
              <a:ext cx="1618107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3774" y="3124530"/>
              <a:ext cx="1751202" cy="36606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2" name="object 22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6819" y="2466467"/>
              <a:ext cx="2636138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6495" y="2795651"/>
              <a:ext cx="77053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4396" y="2795651"/>
              <a:ext cx="249936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9363" y="2795651"/>
              <a:ext cx="2250440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5668" y="3124530"/>
              <a:ext cx="1239583" cy="36606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906522" y="549859"/>
            <a:ext cx="6533642" cy="548944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883" y="2750820"/>
            <a:ext cx="1050328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9263" y="549859"/>
            <a:ext cx="10398887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347216"/>
            <a:ext cx="6705600" cy="5183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92895" y="2322576"/>
            <a:ext cx="2456815" cy="2394585"/>
            <a:chOff x="8692895" y="2322576"/>
            <a:chExt cx="2456815" cy="2394585"/>
          </a:xfrm>
        </p:grpSpPr>
        <p:sp>
          <p:nvSpPr>
            <p:cNvPr id="3" name="object 3"/>
            <p:cNvSpPr/>
            <p:nvPr/>
          </p:nvSpPr>
          <p:spPr>
            <a:xfrm>
              <a:off x="8692895" y="2322576"/>
              <a:ext cx="2456815" cy="2394585"/>
            </a:xfrm>
            <a:custGeom>
              <a:avLst/>
              <a:gdLst/>
              <a:ahLst/>
              <a:cxnLst/>
              <a:rect l="l" t="t" r="r" b="b"/>
              <a:pathLst>
                <a:path w="2456815" h="2394585">
                  <a:moveTo>
                    <a:pt x="2456688" y="0"/>
                  </a:moveTo>
                  <a:lnTo>
                    <a:pt x="0" y="0"/>
                  </a:lnTo>
                  <a:lnTo>
                    <a:pt x="0" y="2394204"/>
                  </a:lnTo>
                  <a:lnTo>
                    <a:pt x="2456688" y="2394204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98761" y="3337255"/>
              <a:ext cx="1221841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018532" y="2322576"/>
            <a:ext cx="2463165" cy="2394585"/>
            <a:chOff x="5018532" y="2322576"/>
            <a:chExt cx="2463165" cy="2394585"/>
          </a:xfrm>
        </p:grpSpPr>
        <p:sp>
          <p:nvSpPr>
            <p:cNvPr id="6" name="object 6"/>
            <p:cNvSpPr/>
            <p:nvPr/>
          </p:nvSpPr>
          <p:spPr>
            <a:xfrm>
              <a:off x="5018532" y="2322576"/>
              <a:ext cx="2455545" cy="2394585"/>
            </a:xfrm>
            <a:custGeom>
              <a:avLst/>
              <a:gdLst/>
              <a:ahLst/>
              <a:cxnLst/>
              <a:rect l="l" t="t" r="r" b="b"/>
              <a:pathLst>
                <a:path w="2455545" h="2394585">
                  <a:moveTo>
                    <a:pt x="2455164" y="0"/>
                  </a:moveTo>
                  <a:lnTo>
                    <a:pt x="0" y="0"/>
                  </a:lnTo>
                  <a:lnTo>
                    <a:pt x="0" y="2394204"/>
                  </a:lnTo>
                  <a:lnTo>
                    <a:pt x="2455164" y="2394204"/>
                  </a:lnTo>
                  <a:lnTo>
                    <a:pt x="24551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2301" y="3337255"/>
              <a:ext cx="2279396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342644" y="2322576"/>
            <a:ext cx="2476500" cy="2394585"/>
            <a:chOff x="1342644" y="2322576"/>
            <a:chExt cx="2476500" cy="2394585"/>
          </a:xfrm>
        </p:grpSpPr>
        <p:sp>
          <p:nvSpPr>
            <p:cNvPr id="9" name="object 9"/>
            <p:cNvSpPr/>
            <p:nvPr/>
          </p:nvSpPr>
          <p:spPr>
            <a:xfrm>
              <a:off x="1342644" y="2322576"/>
              <a:ext cx="2456815" cy="2394585"/>
            </a:xfrm>
            <a:custGeom>
              <a:avLst/>
              <a:gdLst/>
              <a:ahLst/>
              <a:cxnLst/>
              <a:rect l="l" t="t" r="r" b="b"/>
              <a:pathLst>
                <a:path w="2456815" h="2394585">
                  <a:moveTo>
                    <a:pt x="2456687" y="0"/>
                  </a:moveTo>
                  <a:lnTo>
                    <a:pt x="0" y="0"/>
                  </a:lnTo>
                  <a:lnTo>
                    <a:pt x="0" y="2394204"/>
                  </a:lnTo>
                  <a:lnTo>
                    <a:pt x="2456687" y="2394204"/>
                  </a:lnTo>
                  <a:lnTo>
                    <a:pt x="245668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3911" y="2971800"/>
              <a:ext cx="68198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0134" y="3337255"/>
              <a:ext cx="2239010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5998" y="3703574"/>
              <a:ext cx="1294764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101595" y="549859"/>
            <a:ext cx="8190865" cy="549275"/>
            <a:chOff x="2101595" y="549859"/>
            <a:chExt cx="8190865" cy="5492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1595" y="549859"/>
              <a:ext cx="3120262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973" y="549859"/>
              <a:ext cx="2376678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1618" y="549859"/>
              <a:ext cx="3180461" cy="548944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7473695" y="3345179"/>
            <a:ext cx="1219200" cy="464820"/>
          </a:xfrm>
          <a:custGeom>
            <a:avLst/>
            <a:gdLst/>
            <a:ahLst/>
            <a:cxnLst/>
            <a:rect l="l" t="t" r="r" b="b"/>
            <a:pathLst>
              <a:path w="1219200" h="464820">
                <a:moveTo>
                  <a:pt x="986789" y="0"/>
                </a:moveTo>
                <a:lnTo>
                  <a:pt x="986789" y="116205"/>
                </a:lnTo>
                <a:lnTo>
                  <a:pt x="0" y="116205"/>
                </a:lnTo>
                <a:lnTo>
                  <a:pt x="0" y="348615"/>
                </a:lnTo>
                <a:lnTo>
                  <a:pt x="986789" y="348615"/>
                </a:lnTo>
                <a:lnTo>
                  <a:pt x="986789" y="464820"/>
                </a:lnTo>
                <a:lnTo>
                  <a:pt x="1219200" y="232410"/>
                </a:lnTo>
                <a:lnTo>
                  <a:pt x="98678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06952" y="3328415"/>
            <a:ext cx="1219200" cy="464820"/>
          </a:xfrm>
          <a:custGeom>
            <a:avLst/>
            <a:gdLst/>
            <a:ahLst/>
            <a:cxnLst/>
            <a:rect l="l" t="t" r="r" b="b"/>
            <a:pathLst>
              <a:path w="1219200" h="464820">
                <a:moveTo>
                  <a:pt x="986789" y="0"/>
                </a:moveTo>
                <a:lnTo>
                  <a:pt x="986789" y="116205"/>
                </a:lnTo>
                <a:lnTo>
                  <a:pt x="0" y="116205"/>
                </a:lnTo>
                <a:lnTo>
                  <a:pt x="0" y="348615"/>
                </a:lnTo>
                <a:lnTo>
                  <a:pt x="986789" y="348615"/>
                </a:lnTo>
                <a:lnTo>
                  <a:pt x="986789" y="464820"/>
                </a:lnTo>
                <a:lnTo>
                  <a:pt x="1219200" y="232410"/>
                </a:lnTo>
                <a:lnTo>
                  <a:pt x="98678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On-screen Show (4:3)</PresentationFormat>
  <Paragraphs>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1</cp:revision>
  <dcterms:created xsi:type="dcterms:W3CDTF">2022-03-16T16:49:23Z</dcterms:created>
  <dcterms:modified xsi:type="dcterms:W3CDTF">2022-03-16T16:49:24Z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2018-07-17T05:30:00Z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2022-03-14T05:30:00Z</vt:filetime>
  </property>
  <property fmtid="{D5CDD505-2E9C-101B-9397-08002B2CF9AE}" pid="5" name="ICV">
    <vt:lpwstr>B3456F55329547478EBB21ED349B96E8</vt:lpwstr>
  </property>
  <property fmtid="{D5CDD505-2E9C-101B-9397-08002B2CF9AE}" pid="6" name="KSOProductBuildVer">
    <vt:lpwstr>1033-11.2.0.11029</vt:lpwstr>
  </property>
</Properties>
</file>