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298" r:id="rId47"/>
    <p:sldId id="299" r:id="rId4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3"/>
        <p:guide pos="21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4609" y="550163"/>
            <a:ext cx="2098801" cy="54863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4908" y="1611112"/>
            <a:ext cx="1076417" cy="107641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407153" y="1960372"/>
            <a:ext cx="1533525" cy="357505"/>
          </a:xfrm>
          <a:custGeom>
            <a:avLst/>
            <a:gdLst/>
            <a:ahLst/>
            <a:cxnLst/>
            <a:rect l="l" t="t" r="r" b="b"/>
            <a:pathLst>
              <a:path w="1533525" h="357505">
                <a:moveTo>
                  <a:pt x="1473835" y="0"/>
                </a:moveTo>
                <a:lnTo>
                  <a:pt x="59690" y="0"/>
                </a:lnTo>
                <a:lnTo>
                  <a:pt x="36433" y="4681"/>
                </a:lnTo>
                <a:lnTo>
                  <a:pt x="17462" y="17446"/>
                </a:lnTo>
                <a:lnTo>
                  <a:pt x="4683" y="36379"/>
                </a:lnTo>
                <a:lnTo>
                  <a:pt x="0" y="59562"/>
                </a:lnTo>
                <a:lnTo>
                  <a:pt x="0" y="297941"/>
                </a:lnTo>
                <a:lnTo>
                  <a:pt x="4683" y="321125"/>
                </a:lnTo>
                <a:lnTo>
                  <a:pt x="17462" y="340058"/>
                </a:lnTo>
                <a:lnTo>
                  <a:pt x="36433" y="352823"/>
                </a:lnTo>
                <a:lnTo>
                  <a:pt x="59690" y="357504"/>
                </a:lnTo>
                <a:lnTo>
                  <a:pt x="1473835" y="357504"/>
                </a:lnTo>
                <a:lnTo>
                  <a:pt x="1497018" y="352823"/>
                </a:lnTo>
                <a:lnTo>
                  <a:pt x="1515951" y="340058"/>
                </a:lnTo>
                <a:lnTo>
                  <a:pt x="1528716" y="321125"/>
                </a:lnTo>
                <a:lnTo>
                  <a:pt x="1533398" y="297941"/>
                </a:lnTo>
                <a:lnTo>
                  <a:pt x="1533398" y="59562"/>
                </a:lnTo>
                <a:lnTo>
                  <a:pt x="1528716" y="36379"/>
                </a:lnTo>
                <a:lnTo>
                  <a:pt x="1515951" y="17446"/>
                </a:lnTo>
                <a:lnTo>
                  <a:pt x="1497018" y="4681"/>
                </a:lnTo>
                <a:lnTo>
                  <a:pt x="1473835" y="0"/>
                </a:lnTo>
                <a:close/>
              </a:path>
            </a:pathLst>
          </a:custGeom>
          <a:solidFill>
            <a:srgbClr val="C3DE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407153" y="1960372"/>
            <a:ext cx="1533525" cy="357505"/>
          </a:xfrm>
          <a:custGeom>
            <a:avLst/>
            <a:gdLst/>
            <a:ahLst/>
            <a:cxnLst/>
            <a:rect l="l" t="t" r="r" b="b"/>
            <a:pathLst>
              <a:path w="1533525" h="357505">
                <a:moveTo>
                  <a:pt x="0" y="59562"/>
                </a:moveTo>
                <a:lnTo>
                  <a:pt x="4683" y="36379"/>
                </a:lnTo>
                <a:lnTo>
                  <a:pt x="17462" y="17446"/>
                </a:lnTo>
                <a:lnTo>
                  <a:pt x="36433" y="4681"/>
                </a:lnTo>
                <a:lnTo>
                  <a:pt x="59690" y="0"/>
                </a:lnTo>
                <a:lnTo>
                  <a:pt x="1473835" y="0"/>
                </a:lnTo>
                <a:lnTo>
                  <a:pt x="1497018" y="4681"/>
                </a:lnTo>
                <a:lnTo>
                  <a:pt x="1515951" y="17446"/>
                </a:lnTo>
                <a:lnTo>
                  <a:pt x="1528716" y="36379"/>
                </a:lnTo>
                <a:lnTo>
                  <a:pt x="1533398" y="59562"/>
                </a:lnTo>
                <a:lnTo>
                  <a:pt x="1533398" y="297941"/>
                </a:lnTo>
                <a:lnTo>
                  <a:pt x="1528716" y="321125"/>
                </a:lnTo>
                <a:lnTo>
                  <a:pt x="1515951" y="340058"/>
                </a:lnTo>
                <a:lnTo>
                  <a:pt x="1497018" y="352823"/>
                </a:lnTo>
                <a:lnTo>
                  <a:pt x="1473835" y="357504"/>
                </a:lnTo>
                <a:lnTo>
                  <a:pt x="59690" y="357504"/>
                </a:lnTo>
                <a:lnTo>
                  <a:pt x="36433" y="352823"/>
                </a:lnTo>
                <a:lnTo>
                  <a:pt x="17462" y="340058"/>
                </a:lnTo>
                <a:lnTo>
                  <a:pt x="4683" y="321125"/>
                </a:lnTo>
                <a:lnTo>
                  <a:pt x="0" y="297941"/>
                </a:lnTo>
                <a:lnTo>
                  <a:pt x="0" y="59562"/>
                </a:lnTo>
                <a:close/>
              </a:path>
            </a:pathLst>
          </a:custGeom>
          <a:ln w="25400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114" y="2140712"/>
            <a:ext cx="11129771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78.png"/><Relationship Id="rId12" Type="http://schemas.openxmlformats.org/officeDocument/2006/relationships/image" Target="../media/image77.png"/><Relationship Id="rId11" Type="http://schemas.openxmlformats.org/officeDocument/2006/relationships/image" Target="../media/image76.png"/><Relationship Id="rId10" Type="http://schemas.openxmlformats.org/officeDocument/2006/relationships/image" Target="../media/image75.png"/><Relationship Id="rId1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2.png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png"/><Relationship Id="rId8" Type="http://schemas.openxmlformats.org/officeDocument/2006/relationships/image" Target="../media/image100.png"/><Relationship Id="rId7" Type="http://schemas.openxmlformats.org/officeDocument/2006/relationships/image" Target="../media/image99.png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92.png"/><Relationship Id="rId11" Type="http://schemas.openxmlformats.org/officeDocument/2006/relationships/image" Target="../media/image103.png"/><Relationship Id="rId10" Type="http://schemas.openxmlformats.org/officeDocument/2006/relationships/image" Target="../media/image102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92.png"/><Relationship Id="rId15" Type="http://schemas.openxmlformats.org/officeDocument/2006/relationships/image" Target="../media/image103.png"/><Relationship Id="rId14" Type="http://schemas.openxmlformats.org/officeDocument/2006/relationships/image" Target="../media/image116.png"/><Relationship Id="rId13" Type="http://schemas.openxmlformats.org/officeDocument/2006/relationships/image" Target="../media/image115.png"/><Relationship Id="rId12" Type="http://schemas.openxmlformats.org/officeDocument/2006/relationships/image" Target="../media/image114.png"/><Relationship Id="rId11" Type="http://schemas.openxmlformats.org/officeDocument/2006/relationships/image" Target="../media/image113.png"/><Relationship Id="rId10" Type="http://schemas.openxmlformats.org/officeDocument/2006/relationships/image" Target="../media/image112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png"/><Relationship Id="rId8" Type="http://schemas.openxmlformats.org/officeDocument/2006/relationships/image" Target="../media/image122.png"/><Relationship Id="rId7" Type="http://schemas.openxmlformats.org/officeDocument/2006/relationships/image" Target="../media/image121.png"/><Relationship Id="rId6" Type="http://schemas.openxmlformats.org/officeDocument/2006/relationships/image" Target="../media/image120.png"/><Relationship Id="rId5" Type="http://schemas.openxmlformats.org/officeDocument/2006/relationships/image" Target="../media/image101.png"/><Relationship Id="rId4" Type="http://schemas.openxmlformats.org/officeDocument/2006/relationships/image" Target="../media/image119.png"/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4" Type="http://schemas.openxmlformats.org/officeDocument/2006/relationships/image" Target="../media/image128.png"/><Relationship Id="rId13" Type="http://schemas.openxmlformats.org/officeDocument/2006/relationships/image" Target="../media/image127.png"/><Relationship Id="rId12" Type="http://schemas.openxmlformats.org/officeDocument/2006/relationships/image" Target="../media/image126.png"/><Relationship Id="rId11" Type="http://schemas.openxmlformats.org/officeDocument/2006/relationships/image" Target="../media/image125.png"/><Relationship Id="rId10" Type="http://schemas.openxmlformats.org/officeDocument/2006/relationships/image" Target="../media/image124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png"/><Relationship Id="rId8" Type="http://schemas.openxmlformats.org/officeDocument/2006/relationships/image" Target="../media/image137.png"/><Relationship Id="rId7" Type="http://schemas.openxmlformats.org/officeDocument/2006/relationships/image" Target="../media/image136.png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3" Type="http://schemas.openxmlformats.org/officeDocument/2006/relationships/image" Target="../media/image107.png"/><Relationship Id="rId2" Type="http://schemas.openxmlformats.org/officeDocument/2006/relationships/image" Target="../media/image132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1.png"/><Relationship Id="rId17" Type="http://schemas.openxmlformats.org/officeDocument/2006/relationships/image" Target="../media/image128.png"/><Relationship Id="rId16" Type="http://schemas.openxmlformats.org/officeDocument/2006/relationships/image" Target="../media/image145.png"/><Relationship Id="rId15" Type="http://schemas.openxmlformats.org/officeDocument/2006/relationships/image" Target="../media/image144.png"/><Relationship Id="rId14" Type="http://schemas.openxmlformats.org/officeDocument/2006/relationships/image" Target="../media/image143.png"/><Relationship Id="rId13" Type="http://schemas.openxmlformats.org/officeDocument/2006/relationships/image" Target="../media/image142.png"/><Relationship Id="rId12" Type="http://schemas.openxmlformats.org/officeDocument/2006/relationships/image" Target="../media/image141.png"/><Relationship Id="rId11" Type="http://schemas.openxmlformats.org/officeDocument/2006/relationships/image" Target="../media/image140.png"/><Relationship Id="rId10" Type="http://schemas.openxmlformats.org/officeDocument/2006/relationships/image" Target="../media/image13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png"/><Relationship Id="rId8" Type="http://schemas.openxmlformats.org/officeDocument/2006/relationships/image" Target="../media/image151.png"/><Relationship Id="rId7" Type="http://schemas.openxmlformats.org/officeDocument/2006/relationships/image" Target="../media/image150.png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3" Type="http://schemas.openxmlformats.org/officeDocument/2006/relationships/image" Target="../media/image107.png"/><Relationship Id="rId2" Type="http://schemas.openxmlformats.org/officeDocument/2006/relationships/image" Target="../media/image146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55.png"/><Relationship Id="rId11" Type="http://schemas.openxmlformats.org/officeDocument/2006/relationships/image" Target="../media/image154.png"/><Relationship Id="rId10" Type="http://schemas.openxmlformats.org/officeDocument/2006/relationships/image" Target="../media/image153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3.png"/><Relationship Id="rId8" Type="http://schemas.openxmlformats.org/officeDocument/2006/relationships/image" Target="../media/image162.png"/><Relationship Id="rId7" Type="http://schemas.openxmlformats.org/officeDocument/2006/relationships/image" Target="../media/image161.png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.png"/><Relationship Id="rId15" Type="http://schemas.openxmlformats.org/officeDocument/2006/relationships/image" Target="../media/image169.png"/><Relationship Id="rId14" Type="http://schemas.openxmlformats.org/officeDocument/2006/relationships/image" Target="../media/image168.png"/><Relationship Id="rId13" Type="http://schemas.openxmlformats.org/officeDocument/2006/relationships/image" Target="../media/image167.png"/><Relationship Id="rId12" Type="http://schemas.openxmlformats.org/officeDocument/2006/relationships/image" Target="../media/image166.png"/><Relationship Id="rId11" Type="http://schemas.openxmlformats.org/officeDocument/2006/relationships/image" Target="../media/image165.png"/><Relationship Id="rId10" Type="http://schemas.openxmlformats.org/officeDocument/2006/relationships/image" Target="../media/image164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8.png"/><Relationship Id="rId8" Type="http://schemas.openxmlformats.org/officeDocument/2006/relationships/image" Target="../media/image177.png"/><Relationship Id="rId7" Type="http://schemas.openxmlformats.org/officeDocument/2006/relationships/image" Target="../media/image176.png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3" Type="http://schemas.openxmlformats.org/officeDocument/2006/relationships/image" Target="../media/image172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186.png"/><Relationship Id="rId2" Type="http://schemas.openxmlformats.org/officeDocument/2006/relationships/image" Target="../media/image171.png"/><Relationship Id="rId19" Type="http://schemas.openxmlformats.org/officeDocument/2006/relationships/image" Target="../media/image185.png"/><Relationship Id="rId18" Type="http://schemas.openxmlformats.org/officeDocument/2006/relationships/image" Target="../media/image169.png"/><Relationship Id="rId17" Type="http://schemas.openxmlformats.org/officeDocument/2006/relationships/image" Target="../media/image184.png"/><Relationship Id="rId16" Type="http://schemas.openxmlformats.org/officeDocument/2006/relationships/image" Target="../media/image183.png"/><Relationship Id="rId15" Type="http://schemas.openxmlformats.org/officeDocument/2006/relationships/image" Target="../media/image165.png"/><Relationship Id="rId14" Type="http://schemas.openxmlformats.org/officeDocument/2006/relationships/image" Target="../media/image182.png"/><Relationship Id="rId13" Type="http://schemas.openxmlformats.org/officeDocument/2006/relationships/image" Target="../media/image181.png"/><Relationship Id="rId12" Type="http://schemas.openxmlformats.org/officeDocument/2006/relationships/image" Target="../media/image180.png"/><Relationship Id="rId11" Type="http://schemas.openxmlformats.org/officeDocument/2006/relationships/image" Target="../media/image166.png"/><Relationship Id="rId10" Type="http://schemas.openxmlformats.org/officeDocument/2006/relationships/image" Target="../media/image179.png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8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1" Type="http://schemas.openxmlformats.org/officeDocument/2006/relationships/image" Target="../media/image19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1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5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9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0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5.png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101.png"/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png"/><Relationship Id="rId8" Type="http://schemas.openxmlformats.org/officeDocument/2006/relationships/image" Target="../media/image105.png"/><Relationship Id="rId7" Type="http://schemas.openxmlformats.org/officeDocument/2006/relationships/image" Target="../media/image104.png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Relationship Id="rId3" Type="http://schemas.openxmlformats.org/officeDocument/2006/relationships/image" Target="../media/image207.png"/><Relationship Id="rId2" Type="http://schemas.openxmlformats.org/officeDocument/2006/relationships/image" Target="../media/image20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05.png"/><Relationship Id="rId14" Type="http://schemas.openxmlformats.org/officeDocument/2006/relationships/image" Target="../media/image215.png"/><Relationship Id="rId13" Type="http://schemas.openxmlformats.org/officeDocument/2006/relationships/image" Target="../media/image214.png"/><Relationship Id="rId12" Type="http://schemas.openxmlformats.org/officeDocument/2006/relationships/image" Target="../media/image213.png"/><Relationship Id="rId11" Type="http://schemas.openxmlformats.org/officeDocument/2006/relationships/image" Target="../media/image212.png"/><Relationship Id="rId10" Type="http://schemas.openxmlformats.org/officeDocument/2006/relationships/image" Target="../media/image10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.png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642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4082" y="1463039"/>
            <a:ext cx="6303010" cy="1270000"/>
            <a:chOff x="964082" y="1463039"/>
            <a:chExt cx="6303010" cy="1270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1463039"/>
              <a:ext cx="6302629" cy="68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6681"/>
              <a:ext cx="5052949" cy="686104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842454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69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InputStream input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 create input stream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byte[10];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2379980" indent="-36512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i=0;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i++)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4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[i];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42970" y="550163"/>
            <a:ext cx="5457571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860488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129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char[10];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2560955" indent="-36512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i=0;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i++)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4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[i];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60801" y="550163"/>
            <a:ext cx="6619494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97508" y="4459654"/>
            <a:ext cx="1970405" cy="1657350"/>
            <a:chOff x="1397508" y="4459654"/>
            <a:chExt cx="1970405" cy="165735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4459654"/>
              <a:ext cx="1179387" cy="1656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14170" y="4914265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880"/>
                  </a:lnTo>
                  <a:lnTo>
                    <a:pt x="589280" y="563880"/>
                  </a:lnTo>
                  <a:lnTo>
                    <a:pt x="589280" y="751814"/>
                  </a:lnTo>
                  <a:lnTo>
                    <a:pt x="965200" y="37592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508" y="5541873"/>
              <a:ext cx="1159002" cy="304800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73830" y="4727575"/>
          <a:ext cx="3411854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170"/>
              </a:tblGrid>
              <a:tr h="370839"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OutputStream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write(byte[]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2277871"/>
            <a:ext cx="8241030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OutputStream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stream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output.write(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byte[]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{0,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63,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127};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output.write(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20438" y="550163"/>
            <a:ext cx="3299206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97508" y="4459654"/>
            <a:ext cx="1970405" cy="1657350"/>
            <a:chOff x="1397508" y="4459654"/>
            <a:chExt cx="1970405" cy="165735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4459654"/>
              <a:ext cx="1179387" cy="1656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14170" y="4914265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880"/>
                  </a:lnTo>
                  <a:lnTo>
                    <a:pt x="589280" y="563880"/>
                  </a:lnTo>
                  <a:lnTo>
                    <a:pt x="589280" y="751814"/>
                  </a:lnTo>
                  <a:lnTo>
                    <a:pt x="965200" y="37592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508" y="5541873"/>
              <a:ext cx="1159002" cy="304800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73830" y="4727575"/>
          <a:ext cx="3411854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170"/>
              </a:tblGrid>
              <a:tr h="370839"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OutputStream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write(byte[]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531607" y="4727575"/>
          <a:ext cx="3413125" cy="149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ch)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write(char[]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write(String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576832"/>
            <a:ext cx="6052185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200850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‘a’;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6350">
              <a:lnSpc>
                <a:spcPct val="142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{‘a’,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‘b’,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‘c};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writer.write(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42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stringVal</a:t>
            </a:r>
            <a:r>
              <a:rPr sz="2400" spc="-5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“Hello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World”;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stringVal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39794" y="550163"/>
            <a:ext cx="446112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0768" y="550163"/>
            <a:ext cx="10719435" cy="548640"/>
            <a:chOff x="810768" y="550163"/>
            <a:chExt cx="10719435" cy="5486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10768" y="550163"/>
              <a:ext cx="3860546" cy="548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5470" y="550163"/>
              <a:ext cx="3495548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8049" y="550163"/>
              <a:ext cx="3771773" cy="54863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001259" y="1464944"/>
            <a:ext cx="2267585" cy="420370"/>
            <a:chOff x="5001259" y="1464944"/>
            <a:chExt cx="2267585" cy="420370"/>
          </a:xfrm>
        </p:grpSpPr>
        <p:sp>
          <p:nvSpPr>
            <p:cNvPr id="7" name="object 7"/>
            <p:cNvSpPr/>
            <p:nvPr/>
          </p:nvSpPr>
          <p:spPr>
            <a:xfrm>
              <a:off x="5001259" y="1464944"/>
              <a:ext cx="2267585" cy="420370"/>
            </a:xfrm>
            <a:custGeom>
              <a:avLst/>
              <a:gdLst/>
              <a:ahLst/>
              <a:cxnLst/>
              <a:rect l="l" t="t" r="r" b="b"/>
              <a:pathLst>
                <a:path w="2267584" h="420369">
                  <a:moveTo>
                    <a:pt x="2197354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97354" y="419862"/>
                  </a:lnTo>
                  <a:lnTo>
                    <a:pt x="2224575" y="414357"/>
                  </a:lnTo>
                  <a:lnTo>
                    <a:pt x="2246820" y="399351"/>
                  </a:lnTo>
                  <a:lnTo>
                    <a:pt x="2261826" y="377106"/>
                  </a:lnTo>
                  <a:lnTo>
                    <a:pt x="2267331" y="349884"/>
                  </a:lnTo>
                  <a:lnTo>
                    <a:pt x="2267331" y="69976"/>
                  </a:lnTo>
                  <a:lnTo>
                    <a:pt x="2261826" y="42701"/>
                  </a:lnTo>
                  <a:lnTo>
                    <a:pt x="2246820" y="20462"/>
                  </a:lnTo>
                  <a:lnTo>
                    <a:pt x="2224575" y="5486"/>
                  </a:lnTo>
                  <a:lnTo>
                    <a:pt x="21973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4032" y="1522729"/>
              <a:ext cx="1727326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28256" y="2308098"/>
            <a:ext cx="3393440" cy="420370"/>
            <a:chOff x="628256" y="2308098"/>
            <a:chExt cx="3393440" cy="420370"/>
          </a:xfrm>
        </p:grpSpPr>
        <p:sp>
          <p:nvSpPr>
            <p:cNvPr id="10" name="object 10"/>
            <p:cNvSpPr/>
            <p:nvPr/>
          </p:nvSpPr>
          <p:spPr>
            <a:xfrm>
              <a:off x="628256" y="2308098"/>
              <a:ext cx="3393440" cy="420370"/>
            </a:xfrm>
            <a:custGeom>
              <a:avLst/>
              <a:gdLst/>
              <a:ahLst/>
              <a:cxnLst/>
              <a:rect l="l" t="t" r="r" b="b"/>
              <a:pathLst>
                <a:path w="3393440" h="420369">
                  <a:moveTo>
                    <a:pt x="3323221" y="0"/>
                  </a:moveTo>
                  <a:lnTo>
                    <a:pt x="69989" y="0"/>
                  </a:lnTo>
                  <a:lnTo>
                    <a:pt x="42744" y="5486"/>
                  </a:lnTo>
                  <a:lnTo>
                    <a:pt x="20497" y="20462"/>
                  </a:lnTo>
                  <a:lnTo>
                    <a:pt x="5499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3323221" y="419862"/>
                  </a:lnTo>
                  <a:lnTo>
                    <a:pt x="3350496" y="414357"/>
                  </a:lnTo>
                  <a:lnTo>
                    <a:pt x="3372735" y="399351"/>
                  </a:lnTo>
                  <a:lnTo>
                    <a:pt x="3387711" y="377106"/>
                  </a:lnTo>
                  <a:lnTo>
                    <a:pt x="3393198" y="349885"/>
                  </a:lnTo>
                  <a:lnTo>
                    <a:pt x="3393198" y="69976"/>
                  </a:lnTo>
                  <a:lnTo>
                    <a:pt x="3387711" y="42701"/>
                  </a:lnTo>
                  <a:lnTo>
                    <a:pt x="3372735" y="20462"/>
                  </a:lnTo>
                  <a:lnTo>
                    <a:pt x="3350496" y="5486"/>
                  </a:lnTo>
                  <a:lnTo>
                    <a:pt x="33232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9711" y="2366137"/>
              <a:ext cx="3013456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699000" y="2308098"/>
            <a:ext cx="2872105" cy="420370"/>
            <a:chOff x="4699000" y="2308098"/>
            <a:chExt cx="2872105" cy="420370"/>
          </a:xfrm>
        </p:grpSpPr>
        <p:sp>
          <p:nvSpPr>
            <p:cNvPr id="13" name="object 13"/>
            <p:cNvSpPr/>
            <p:nvPr/>
          </p:nvSpPr>
          <p:spPr>
            <a:xfrm>
              <a:off x="4699000" y="2308098"/>
              <a:ext cx="2872105" cy="420370"/>
            </a:xfrm>
            <a:custGeom>
              <a:avLst/>
              <a:gdLst/>
              <a:ahLst/>
              <a:cxnLst/>
              <a:rect l="l" t="t" r="r" b="b"/>
              <a:pathLst>
                <a:path w="2872104" h="420369">
                  <a:moveTo>
                    <a:pt x="2801747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801747" y="419862"/>
                  </a:lnTo>
                  <a:lnTo>
                    <a:pt x="2829022" y="414357"/>
                  </a:lnTo>
                  <a:lnTo>
                    <a:pt x="2851261" y="399351"/>
                  </a:lnTo>
                  <a:lnTo>
                    <a:pt x="2866237" y="377106"/>
                  </a:lnTo>
                  <a:lnTo>
                    <a:pt x="2871724" y="349885"/>
                  </a:lnTo>
                  <a:lnTo>
                    <a:pt x="2871724" y="69976"/>
                  </a:lnTo>
                  <a:lnTo>
                    <a:pt x="2866237" y="42701"/>
                  </a:lnTo>
                  <a:lnTo>
                    <a:pt x="2851261" y="20462"/>
                  </a:lnTo>
                  <a:lnTo>
                    <a:pt x="2829022" y="5486"/>
                  </a:lnTo>
                  <a:lnTo>
                    <a:pt x="280174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5225" y="2366137"/>
              <a:ext cx="2466467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147684" y="2308098"/>
            <a:ext cx="2905125" cy="420370"/>
            <a:chOff x="8147684" y="2308098"/>
            <a:chExt cx="2905125" cy="420370"/>
          </a:xfrm>
        </p:grpSpPr>
        <p:sp>
          <p:nvSpPr>
            <p:cNvPr id="16" name="object 16"/>
            <p:cNvSpPr/>
            <p:nvPr/>
          </p:nvSpPr>
          <p:spPr>
            <a:xfrm>
              <a:off x="8147684" y="2308098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69">
                  <a:moveTo>
                    <a:pt x="2835021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835021" y="419862"/>
                  </a:lnTo>
                  <a:lnTo>
                    <a:pt x="2862242" y="414357"/>
                  </a:lnTo>
                  <a:lnTo>
                    <a:pt x="2884487" y="399351"/>
                  </a:lnTo>
                  <a:lnTo>
                    <a:pt x="2899493" y="377106"/>
                  </a:lnTo>
                  <a:lnTo>
                    <a:pt x="2904998" y="349885"/>
                  </a:lnTo>
                  <a:lnTo>
                    <a:pt x="2904998" y="69976"/>
                  </a:lnTo>
                  <a:lnTo>
                    <a:pt x="2899493" y="42701"/>
                  </a:lnTo>
                  <a:lnTo>
                    <a:pt x="2884487" y="20462"/>
                  </a:lnTo>
                  <a:lnTo>
                    <a:pt x="2862242" y="5486"/>
                  </a:lnTo>
                  <a:lnTo>
                    <a:pt x="28350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4912" y="2366137"/>
              <a:ext cx="2188336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01259" y="3874770"/>
            <a:ext cx="2267585" cy="420370"/>
            <a:chOff x="5001259" y="3874770"/>
            <a:chExt cx="2267585" cy="420370"/>
          </a:xfrm>
        </p:grpSpPr>
        <p:sp>
          <p:nvSpPr>
            <p:cNvPr id="19" name="object 19"/>
            <p:cNvSpPr/>
            <p:nvPr/>
          </p:nvSpPr>
          <p:spPr>
            <a:xfrm>
              <a:off x="5001259" y="3874770"/>
              <a:ext cx="2267585" cy="420370"/>
            </a:xfrm>
            <a:custGeom>
              <a:avLst/>
              <a:gdLst/>
              <a:ahLst/>
              <a:cxnLst/>
              <a:rect l="l" t="t" r="r" b="b"/>
              <a:pathLst>
                <a:path w="2267584" h="420370">
                  <a:moveTo>
                    <a:pt x="2197354" y="0"/>
                  </a:moveTo>
                  <a:lnTo>
                    <a:pt x="69976" y="0"/>
                  </a:lnTo>
                  <a:lnTo>
                    <a:pt x="42701" y="5504"/>
                  </a:lnTo>
                  <a:lnTo>
                    <a:pt x="20462" y="20510"/>
                  </a:lnTo>
                  <a:lnTo>
                    <a:pt x="5486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1"/>
                  </a:lnTo>
                  <a:lnTo>
                    <a:pt x="2197354" y="419861"/>
                  </a:lnTo>
                  <a:lnTo>
                    <a:pt x="2224575" y="414357"/>
                  </a:lnTo>
                  <a:lnTo>
                    <a:pt x="2246820" y="399351"/>
                  </a:lnTo>
                  <a:lnTo>
                    <a:pt x="2261826" y="377106"/>
                  </a:lnTo>
                  <a:lnTo>
                    <a:pt x="2267331" y="349884"/>
                  </a:lnTo>
                  <a:lnTo>
                    <a:pt x="2267331" y="69976"/>
                  </a:lnTo>
                  <a:lnTo>
                    <a:pt x="2261826" y="42755"/>
                  </a:lnTo>
                  <a:lnTo>
                    <a:pt x="2246820" y="20510"/>
                  </a:lnTo>
                  <a:lnTo>
                    <a:pt x="2224575" y="5504"/>
                  </a:lnTo>
                  <a:lnTo>
                    <a:pt x="21973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3636" y="3933190"/>
              <a:ext cx="1974595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67613" y="4717922"/>
            <a:ext cx="3514725" cy="420370"/>
            <a:chOff x="567613" y="4717922"/>
            <a:chExt cx="3514725" cy="420370"/>
          </a:xfrm>
        </p:grpSpPr>
        <p:sp>
          <p:nvSpPr>
            <p:cNvPr id="22" name="object 22"/>
            <p:cNvSpPr/>
            <p:nvPr/>
          </p:nvSpPr>
          <p:spPr>
            <a:xfrm>
              <a:off x="567613" y="4717922"/>
              <a:ext cx="3514725" cy="420370"/>
            </a:xfrm>
            <a:custGeom>
              <a:avLst/>
              <a:gdLst/>
              <a:ahLst/>
              <a:cxnLst/>
              <a:rect l="l" t="t" r="r" b="b"/>
              <a:pathLst>
                <a:path w="3514725" h="420370">
                  <a:moveTo>
                    <a:pt x="3444570" y="0"/>
                  </a:moveTo>
                  <a:lnTo>
                    <a:pt x="69976" y="0"/>
                  </a:lnTo>
                  <a:lnTo>
                    <a:pt x="42739" y="5504"/>
                  </a:lnTo>
                  <a:lnTo>
                    <a:pt x="20496" y="20510"/>
                  </a:lnTo>
                  <a:lnTo>
                    <a:pt x="5499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99" y="377106"/>
                  </a:lnTo>
                  <a:lnTo>
                    <a:pt x="20496" y="399351"/>
                  </a:lnTo>
                  <a:lnTo>
                    <a:pt x="42739" y="414357"/>
                  </a:lnTo>
                  <a:lnTo>
                    <a:pt x="69976" y="419862"/>
                  </a:lnTo>
                  <a:lnTo>
                    <a:pt x="3444570" y="419862"/>
                  </a:lnTo>
                  <a:lnTo>
                    <a:pt x="3471791" y="414357"/>
                  </a:lnTo>
                  <a:lnTo>
                    <a:pt x="3494036" y="399351"/>
                  </a:lnTo>
                  <a:lnTo>
                    <a:pt x="3509042" y="377106"/>
                  </a:lnTo>
                  <a:lnTo>
                    <a:pt x="3514547" y="349884"/>
                  </a:lnTo>
                  <a:lnTo>
                    <a:pt x="3514547" y="69976"/>
                  </a:lnTo>
                  <a:lnTo>
                    <a:pt x="3509042" y="42755"/>
                  </a:lnTo>
                  <a:lnTo>
                    <a:pt x="3494036" y="20510"/>
                  </a:lnTo>
                  <a:lnTo>
                    <a:pt x="3471791" y="5504"/>
                  </a:lnTo>
                  <a:lnTo>
                    <a:pt x="344457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448" y="4776469"/>
              <a:ext cx="3255772" cy="30480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4599432" y="4714494"/>
            <a:ext cx="3070860" cy="420370"/>
            <a:chOff x="4599432" y="4714494"/>
            <a:chExt cx="3070860" cy="420370"/>
          </a:xfrm>
        </p:grpSpPr>
        <p:sp>
          <p:nvSpPr>
            <p:cNvPr id="25" name="object 25"/>
            <p:cNvSpPr/>
            <p:nvPr/>
          </p:nvSpPr>
          <p:spPr>
            <a:xfrm>
              <a:off x="4599432" y="4714494"/>
              <a:ext cx="3070860" cy="420370"/>
            </a:xfrm>
            <a:custGeom>
              <a:avLst/>
              <a:gdLst/>
              <a:ahLst/>
              <a:cxnLst/>
              <a:rect l="l" t="t" r="r" b="b"/>
              <a:pathLst>
                <a:path w="3070859" h="420370">
                  <a:moveTo>
                    <a:pt x="3000883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1"/>
                  </a:lnTo>
                  <a:lnTo>
                    <a:pt x="3000883" y="419861"/>
                  </a:lnTo>
                  <a:lnTo>
                    <a:pt x="3028104" y="414375"/>
                  </a:lnTo>
                  <a:lnTo>
                    <a:pt x="3050349" y="399399"/>
                  </a:lnTo>
                  <a:lnTo>
                    <a:pt x="3065355" y="377160"/>
                  </a:lnTo>
                  <a:lnTo>
                    <a:pt x="3070860" y="349884"/>
                  </a:lnTo>
                  <a:lnTo>
                    <a:pt x="3070860" y="69976"/>
                  </a:lnTo>
                  <a:lnTo>
                    <a:pt x="3065355" y="42755"/>
                  </a:lnTo>
                  <a:lnTo>
                    <a:pt x="3050349" y="20510"/>
                  </a:lnTo>
                  <a:lnTo>
                    <a:pt x="3028104" y="5504"/>
                  </a:lnTo>
                  <a:lnTo>
                    <a:pt x="300088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5464" y="4772863"/>
              <a:ext cx="2711195" cy="30510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147684" y="4714494"/>
            <a:ext cx="2905125" cy="420370"/>
            <a:chOff x="8147684" y="4714494"/>
            <a:chExt cx="2905125" cy="420370"/>
          </a:xfrm>
        </p:grpSpPr>
        <p:sp>
          <p:nvSpPr>
            <p:cNvPr id="28" name="object 28"/>
            <p:cNvSpPr/>
            <p:nvPr/>
          </p:nvSpPr>
          <p:spPr>
            <a:xfrm>
              <a:off x="8147684" y="4714494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70">
                  <a:moveTo>
                    <a:pt x="2835021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1"/>
                  </a:lnTo>
                  <a:lnTo>
                    <a:pt x="2835021" y="419861"/>
                  </a:lnTo>
                  <a:lnTo>
                    <a:pt x="2862242" y="414375"/>
                  </a:lnTo>
                  <a:lnTo>
                    <a:pt x="2884487" y="399399"/>
                  </a:lnTo>
                  <a:lnTo>
                    <a:pt x="2899493" y="377160"/>
                  </a:lnTo>
                  <a:lnTo>
                    <a:pt x="2904998" y="349884"/>
                  </a:lnTo>
                  <a:lnTo>
                    <a:pt x="2904998" y="69976"/>
                  </a:lnTo>
                  <a:lnTo>
                    <a:pt x="2899493" y="42755"/>
                  </a:lnTo>
                  <a:lnTo>
                    <a:pt x="2884487" y="20510"/>
                  </a:lnTo>
                  <a:lnTo>
                    <a:pt x="2862242" y="5504"/>
                  </a:lnTo>
                  <a:lnTo>
                    <a:pt x="28350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6040" y="4772863"/>
              <a:ext cx="2434081" cy="305104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2324861" y="1884807"/>
            <a:ext cx="7275830" cy="423545"/>
          </a:xfrm>
          <a:custGeom>
            <a:avLst/>
            <a:gdLst/>
            <a:ahLst/>
            <a:cxnLst/>
            <a:rect l="l" t="t" r="r" b="b"/>
            <a:pathLst>
              <a:path w="7275830" h="423544">
                <a:moveTo>
                  <a:pt x="0" y="423290"/>
                </a:moveTo>
                <a:lnTo>
                  <a:pt x="0" y="211581"/>
                </a:lnTo>
                <a:lnTo>
                  <a:pt x="3810000" y="211581"/>
                </a:lnTo>
                <a:lnTo>
                  <a:pt x="3810000" y="0"/>
                </a:lnTo>
              </a:path>
              <a:path w="7275830" h="423544">
                <a:moveTo>
                  <a:pt x="3810000" y="423290"/>
                </a:moveTo>
                <a:lnTo>
                  <a:pt x="3810000" y="211581"/>
                </a:lnTo>
                <a:lnTo>
                  <a:pt x="3810000" y="0"/>
                </a:lnTo>
              </a:path>
              <a:path w="7275830" h="423544">
                <a:moveTo>
                  <a:pt x="7275321" y="423290"/>
                </a:moveTo>
                <a:lnTo>
                  <a:pt x="7275321" y="211581"/>
                </a:lnTo>
                <a:lnTo>
                  <a:pt x="3810000" y="211581"/>
                </a:lnTo>
                <a:lnTo>
                  <a:pt x="3810000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24861" y="4294632"/>
            <a:ext cx="7275830" cy="423545"/>
          </a:xfrm>
          <a:custGeom>
            <a:avLst/>
            <a:gdLst/>
            <a:ahLst/>
            <a:cxnLst/>
            <a:rect l="l" t="t" r="r" b="b"/>
            <a:pathLst>
              <a:path w="7275830" h="423545">
                <a:moveTo>
                  <a:pt x="0" y="423291"/>
                </a:moveTo>
                <a:lnTo>
                  <a:pt x="0" y="211709"/>
                </a:lnTo>
                <a:lnTo>
                  <a:pt x="3810000" y="211709"/>
                </a:lnTo>
                <a:lnTo>
                  <a:pt x="3810000" y="0"/>
                </a:lnTo>
              </a:path>
              <a:path w="7275830" h="423545">
                <a:moveTo>
                  <a:pt x="3810000" y="419862"/>
                </a:moveTo>
                <a:lnTo>
                  <a:pt x="3810000" y="209931"/>
                </a:lnTo>
                <a:lnTo>
                  <a:pt x="3810000" y="0"/>
                </a:lnTo>
              </a:path>
              <a:path w="7275830" h="423545">
                <a:moveTo>
                  <a:pt x="7275321" y="419862"/>
                </a:moveTo>
                <a:lnTo>
                  <a:pt x="7275321" y="209931"/>
                </a:lnTo>
                <a:lnTo>
                  <a:pt x="3810000" y="209931"/>
                </a:lnTo>
                <a:lnTo>
                  <a:pt x="3810000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0283" y="550163"/>
            <a:ext cx="9338183" cy="54863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001259" y="1464944"/>
            <a:ext cx="2183765" cy="420370"/>
            <a:chOff x="5001259" y="1464944"/>
            <a:chExt cx="2183765" cy="420370"/>
          </a:xfrm>
        </p:grpSpPr>
        <p:sp>
          <p:nvSpPr>
            <p:cNvPr id="4" name="object 4"/>
            <p:cNvSpPr/>
            <p:nvPr/>
          </p:nvSpPr>
          <p:spPr>
            <a:xfrm>
              <a:off x="5001259" y="1464944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280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13280" y="419862"/>
                  </a:lnTo>
                  <a:lnTo>
                    <a:pt x="2140555" y="414357"/>
                  </a:lnTo>
                  <a:lnTo>
                    <a:pt x="2162794" y="399351"/>
                  </a:lnTo>
                  <a:lnTo>
                    <a:pt x="2177770" y="377106"/>
                  </a:lnTo>
                  <a:lnTo>
                    <a:pt x="2183257" y="349884"/>
                  </a:lnTo>
                  <a:lnTo>
                    <a:pt x="2183257" y="69976"/>
                  </a:lnTo>
                  <a:lnTo>
                    <a:pt x="2177770" y="42701"/>
                  </a:lnTo>
                  <a:lnTo>
                    <a:pt x="2162794" y="20462"/>
                  </a:lnTo>
                  <a:lnTo>
                    <a:pt x="2140555" y="5486"/>
                  </a:lnTo>
                  <a:lnTo>
                    <a:pt x="2113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6640" y="1522729"/>
              <a:ext cx="1066799" cy="304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025763" y="3134486"/>
            <a:ext cx="2183765" cy="420370"/>
            <a:chOff x="9025763" y="3134486"/>
            <a:chExt cx="2183765" cy="420370"/>
          </a:xfrm>
        </p:grpSpPr>
        <p:sp>
          <p:nvSpPr>
            <p:cNvPr id="7" name="object 7"/>
            <p:cNvSpPr/>
            <p:nvPr/>
          </p:nvSpPr>
          <p:spPr>
            <a:xfrm>
              <a:off x="9025763" y="3134486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6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2"/>
                  </a:lnTo>
                  <a:lnTo>
                    <a:pt x="2113406" y="419862"/>
                  </a:lnTo>
                  <a:lnTo>
                    <a:pt x="2140682" y="414375"/>
                  </a:lnTo>
                  <a:lnTo>
                    <a:pt x="2162921" y="399399"/>
                  </a:lnTo>
                  <a:lnTo>
                    <a:pt x="2177897" y="377160"/>
                  </a:lnTo>
                  <a:lnTo>
                    <a:pt x="2183383" y="349885"/>
                  </a:lnTo>
                  <a:lnTo>
                    <a:pt x="2183383" y="69976"/>
                  </a:lnTo>
                  <a:lnTo>
                    <a:pt x="2177897" y="42755"/>
                  </a:lnTo>
                  <a:lnTo>
                    <a:pt x="2162921" y="20510"/>
                  </a:lnTo>
                  <a:lnTo>
                    <a:pt x="2140682" y="5504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6829" y="3192779"/>
              <a:ext cx="1520825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628516" y="2308098"/>
            <a:ext cx="2183765" cy="420370"/>
            <a:chOff x="3628516" y="2308098"/>
            <a:chExt cx="2183765" cy="420370"/>
          </a:xfrm>
        </p:grpSpPr>
        <p:sp>
          <p:nvSpPr>
            <p:cNvPr id="10" name="object 10"/>
            <p:cNvSpPr/>
            <p:nvPr/>
          </p:nvSpPr>
          <p:spPr>
            <a:xfrm>
              <a:off x="3628516" y="2308098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407" y="0"/>
                  </a:moveTo>
                  <a:lnTo>
                    <a:pt x="69977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82" y="414357"/>
                  </a:lnTo>
                  <a:lnTo>
                    <a:pt x="2162921" y="399351"/>
                  </a:lnTo>
                  <a:lnTo>
                    <a:pt x="2177897" y="377106"/>
                  </a:lnTo>
                  <a:lnTo>
                    <a:pt x="2183384" y="349885"/>
                  </a:lnTo>
                  <a:lnTo>
                    <a:pt x="2183384" y="69976"/>
                  </a:lnTo>
                  <a:lnTo>
                    <a:pt x="2177897" y="42701"/>
                  </a:lnTo>
                  <a:lnTo>
                    <a:pt x="2162921" y="20462"/>
                  </a:lnTo>
                  <a:lnTo>
                    <a:pt x="2140682" y="5486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6801" y="2366137"/>
              <a:ext cx="1827656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28256" y="2308098"/>
            <a:ext cx="2665730" cy="420370"/>
            <a:chOff x="628256" y="2308098"/>
            <a:chExt cx="2665730" cy="420370"/>
          </a:xfrm>
        </p:grpSpPr>
        <p:sp>
          <p:nvSpPr>
            <p:cNvPr id="13" name="object 13"/>
            <p:cNvSpPr/>
            <p:nvPr/>
          </p:nvSpPr>
          <p:spPr>
            <a:xfrm>
              <a:off x="628256" y="2308098"/>
              <a:ext cx="2665730" cy="420370"/>
            </a:xfrm>
            <a:custGeom>
              <a:avLst/>
              <a:gdLst/>
              <a:ahLst/>
              <a:cxnLst/>
              <a:rect l="l" t="t" r="r" b="b"/>
              <a:pathLst>
                <a:path w="2665729" h="420369">
                  <a:moveTo>
                    <a:pt x="2595511" y="0"/>
                  </a:moveTo>
                  <a:lnTo>
                    <a:pt x="69989" y="0"/>
                  </a:lnTo>
                  <a:lnTo>
                    <a:pt x="42744" y="5486"/>
                  </a:lnTo>
                  <a:lnTo>
                    <a:pt x="20497" y="20462"/>
                  </a:lnTo>
                  <a:lnTo>
                    <a:pt x="5499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2595511" y="419862"/>
                  </a:lnTo>
                  <a:lnTo>
                    <a:pt x="2622733" y="414357"/>
                  </a:lnTo>
                  <a:lnTo>
                    <a:pt x="2644978" y="399351"/>
                  </a:lnTo>
                  <a:lnTo>
                    <a:pt x="2659984" y="377106"/>
                  </a:lnTo>
                  <a:lnTo>
                    <a:pt x="2665488" y="349885"/>
                  </a:lnTo>
                  <a:lnTo>
                    <a:pt x="2665488" y="69976"/>
                  </a:lnTo>
                  <a:lnTo>
                    <a:pt x="2659984" y="42701"/>
                  </a:lnTo>
                  <a:lnTo>
                    <a:pt x="2644978" y="20462"/>
                  </a:lnTo>
                  <a:lnTo>
                    <a:pt x="2622733" y="5486"/>
                  </a:lnTo>
                  <a:lnTo>
                    <a:pt x="25955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744" y="2366137"/>
              <a:ext cx="2362327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146800" y="2315717"/>
            <a:ext cx="2183765" cy="420370"/>
            <a:chOff x="6146800" y="2315717"/>
            <a:chExt cx="2183765" cy="420370"/>
          </a:xfrm>
        </p:grpSpPr>
        <p:sp>
          <p:nvSpPr>
            <p:cNvPr id="16" name="object 16"/>
            <p:cNvSpPr/>
            <p:nvPr/>
          </p:nvSpPr>
          <p:spPr>
            <a:xfrm>
              <a:off x="6146800" y="2315717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406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113406" y="419862"/>
                  </a:lnTo>
                  <a:lnTo>
                    <a:pt x="2140628" y="414357"/>
                  </a:lnTo>
                  <a:lnTo>
                    <a:pt x="2162873" y="399351"/>
                  </a:lnTo>
                  <a:lnTo>
                    <a:pt x="2177879" y="377106"/>
                  </a:lnTo>
                  <a:lnTo>
                    <a:pt x="2183383" y="349885"/>
                  </a:lnTo>
                  <a:lnTo>
                    <a:pt x="2183383" y="69977"/>
                  </a:lnTo>
                  <a:lnTo>
                    <a:pt x="2177879" y="42701"/>
                  </a:lnTo>
                  <a:lnTo>
                    <a:pt x="2162873" y="20462"/>
                  </a:lnTo>
                  <a:lnTo>
                    <a:pt x="2140628" y="5486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2102" y="2373756"/>
              <a:ext cx="1803907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665082" y="2315717"/>
            <a:ext cx="2905125" cy="420370"/>
            <a:chOff x="8665082" y="2315717"/>
            <a:chExt cx="2905125" cy="420370"/>
          </a:xfrm>
        </p:grpSpPr>
        <p:sp>
          <p:nvSpPr>
            <p:cNvPr id="19" name="object 19"/>
            <p:cNvSpPr/>
            <p:nvPr/>
          </p:nvSpPr>
          <p:spPr>
            <a:xfrm>
              <a:off x="8665082" y="2315717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69">
                  <a:moveTo>
                    <a:pt x="2834894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834894" y="419862"/>
                  </a:lnTo>
                  <a:lnTo>
                    <a:pt x="2862115" y="414357"/>
                  </a:lnTo>
                  <a:lnTo>
                    <a:pt x="2884360" y="399351"/>
                  </a:lnTo>
                  <a:lnTo>
                    <a:pt x="2899366" y="377106"/>
                  </a:lnTo>
                  <a:lnTo>
                    <a:pt x="2904871" y="349885"/>
                  </a:lnTo>
                  <a:lnTo>
                    <a:pt x="2904871" y="69977"/>
                  </a:lnTo>
                  <a:lnTo>
                    <a:pt x="2899366" y="42701"/>
                  </a:lnTo>
                  <a:lnTo>
                    <a:pt x="2884360" y="20462"/>
                  </a:lnTo>
                  <a:lnTo>
                    <a:pt x="2862115" y="5486"/>
                  </a:lnTo>
                  <a:lnTo>
                    <a:pt x="283489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9933" y="2373756"/>
              <a:ext cx="2645029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10530" y="3856609"/>
            <a:ext cx="2183765" cy="420370"/>
            <a:chOff x="5010530" y="3856609"/>
            <a:chExt cx="2183765" cy="420370"/>
          </a:xfrm>
        </p:grpSpPr>
        <p:sp>
          <p:nvSpPr>
            <p:cNvPr id="22" name="object 22"/>
            <p:cNvSpPr/>
            <p:nvPr/>
          </p:nvSpPr>
          <p:spPr>
            <a:xfrm>
              <a:off x="5010530" y="3856609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7" y="0"/>
                  </a:moveTo>
                  <a:lnTo>
                    <a:pt x="69977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28" y="414375"/>
                  </a:lnTo>
                  <a:lnTo>
                    <a:pt x="2162873" y="399399"/>
                  </a:lnTo>
                  <a:lnTo>
                    <a:pt x="2177879" y="377160"/>
                  </a:lnTo>
                  <a:lnTo>
                    <a:pt x="2183384" y="349885"/>
                  </a:lnTo>
                  <a:lnTo>
                    <a:pt x="2183384" y="69977"/>
                  </a:lnTo>
                  <a:lnTo>
                    <a:pt x="2177879" y="42755"/>
                  </a:lnTo>
                  <a:lnTo>
                    <a:pt x="2162873" y="20510"/>
                  </a:lnTo>
                  <a:lnTo>
                    <a:pt x="2140628" y="5504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6076" y="3914851"/>
              <a:ext cx="947674" cy="30510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909177" y="5579236"/>
            <a:ext cx="2183765" cy="420370"/>
            <a:chOff x="8909177" y="5579236"/>
            <a:chExt cx="2183765" cy="420370"/>
          </a:xfrm>
        </p:grpSpPr>
        <p:sp>
          <p:nvSpPr>
            <p:cNvPr id="25" name="object 25"/>
            <p:cNvSpPr/>
            <p:nvPr/>
          </p:nvSpPr>
          <p:spPr>
            <a:xfrm>
              <a:off x="8909177" y="5579236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6" y="0"/>
                  </a:moveTo>
                  <a:lnTo>
                    <a:pt x="69976" y="0"/>
                  </a:lnTo>
                  <a:lnTo>
                    <a:pt x="42755" y="5489"/>
                  </a:lnTo>
                  <a:lnTo>
                    <a:pt x="20510" y="20464"/>
                  </a:lnTo>
                  <a:lnTo>
                    <a:pt x="5504" y="42685"/>
                  </a:lnTo>
                  <a:lnTo>
                    <a:pt x="0" y="69913"/>
                  </a:lnTo>
                  <a:lnTo>
                    <a:pt x="0" y="349834"/>
                  </a:lnTo>
                  <a:lnTo>
                    <a:pt x="5504" y="377071"/>
                  </a:lnTo>
                  <a:lnTo>
                    <a:pt x="20510" y="399314"/>
                  </a:lnTo>
                  <a:lnTo>
                    <a:pt x="42755" y="414311"/>
                  </a:lnTo>
                  <a:lnTo>
                    <a:pt x="69976" y="419811"/>
                  </a:lnTo>
                  <a:lnTo>
                    <a:pt x="2113406" y="419811"/>
                  </a:lnTo>
                  <a:lnTo>
                    <a:pt x="2140628" y="414311"/>
                  </a:lnTo>
                  <a:lnTo>
                    <a:pt x="2162873" y="399314"/>
                  </a:lnTo>
                  <a:lnTo>
                    <a:pt x="2177879" y="377071"/>
                  </a:lnTo>
                  <a:lnTo>
                    <a:pt x="2183383" y="349834"/>
                  </a:lnTo>
                  <a:lnTo>
                    <a:pt x="2183383" y="69913"/>
                  </a:lnTo>
                  <a:lnTo>
                    <a:pt x="2177879" y="42685"/>
                  </a:lnTo>
                  <a:lnTo>
                    <a:pt x="2162873" y="20464"/>
                  </a:lnTo>
                  <a:lnTo>
                    <a:pt x="2140628" y="5489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62186" y="5637885"/>
              <a:ext cx="1408176" cy="3048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550792" y="4710303"/>
            <a:ext cx="2183765" cy="420370"/>
            <a:chOff x="3550792" y="4710303"/>
            <a:chExt cx="2183765" cy="420370"/>
          </a:xfrm>
        </p:grpSpPr>
        <p:sp>
          <p:nvSpPr>
            <p:cNvPr id="28" name="object 28"/>
            <p:cNvSpPr/>
            <p:nvPr/>
          </p:nvSpPr>
          <p:spPr>
            <a:xfrm>
              <a:off x="3550792" y="4710303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7" y="0"/>
                  </a:moveTo>
                  <a:lnTo>
                    <a:pt x="69977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28" y="414357"/>
                  </a:lnTo>
                  <a:lnTo>
                    <a:pt x="2162873" y="399351"/>
                  </a:lnTo>
                  <a:lnTo>
                    <a:pt x="2177879" y="377106"/>
                  </a:lnTo>
                  <a:lnTo>
                    <a:pt x="2183384" y="349885"/>
                  </a:lnTo>
                  <a:lnTo>
                    <a:pt x="2183384" y="69977"/>
                  </a:lnTo>
                  <a:lnTo>
                    <a:pt x="2177879" y="42701"/>
                  </a:lnTo>
                  <a:lnTo>
                    <a:pt x="2162873" y="20462"/>
                  </a:lnTo>
                  <a:lnTo>
                    <a:pt x="2140628" y="5486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0512" y="4768850"/>
              <a:ext cx="1717420" cy="30480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28256" y="4717922"/>
            <a:ext cx="2665730" cy="420370"/>
            <a:chOff x="628256" y="4717922"/>
            <a:chExt cx="2665730" cy="420370"/>
          </a:xfrm>
        </p:grpSpPr>
        <p:sp>
          <p:nvSpPr>
            <p:cNvPr id="31" name="object 31"/>
            <p:cNvSpPr/>
            <p:nvPr/>
          </p:nvSpPr>
          <p:spPr>
            <a:xfrm>
              <a:off x="628256" y="4717922"/>
              <a:ext cx="2665730" cy="420370"/>
            </a:xfrm>
            <a:custGeom>
              <a:avLst/>
              <a:gdLst/>
              <a:ahLst/>
              <a:cxnLst/>
              <a:rect l="l" t="t" r="r" b="b"/>
              <a:pathLst>
                <a:path w="2665729" h="420370">
                  <a:moveTo>
                    <a:pt x="2595511" y="0"/>
                  </a:moveTo>
                  <a:lnTo>
                    <a:pt x="69989" y="0"/>
                  </a:lnTo>
                  <a:lnTo>
                    <a:pt x="42744" y="5504"/>
                  </a:lnTo>
                  <a:lnTo>
                    <a:pt x="20497" y="20510"/>
                  </a:lnTo>
                  <a:lnTo>
                    <a:pt x="5499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2595511" y="419862"/>
                  </a:lnTo>
                  <a:lnTo>
                    <a:pt x="2622733" y="414357"/>
                  </a:lnTo>
                  <a:lnTo>
                    <a:pt x="2644978" y="399351"/>
                  </a:lnTo>
                  <a:lnTo>
                    <a:pt x="2659984" y="377106"/>
                  </a:lnTo>
                  <a:lnTo>
                    <a:pt x="2665488" y="349884"/>
                  </a:lnTo>
                  <a:lnTo>
                    <a:pt x="2665488" y="69976"/>
                  </a:lnTo>
                  <a:lnTo>
                    <a:pt x="2659984" y="42755"/>
                  </a:lnTo>
                  <a:lnTo>
                    <a:pt x="2644978" y="20510"/>
                  </a:lnTo>
                  <a:lnTo>
                    <a:pt x="2622733" y="5504"/>
                  </a:lnTo>
                  <a:lnTo>
                    <a:pt x="25955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4036" y="4776469"/>
              <a:ext cx="2255012" cy="30480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991352" y="4717922"/>
            <a:ext cx="2183765" cy="420370"/>
            <a:chOff x="5991352" y="4717922"/>
            <a:chExt cx="2183765" cy="420370"/>
          </a:xfrm>
        </p:grpSpPr>
        <p:sp>
          <p:nvSpPr>
            <p:cNvPr id="34" name="object 34"/>
            <p:cNvSpPr/>
            <p:nvPr/>
          </p:nvSpPr>
          <p:spPr>
            <a:xfrm>
              <a:off x="5991352" y="4717922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279" y="0"/>
                  </a:moveTo>
                  <a:lnTo>
                    <a:pt x="69976" y="0"/>
                  </a:lnTo>
                  <a:lnTo>
                    <a:pt x="42701" y="5504"/>
                  </a:lnTo>
                  <a:lnTo>
                    <a:pt x="20462" y="20510"/>
                  </a:lnTo>
                  <a:lnTo>
                    <a:pt x="5486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13279" y="419862"/>
                  </a:lnTo>
                  <a:lnTo>
                    <a:pt x="2140555" y="414357"/>
                  </a:lnTo>
                  <a:lnTo>
                    <a:pt x="2162794" y="399351"/>
                  </a:lnTo>
                  <a:lnTo>
                    <a:pt x="2177770" y="377106"/>
                  </a:lnTo>
                  <a:lnTo>
                    <a:pt x="2183256" y="349884"/>
                  </a:lnTo>
                  <a:lnTo>
                    <a:pt x="2183256" y="69976"/>
                  </a:lnTo>
                  <a:lnTo>
                    <a:pt x="2177770" y="42755"/>
                  </a:lnTo>
                  <a:lnTo>
                    <a:pt x="2162794" y="20510"/>
                  </a:lnTo>
                  <a:lnTo>
                    <a:pt x="2140555" y="5504"/>
                  </a:lnTo>
                  <a:lnTo>
                    <a:pt x="211327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08090" y="4776469"/>
              <a:ext cx="1692783" cy="30480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431783" y="4717922"/>
            <a:ext cx="3138170" cy="420370"/>
            <a:chOff x="8431783" y="4717922"/>
            <a:chExt cx="3138170" cy="420370"/>
          </a:xfrm>
        </p:grpSpPr>
        <p:sp>
          <p:nvSpPr>
            <p:cNvPr id="37" name="object 37"/>
            <p:cNvSpPr/>
            <p:nvPr/>
          </p:nvSpPr>
          <p:spPr>
            <a:xfrm>
              <a:off x="8431783" y="4717922"/>
              <a:ext cx="3138170" cy="420370"/>
            </a:xfrm>
            <a:custGeom>
              <a:avLst/>
              <a:gdLst/>
              <a:ahLst/>
              <a:cxnLst/>
              <a:rect l="l" t="t" r="r" b="b"/>
              <a:pathLst>
                <a:path w="3138170" h="420370">
                  <a:moveTo>
                    <a:pt x="3068193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3068193" y="419862"/>
                  </a:lnTo>
                  <a:lnTo>
                    <a:pt x="3095414" y="414357"/>
                  </a:lnTo>
                  <a:lnTo>
                    <a:pt x="3117659" y="399351"/>
                  </a:lnTo>
                  <a:lnTo>
                    <a:pt x="3132665" y="377106"/>
                  </a:lnTo>
                  <a:lnTo>
                    <a:pt x="3138170" y="349884"/>
                  </a:lnTo>
                  <a:lnTo>
                    <a:pt x="3138170" y="69976"/>
                  </a:lnTo>
                  <a:lnTo>
                    <a:pt x="3132665" y="42755"/>
                  </a:lnTo>
                  <a:lnTo>
                    <a:pt x="3117659" y="20510"/>
                  </a:lnTo>
                  <a:lnTo>
                    <a:pt x="3095414" y="5504"/>
                  </a:lnTo>
                  <a:lnTo>
                    <a:pt x="306819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84005" y="4776469"/>
              <a:ext cx="2781680" cy="304800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1961007" y="1884807"/>
            <a:ext cx="8156575" cy="431165"/>
          </a:xfrm>
          <a:custGeom>
            <a:avLst/>
            <a:gdLst/>
            <a:ahLst/>
            <a:cxnLst/>
            <a:rect l="l" t="t" r="r" b="b"/>
            <a:pathLst>
              <a:path w="8156575" h="431164">
                <a:moveTo>
                  <a:pt x="0" y="423290"/>
                </a:moveTo>
                <a:lnTo>
                  <a:pt x="0" y="211581"/>
                </a:lnTo>
                <a:lnTo>
                  <a:pt x="4131945" y="211581"/>
                </a:lnTo>
                <a:lnTo>
                  <a:pt x="4131945" y="0"/>
                </a:lnTo>
              </a:path>
              <a:path w="8156575" h="431164">
                <a:moveTo>
                  <a:pt x="2759202" y="423290"/>
                </a:moveTo>
                <a:lnTo>
                  <a:pt x="2759202" y="211581"/>
                </a:lnTo>
                <a:lnTo>
                  <a:pt x="4131945" y="211581"/>
                </a:lnTo>
                <a:lnTo>
                  <a:pt x="4131945" y="0"/>
                </a:lnTo>
              </a:path>
              <a:path w="8156575" h="431164">
                <a:moveTo>
                  <a:pt x="5277485" y="430910"/>
                </a:moveTo>
                <a:lnTo>
                  <a:pt x="5277485" y="215391"/>
                </a:lnTo>
                <a:lnTo>
                  <a:pt x="4131945" y="215391"/>
                </a:lnTo>
                <a:lnTo>
                  <a:pt x="4131945" y="0"/>
                </a:lnTo>
              </a:path>
              <a:path w="8156575" h="431164">
                <a:moveTo>
                  <a:pt x="8156448" y="430910"/>
                </a:moveTo>
                <a:lnTo>
                  <a:pt x="8156448" y="215391"/>
                </a:lnTo>
                <a:lnTo>
                  <a:pt x="4131945" y="215391"/>
                </a:lnTo>
                <a:lnTo>
                  <a:pt x="4131945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61007" y="4276471"/>
            <a:ext cx="8040370" cy="441959"/>
          </a:xfrm>
          <a:custGeom>
            <a:avLst/>
            <a:gdLst/>
            <a:ahLst/>
            <a:cxnLst/>
            <a:rect l="l" t="t" r="r" b="b"/>
            <a:pathLst>
              <a:path w="8040370" h="441960">
                <a:moveTo>
                  <a:pt x="0" y="441451"/>
                </a:moveTo>
                <a:lnTo>
                  <a:pt x="0" y="220725"/>
                </a:lnTo>
                <a:lnTo>
                  <a:pt x="4141216" y="220725"/>
                </a:lnTo>
                <a:lnTo>
                  <a:pt x="4141216" y="0"/>
                </a:lnTo>
              </a:path>
              <a:path w="8040370" h="441960">
                <a:moveTo>
                  <a:pt x="2681478" y="433831"/>
                </a:moveTo>
                <a:lnTo>
                  <a:pt x="2681478" y="216915"/>
                </a:lnTo>
                <a:lnTo>
                  <a:pt x="4141216" y="216915"/>
                </a:lnTo>
                <a:lnTo>
                  <a:pt x="4141216" y="0"/>
                </a:lnTo>
              </a:path>
              <a:path w="8040370" h="441960">
                <a:moveTo>
                  <a:pt x="5121910" y="441451"/>
                </a:moveTo>
                <a:lnTo>
                  <a:pt x="5121910" y="220725"/>
                </a:lnTo>
                <a:lnTo>
                  <a:pt x="4141216" y="220725"/>
                </a:lnTo>
                <a:lnTo>
                  <a:pt x="4141216" y="0"/>
                </a:lnTo>
              </a:path>
              <a:path w="8040370" h="441960">
                <a:moveTo>
                  <a:pt x="8039862" y="441451"/>
                </a:moveTo>
                <a:lnTo>
                  <a:pt x="8039862" y="220725"/>
                </a:lnTo>
                <a:lnTo>
                  <a:pt x="4141216" y="220725"/>
                </a:lnTo>
                <a:lnTo>
                  <a:pt x="4141216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117455" y="273557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199517"/>
                </a:lnTo>
                <a:lnTo>
                  <a:pt x="0" y="398907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000868" y="513778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220725"/>
                </a:lnTo>
                <a:lnTo>
                  <a:pt x="0" y="441451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284" y="2182939"/>
            <a:ext cx="5257800" cy="3488690"/>
            <a:chOff x="6217284" y="2182939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284" y="2182939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799" y="0"/>
                  </a:moveTo>
                  <a:lnTo>
                    <a:pt x="0" y="0"/>
                  </a:lnTo>
                  <a:lnTo>
                    <a:pt x="0" y="3488309"/>
                  </a:lnTo>
                  <a:lnTo>
                    <a:pt x="5257799" y="3488309"/>
                  </a:lnTo>
                  <a:lnTo>
                    <a:pt x="525779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07730" y="3203778"/>
              <a:ext cx="1919731" cy="4879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0366" y="3920362"/>
              <a:ext cx="385508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4186" y="4286122"/>
              <a:ext cx="3687190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06513" y="2182939"/>
            <a:ext cx="5257800" cy="3488690"/>
            <a:chOff x="706513" y="2182939"/>
            <a:chExt cx="5257800" cy="3488690"/>
          </a:xfrm>
        </p:grpSpPr>
        <p:sp>
          <p:nvSpPr>
            <p:cNvPr id="8" name="object 8"/>
            <p:cNvSpPr/>
            <p:nvPr/>
          </p:nvSpPr>
          <p:spPr>
            <a:xfrm>
              <a:off x="706513" y="2182939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309"/>
                  </a:lnTo>
                  <a:lnTo>
                    <a:pt x="5257800" y="3488309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8423" y="3203778"/>
              <a:ext cx="3143630" cy="4879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1912" y="3920362"/>
              <a:ext cx="377139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000" y="4286122"/>
              <a:ext cx="4536059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4594" y="550163"/>
            <a:ext cx="38427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043683"/>
            <a:ext cx="1421637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638044"/>
            <a:ext cx="421500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232657"/>
            <a:ext cx="280644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827017"/>
            <a:ext cx="407555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837308"/>
            <a:ext cx="6243320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330577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279269"/>
            <a:ext cx="505815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721305"/>
            <a:ext cx="5315712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757929"/>
            <a:ext cx="414553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99839"/>
            <a:ext cx="6081395" cy="3660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4251147"/>
            <a:ext cx="4044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4642103"/>
            <a:ext cx="2490724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8413" y="3148329"/>
            <a:ext cx="2106041" cy="54864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215732" y="4525771"/>
            <a:ext cx="5655310" cy="1203325"/>
            <a:chOff x="1215732" y="4525771"/>
            <a:chExt cx="5655310" cy="1203325"/>
          </a:xfrm>
        </p:grpSpPr>
        <p:sp>
          <p:nvSpPr>
            <p:cNvPr id="5" name="object 5"/>
            <p:cNvSpPr/>
            <p:nvPr/>
          </p:nvSpPr>
          <p:spPr>
            <a:xfrm>
              <a:off x="3993387" y="4525771"/>
              <a:ext cx="2877820" cy="1023619"/>
            </a:xfrm>
            <a:custGeom>
              <a:avLst/>
              <a:gdLst/>
              <a:ahLst/>
              <a:cxnLst/>
              <a:rect l="l" t="t" r="r" b="b"/>
              <a:pathLst>
                <a:path w="2877820" h="1023620">
                  <a:moveTo>
                    <a:pt x="2724022" y="0"/>
                  </a:moveTo>
                  <a:lnTo>
                    <a:pt x="2742184" y="58673"/>
                  </a:lnTo>
                  <a:lnTo>
                    <a:pt x="0" y="906398"/>
                  </a:lnTo>
                  <a:lnTo>
                    <a:pt x="36195" y="1023619"/>
                  </a:lnTo>
                  <a:lnTo>
                    <a:pt x="2778379" y="175894"/>
                  </a:lnTo>
                  <a:lnTo>
                    <a:pt x="2796540" y="234569"/>
                  </a:lnTo>
                  <a:lnTo>
                    <a:pt x="2877566" y="81025"/>
                  </a:lnTo>
                  <a:lnTo>
                    <a:pt x="272402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8432" y="5208142"/>
              <a:ext cx="2835910" cy="508634"/>
            </a:xfrm>
            <a:custGeom>
              <a:avLst/>
              <a:gdLst/>
              <a:ahLst/>
              <a:cxnLst/>
              <a:rect l="l" t="t" r="r" b="b"/>
              <a:pathLst>
                <a:path w="2835910" h="508635">
                  <a:moveTo>
                    <a:pt x="2750858" y="0"/>
                  </a:moveTo>
                  <a:lnTo>
                    <a:pt x="84620" y="0"/>
                  </a:lnTo>
                  <a:lnTo>
                    <a:pt x="51692" y="6663"/>
                  </a:lnTo>
                  <a:lnTo>
                    <a:pt x="24793" y="24828"/>
                  </a:lnTo>
                  <a:lnTo>
                    <a:pt x="6653" y="51756"/>
                  </a:lnTo>
                  <a:lnTo>
                    <a:pt x="0" y="84708"/>
                  </a:lnTo>
                  <a:lnTo>
                    <a:pt x="0" y="423341"/>
                  </a:lnTo>
                  <a:lnTo>
                    <a:pt x="6653" y="456299"/>
                  </a:lnTo>
                  <a:lnTo>
                    <a:pt x="24793" y="483212"/>
                  </a:lnTo>
                  <a:lnTo>
                    <a:pt x="51692" y="501358"/>
                  </a:lnTo>
                  <a:lnTo>
                    <a:pt x="84620" y="508012"/>
                  </a:lnTo>
                  <a:lnTo>
                    <a:pt x="2750858" y="508012"/>
                  </a:lnTo>
                  <a:lnTo>
                    <a:pt x="2783864" y="501358"/>
                  </a:lnTo>
                  <a:lnTo>
                    <a:pt x="2810786" y="483212"/>
                  </a:lnTo>
                  <a:lnTo>
                    <a:pt x="2828921" y="456299"/>
                  </a:lnTo>
                  <a:lnTo>
                    <a:pt x="2835567" y="423341"/>
                  </a:lnTo>
                  <a:lnTo>
                    <a:pt x="2835567" y="84708"/>
                  </a:lnTo>
                  <a:lnTo>
                    <a:pt x="2828921" y="51756"/>
                  </a:lnTo>
                  <a:lnTo>
                    <a:pt x="2810786" y="24828"/>
                  </a:lnTo>
                  <a:lnTo>
                    <a:pt x="2783864" y="6663"/>
                  </a:lnTo>
                  <a:lnTo>
                    <a:pt x="2750858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28432" y="5208142"/>
              <a:ext cx="2835910" cy="508634"/>
            </a:xfrm>
            <a:custGeom>
              <a:avLst/>
              <a:gdLst/>
              <a:ahLst/>
              <a:cxnLst/>
              <a:rect l="l" t="t" r="r" b="b"/>
              <a:pathLst>
                <a:path w="2835910" h="508635">
                  <a:moveTo>
                    <a:pt x="0" y="84708"/>
                  </a:moveTo>
                  <a:lnTo>
                    <a:pt x="6653" y="51756"/>
                  </a:lnTo>
                  <a:lnTo>
                    <a:pt x="24793" y="24828"/>
                  </a:lnTo>
                  <a:lnTo>
                    <a:pt x="51692" y="6663"/>
                  </a:lnTo>
                  <a:lnTo>
                    <a:pt x="84620" y="0"/>
                  </a:lnTo>
                  <a:lnTo>
                    <a:pt x="2750858" y="0"/>
                  </a:lnTo>
                  <a:lnTo>
                    <a:pt x="2783864" y="6663"/>
                  </a:lnTo>
                  <a:lnTo>
                    <a:pt x="2810786" y="24828"/>
                  </a:lnTo>
                  <a:lnTo>
                    <a:pt x="2828921" y="51756"/>
                  </a:lnTo>
                  <a:lnTo>
                    <a:pt x="2835567" y="84708"/>
                  </a:lnTo>
                  <a:lnTo>
                    <a:pt x="2835567" y="423341"/>
                  </a:lnTo>
                  <a:lnTo>
                    <a:pt x="2828921" y="456299"/>
                  </a:lnTo>
                  <a:lnTo>
                    <a:pt x="2810786" y="483212"/>
                  </a:lnTo>
                  <a:lnTo>
                    <a:pt x="2783864" y="501358"/>
                  </a:lnTo>
                  <a:lnTo>
                    <a:pt x="2750858" y="508012"/>
                  </a:lnTo>
                  <a:lnTo>
                    <a:pt x="84620" y="508012"/>
                  </a:lnTo>
                  <a:lnTo>
                    <a:pt x="51692" y="501358"/>
                  </a:lnTo>
                  <a:lnTo>
                    <a:pt x="24793" y="483212"/>
                  </a:lnTo>
                  <a:lnTo>
                    <a:pt x="6653" y="456299"/>
                  </a:lnTo>
                  <a:lnTo>
                    <a:pt x="0" y="423341"/>
                  </a:lnTo>
                  <a:lnTo>
                    <a:pt x="0" y="84708"/>
                  </a:lnTo>
                  <a:close/>
                </a:path>
              </a:pathLst>
            </a:custGeom>
            <a:ln w="25399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88644" y="1454912"/>
            <a:ext cx="5320665" cy="365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193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open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handle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5333" y="5235066"/>
            <a:ext cx="276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reader.close();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644" y="575320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8879" y="550163"/>
            <a:ext cx="7405624" cy="54863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863206" y="2899994"/>
            <a:ext cx="4787265" cy="3114675"/>
            <a:chOff x="6863206" y="2899994"/>
            <a:chExt cx="4787265" cy="3114675"/>
          </a:xfrm>
        </p:grpSpPr>
        <p:sp>
          <p:nvSpPr>
            <p:cNvPr id="13" name="object 13"/>
            <p:cNvSpPr/>
            <p:nvPr/>
          </p:nvSpPr>
          <p:spPr>
            <a:xfrm>
              <a:off x="6875906" y="2912694"/>
              <a:ext cx="4761865" cy="3089275"/>
            </a:xfrm>
            <a:custGeom>
              <a:avLst/>
              <a:gdLst/>
              <a:ahLst/>
              <a:cxnLst/>
              <a:rect l="l" t="t" r="r" b="b"/>
              <a:pathLst>
                <a:path w="4761865" h="3089275">
                  <a:moveTo>
                    <a:pt x="4761864" y="0"/>
                  </a:moveTo>
                  <a:lnTo>
                    <a:pt x="0" y="0"/>
                  </a:lnTo>
                  <a:lnTo>
                    <a:pt x="0" y="3088894"/>
                  </a:lnTo>
                  <a:lnTo>
                    <a:pt x="4761864" y="3088894"/>
                  </a:lnTo>
                  <a:lnTo>
                    <a:pt x="4761864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75906" y="2912694"/>
              <a:ext cx="4761865" cy="3089275"/>
            </a:xfrm>
            <a:custGeom>
              <a:avLst/>
              <a:gdLst/>
              <a:ahLst/>
              <a:cxnLst/>
              <a:rect l="l" t="t" r="r" b="b"/>
              <a:pathLst>
                <a:path w="4761865" h="3089275">
                  <a:moveTo>
                    <a:pt x="0" y="3088894"/>
                  </a:moveTo>
                  <a:lnTo>
                    <a:pt x="4761864" y="3088894"/>
                  </a:lnTo>
                  <a:lnTo>
                    <a:pt x="4761864" y="0"/>
                  </a:lnTo>
                  <a:lnTo>
                    <a:pt x="0" y="0"/>
                  </a:lnTo>
                  <a:lnTo>
                    <a:pt x="0" y="3088894"/>
                  </a:lnTo>
                  <a:close/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955663" y="2795849"/>
            <a:ext cx="4589145" cy="31305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2745">
              <a:lnSpc>
                <a:spcPct val="100000"/>
              </a:lnSpc>
              <a:spcBef>
                <a:spcPts val="117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if(reader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109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reader.close();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e2)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handle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14848" y="1692529"/>
            <a:ext cx="3843654" cy="365760"/>
            <a:chOff x="5014848" y="1692529"/>
            <a:chExt cx="3843654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4848" y="1692529"/>
              <a:ext cx="242277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9141" y="1692529"/>
              <a:ext cx="1498980" cy="3657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41797" y="2185796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4058" y="2134489"/>
            <a:ext cx="249072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4058" y="2576525"/>
            <a:ext cx="5676265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544058" y="3018789"/>
            <a:ext cx="6130290" cy="365760"/>
            <a:chOff x="5544058" y="3018789"/>
            <a:chExt cx="6130290" cy="36576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4058" y="3018789"/>
              <a:ext cx="376618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59240" y="3018789"/>
              <a:ext cx="24384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81160" y="3018789"/>
              <a:ext cx="81762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35210" y="3018789"/>
              <a:ext cx="24993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60178" y="3018789"/>
              <a:ext cx="1614043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450213" y="2874010"/>
            <a:ext cx="3071495" cy="1097280"/>
            <a:chOff x="1450213" y="2874010"/>
            <a:chExt cx="3071495" cy="109728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0213" y="2874010"/>
              <a:ext cx="3071367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8413" y="3422650"/>
              <a:ext cx="2106041" cy="54863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28410" y="3647401"/>
            <a:ext cx="5269230" cy="1016000"/>
          </a:xfrm>
          <a:prstGeom prst="rect">
            <a:avLst/>
          </a:prstGeom>
          <a:solidFill>
            <a:srgbClr val="F8BCA9"/>
          </a:solidFill>
          <a:ln w="25400">
            <a:solidFill>
              <a:srgbClr val="EF5A2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0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AutoCloseable</a:t>
            </a:r>
            <a:r>
              <a:rPr sz="2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close()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70728" y="4826165"/>
            <a:ext cx="6784340" cy="1016000"/>
          </a:xfrm>
          <a:prstGeom prst="rect">
            <a:avLst/>
          </a:prstGeom>
          <a:solidFill>
            <a:srgbClr val="F8BCA9"/>
          </a:solidFill>
          <a:ln w="25400">
            <a:solidFill>
              <a:srgbClr val="EF5A2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95605" marR="131445" indent="-30353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interface Closeable extends AutoCloseable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close() throws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14848" y="1730629"/>
            <a:ext cx="3025140" cy="365760"/>
            <a:chOff x="5014848" y="1730629"/>
            <a:chExt cx="302514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4848" y="1730629"/>
              <a:ext cx="64048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5289" y="1730629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209" y="1730629"/>
              <a:ext cx="82905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0149" y="1730629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5117" y="1730629"/>
              <a:ext cx="1634363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058" y="2172589"/>
            <a:ext cx="6533642" cy="3657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841238" y="2614625"/>
            <a:ext cx="4578985" cy="732155"/>
            <a:chOff x="5841238" y="2614625"/>
            <a:chExt cx="4578985" cy="73215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1238" y="2614625"/>
              <a:ext cx="457860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1238" y="2980690"/>
              <a:ext cx="2026919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9248" y="2980690"/>
              <a:ext cx="2386711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44058" y="3422650"/>
            <a:ext cx="6428994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44058" y="3864609"/>
            <a:ext cx="5297297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41797" y="2223896"/>
            <a:ext cx="404495" cy="287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41238" y="4306823"/>
            <a:ext cx="2612643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41238" y="4748784"/>
            <a:ext cx="3969385" cy="36576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450213" y="2874010"/>
            <a:ext cx="3071495" cy="1097280"/>
            <a:chOff x="1450213" y="2874010"/>
            <a:chExt cx="3071495" cy="109728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0213" y="2874010"/>
              <a:ext cx="3071367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88413" y="3422650"/>
              <a:ext cx="2106041" cy="54863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616328"/>
            <a:ext cx="560450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109596"/>
            <a:ext cx="10160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058289"/>
            <a:ext cx="605320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2500325"/>
            <a:ext cx="5132070" cy="366395"/>
            <a:chOff x="5624829" y="2500325"/>
            <a:chExt cx="5132070" cy="3663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500325"/>
              <a:ext cx="236143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8787" y="2500325"/>
              <a:ext cx="24993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3755" y="2500325"/>
              <a:ext cx="2802890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942589"/>
            <a:ext cx="324269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384550"/>
            <a:ext cx="3753358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096002" y="3979164"/>
            <a:ext cx="6089015" cy="365760"/>
            <a:chOff x="5096002" y="3979164"/>
            <a:chExt cx="6089015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979164"/>
              <a:ext cx="31662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79308" y="3979164"/>
              <a:ext cx="3005328" cy="3657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4472432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24829" y="4421123"/>
            <a:ext cx="5378450" cy="365760"/>
            <a:chOff x="5624829" y="4421123"/>
            <a:chExt cx="5378450" cy="365760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829" y="4421123"/>
              <a:ext cx="3496818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62897" y="4421123"/>
              <a:ext cx="2040254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4829" y="4863084"/>
            <a:ext cx="4844669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160397" y="2874010"/>
            <a:ext cx="2342515" cy="1097280"/>
            <a:chOff x="2160397" y="2874010"/>
            <a:chExt cx="2342515" cy="1097280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60397" y="2874010"/>
              <a:ext cx="2342261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4509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301953"/>
            <a:ext cx="1079690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doChain(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InputStream</a:t>
            </a:r>
            <a:r>
              <a:rPr sz="2400" spc="-5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length;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char[128];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InputStreamReader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rdr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new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InputStreamReader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while((length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rdr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.read(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80002" y="550163"/>
            <a:ext cx="4191000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rcRect l="4395" t="10495" r="7996" b="11351"/>
          <a:stretch>
            <a:fillRect/>
          </a:stretch>
        </p:blipFill>
        <p:spPr>
          <a:xfrm>
            <a:off x="2360930" y="5024755"/>
            <a:ext cx="3012440" cy="11017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5156200" y="5562600"/>
            <a:ext cx="311467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0826" y="1136269"/>
            <a:ext cx="6503670" cy="365760"/>
            <a:chOff x="4830826" y="1136269"/>
            <a:chExt cx="650367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826" y="1136269"/>
              <a:ext cx="423722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4985" y="1136269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9954" y="1136269"/>
              <a:ext cx="23042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59908" y="1578228"/>
            <a:ext cx="5830570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57647" y="1629536"/>
            <a:ext cx="4044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7088" y="2020189"/>
            <a:ext cx="512470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30826" y="2614625"/>
            <a:ext cx="6687820" cy="3660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57647" y="3108197"/>
            <a:ext cx="101600" cy="199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59908" y="3056889"/>
            <a:ext cx="5931535" cy="731520"/>
            <a:chOff x="5359908" y="3056889"/>
            <a:chExt cx="5931535" cy="73152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9908" y="3056889"/>
              <a:ext cx="19898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6328" y="3056889"/>
              <a:ext cx="249631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2698" y="3056889"/>
              <a:ext cx="1851152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71102" y="3056889"/>
              <a:ext cx="251917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9908" y="3422649"/>
              <a:ext cx="281000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13446" y="3422649"/>
              <a:ext cx="24963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79562" y="3422649"/>
              <a:ext cx="3111754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59908" y="3864609"/>
            <a:ext cx="2617089" cy="3657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59908" y="4306823"/>
            <a:ext cx="6628892" cy="3657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59908" y="4748784"/>
            <a:ext cx="5481193" cy="36576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160397" y="2874010"/>
            <a:ext cx="2342515" cy="1097280"/>
            <a:chOff x="2160397" y="2874010"/>
            <a:chExt cx="2342515" cy="109728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60397" y="2874010"/>
              <a:ext cx="2342261" cy="5486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94509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0826" y="1540128"/>
            <a:ext cx="5680710" cy="365760"/>
            <a:chOff x="4830826" y="1540128"/>
            <a:chExt cx="568071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826" y="1540128"/>
              <a:ext cx="401726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9246" y="1540128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4214" y="1540128"/>
              <a:ext cx="16869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0826" y="2134489"/>
            <a:ext cx="7053453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57647" y="2627833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9908" y="2576525"/>
            <a:ext cx="1783968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59908" y="3018789"/>
            <a:ext cx="164325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9908" y="3460750"/>
            <a:ext cx="257200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9908" y="3902709"/>
            <a:ext cx="2874772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30826" y="4497323"/>
            <a:ext cx="6130671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057647" y="4990592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59908" y="4939284"/>
            <a:ext cx="378866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3478" y="3148329"/>
            <a:ext cx="3656584" cy="54864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97864"/>
            <a:ext cx="547878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692529"/>
            <a:ext cx="6331458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2185796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24829" y="2134489"/>
            <a:ext cx="4260850" cy="365760"/>
            <a:chOff x="5624829" y="2134489"/>
            <a:chExt cx="4260850" cy="365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134489"/>
              <a:ext cx="132194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0087" y="2134489"/>
              <a:ext cx="176428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7051" y="2134489"/>
              <a:ext cx="1468627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576525"/>
            <a:ext cx="5871591" cy="3660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624829" y="3018789"/>
            <a:ext cx="5982335" cy="365760"/>
            <a:chOff x="5624829" y="3018789"/>
            <a:chExt cx="5982335" cy="3657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3018789"/>
              <a:ext cx="437502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37673" y="3018789"/>
              <a:ext cx="1769237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6002" y="3613150"/>
            <a:ext cx="6374765" cy="3657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22570" y="4106671"/>
            <a:ext cx="10160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055059"/>
            <a:ext cx="2557399" cy="3660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24829" y="4497323"/>
            <a:ext cx="242023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4829" y="4939284"/>
            <a:ext cx="3343529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24829" y="5381244"/>
            <a:ext cx="3644010" cy="36575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184780" y="2874010"/>
            <a:ext cx="2310130" cy="1097280"/>
            <a:chOff x="2184780" y="2874010"/>
            <a:chExt cx="2310130" cy="1097280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84780" y="2874010"/>
              <a:ext cx="2310002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94508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599691"/>
            <a:ext cx="10067290" cy="455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6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54737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(new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FileReader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“file1.txt”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intVal;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3474085" indent="-365125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while((intVal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.read())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(char)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intVal;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95241" y="550163"/>
            <a:ext cx="416013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79594" y="1762328"/>
            <a:ext cx="1119924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71930" y="2438400"/>
            <a:ext cx="4528820" cy="305435"/>
            <a:chOff x="1471930" y="2398725"/>
            <a:chExt cx="4528820" cy="305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1930" y="2398725"/>
              <a:ext cx="3150616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1228" y="2398725"/>
              <a:ext cx="207263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4859" y="2398725"/>
              <a:ext cx="1405509" cy="30510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5273" y="2438400"/>
            <a:ext cx="5364860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43426" y="550163"/>
            <a:ext cx="4268724" cy="54863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732155"/>
            <a:ext cx="529844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174064"/>
            <a:ext cx="843914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922009" y="1616328"/>
            <a:ext cx="2080895" cy="365760"/>
            <a:chOff x="5922009" y="1616328"/>
            <a:chExt cx="208089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009" y="1616328"/>
              <a:ext cx="31089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7457" y="1616328"/>
              <a:ext cx="1925447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2058289"/>
            <a:ext cx="1602740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1225372"/>
            <a:ext cx="40449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22009" y="2500325"/>
            <a:ext cx="4986655" cy="366395"/>
            <a:chOff x="5922009" y="2500325"/>
            <a:chExt cx="4986655" cy="36639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009" y="2500325"/>
              <a:ext cx="31089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7457" y="2500325"/>
              <a:ext cx="228600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757" y="2500325"/>
              <a:ext cx="31089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7205" y="2500325"/>
              <a:ext cx="4561205" cy="36606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6002" y="3536950"/>
            <a:ext cx="6350127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3978909"/>
            <a:ext cx="6034151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421123"/>
            <a:ext cx="2420239" cy="36576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922009" y="4863084"/>
            <a:ext cx="4918710" cy="365760"/>
            <a:chOff x="5922009" y="4863084"/>
            <a:chExt cx="4918710" cy="36576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2009" y="4863084"/>
              <a:ext cx="3409949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83877" y="4863084"/>
              <a:ext cx="143865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42701" y="4863084"/>
              <a:ext cx="397764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24829" y="5305044"/>
            <a:ext cx="2557399" cy="36575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22570" y="4030217"/>
            <a:ext cx="40449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22009" y="5747003"/>
            <a:ext cx="4289425" cy="366395"/>
            <a:chOff x="5922009" y="5747003"/>
            <a:chExt cx="4289425" cy="366395"/>
          </a:xfrm>
        </p:grpSpPr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22009" y="5747003"/>
              <a:ext cx="272897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99347" y="5747003"/>
              <a:ext cx="1477899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13289" y="5747003"/>
              <a:ext cx="397764" cy="36606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317625" y="2599385"/>
            <a:ext cx="3197225" cy="1646555"/>
            <a:chOff x="1317625" y="2599385"/>
            <a:chExt cx="3197225" cy="1646555"/>
          </a:xfrm>
        </p:grpSpPr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84780" y="2599385"/>
              <a:ext cx="2310002" cy="5489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17625" y="3148329"/>
              <a:ext cx="3196971" cy="5486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37081" y="3696969"/>
              <a:ext cx="2829941" cy="548639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44" y="1607311"/>
            <a:ext cx="915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void</a:t>
            </a:r>
            <a:r>
              <a:rPr sz="2400" spc="-40" dirty="0"/>
              <a:t> </a:t>
            </a:r>
            <a:r>
              <a:rPr sz="2400" spc="-5" dirty="0"/>
              <a:t>writeData(String[]</a:t>
            </a:r>
            <a:r>
              <a:rPr sz="2400" spc="-65" dirty="0"/>
              <a:t> </a:t>
            </a:r>
            <a:r>
              <a:rPr sz="2400" spc="-5" dirty="0"/>
              <a:t>data)</a:t>
            </a:r>
            <a:r>
              <a:rPr sz="2400" spc="-30" dirty="0"/>
              <a:t> </a:t>
            </a:r>
            <a:r>
              <a:rPr sz="2400" spc="-5" dirty="0"/>
              <a:t>throws</a:t>
            </a:r>
            <a:r>
              <a:rPr sz="2400" spc="-30" dirty="0"/>
              <a:t> </a:t>
            </a:r>
            <a:r>
              <a:rPr sz="2400" spc="-5" dirty="0"/>
              <a:t>IOException</a:t>
            </a:r>
            <a:r>
              <a:rPr sz="2400" spc="-40" dirty="0"/>
              <a:t> </a:t>
            </a:r>
            <a:r>
              <a:rPr sz="2400" dirty="0"/>
              <a:t>{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07248" y="2973704"/>
            <a:ext cx="3640454" cy="3629660"/>
            <a:chOff x="1607248" y="2973704"/>
            <a:chExt cx="3640454" cy="3629660"/>
          </a:xfrm>
        </p:grpSpPr>
        <p:sp>
          <p:nvSpPr>
            <p:cNvPr id="7" name="object 7"/>
            <p:cNvSpPr/>
            <p:nvPr/>
          </p:nvSpPr>
          <p:spPr>
            <a:xfrm>
              <a:off x="1621536" y="2987992"/>
              <a:ext cx="3611879" cy="3601085"/>
            </a:xfrm>
            <a:custGeom>
              <a:avLst/>
              <a:gdLst/>
              <a:ahLst/>
              <a:cxnLst/>
              <a:rect l="l" t="t" r="r" b="b"/>
              <a:pathLst>
                <a:path w="3611879" h="3601084">
                  <a:moveTo>
                    <a:pt x="3611499" y="0"/>
                  </a:moveTo>
                  <a:lnTo>
                    <a:pt x="0" y="0"/>
                  </a:lnTo>
                  <a:lnTo>
                    <a:pt x="0" y="3600958"/>
                  </a:lnTo>
                  <a:lnTo>
                    <a:pt x="3611499" y="3600958"/>
                  </a:lnTo>
                  <a:lnTo>
                    <a:pt x="3611499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21536" y="2987992"/>
              <a:ext cx="3611879" cy="3601085"/>
            </a:xfrm>
            <a:custGeom>
              <a:avLst/>
              <a:gdLst/>
              <a:ahLst/>
              <a:cxnLst/>
              <a:rect l="l" t="t" r="r" b="b"/>
              <a:pathLst>
                <a:path w="3611879" h="3601084">
                  <a:moveTo>
                    <a:pt x="0" y="3600958"/>
                  </a:moveTo>
                  <a:lnTo>
                    <a:pt x="3611499" y="3600958"/>
                  </a:lnTo>
                  <a:lnTo>
                    <a:pt x="3611499" y="0"/>
                  </a:lnTo>
                  <a:lnTo>
                    <a:pt x="0" y="0"/>
                  </a:lnTo>
                  <a:lnTo>
                    <a:pt x="0" y="3600958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88644" y="2855467"/>
            <a:ext cx="4140200" cy="328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8745" marR="508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887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887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21536" y="5078876"/>
          <a:ext cx="3409315" cy="1510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/>
                <a:gridCol w="1094740"/>
                <a:gridCol w="363854"/>
                <a:gridCol w="365125"/>
                <a:gridCol w="364489"/>
                <a:gridCol w="853440"/>
              </a:tblGrid>
              <a:tr h="4602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4”,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</a:tr>
              <a:tr h="518337">
                <a:tc vMerge="1"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r>
                        <a:rPr sz="2400" spc="-9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5”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</a:tr>
              <a:tr h="5314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417189" y="1963927"/>
            <a:ext cx="1649095" cy="1040130"/>
          </a:xfrm>
          <a:custGeom>
            <a:avLst/>
            <a:gdLst/>
            <a:ahLst/>
            <a:cxnLst/>
            <a:rect l="l" t="t" r="r" b="b"/>
            <a:pathLst>
              <a:path w="1649095" h="1040130">
                <a:moveTo>
                  <a:pt x="1541908" y="44367"/>
                </a:moveTo>
                <a:lnTo>
                  <a:pt x="0" y="1007872"/>
                </a:lnTo>
                <a:lnTo>
                  <a:pt x="20193" y="1040130"/>
                </a:lnTo>
                <a:lnTo>
                  <a:pt x="1562082" y="76637"/>
                </a:lnTo>
                <a:lnTo>
                  <a:pt x="1541908" y="44367"/>
                </a:lnTo>
                <a:close/>
              </a:path>
              <a:path w="1649095" h="1040130">
                <a:moveTo>
                  <a:pt x="1627986" y="34289"/>
                </a:moveTo>
                <a:lnTo>
                  <a:pt x="1558036" y="34289"/>
                </a:lnTo>
                <a:lnTo>
                  <a:pt x="1578228" y="66548"/>
                </a:lnTo>
                <a:lnTo>
                  <a:pt x="1562082" y="76637"/>
                </a:lnTo>
                <a:lnTo>
                  <a:pt x="1582293" y="108966"/>
                </a:lnTo>
                <a:lnTo>
                  <a:pt x="1627986" y="34289"/>
                </a:lnTo>
                <a:close/>
              </a:path>
              <a:path w="1649095" h="1040130">
                <a:moveTo>
                  <a:pt x="1558036" y="34289"/>
                </a:moveTo>
                <a:lnTo>
                  <a:pt x="1541908" y="44367"/>
                </a:lnTo>
                <a:lnTo>
                  <a:pt x="1562082" y="76637"/>
                </a:lnTo>
                <a:lnTo>
                  <a:pt x="1578228" y="66548"/>
                </a:lnTo>
                <a:lnTo>
                  <a:pt x="1558036" y="34289"/>
                </a:lnTo>
                <a:close/>
              </a:path>
              <a:path w="1649095" h="1040130">
                <a:moveTo>
                  <a:pt x="1648968" y="0"/>
                </a:moveTo>
                <a:lnTo>
                  <a:pt x="1521714" y="12064"/>
                </a:lnTo>
                <a:lnTo>
                  <a:pt x="1541908" y="44367"/>
                </a:lnTo>
                <a:lnTo>
                  <a:pt x="1558036" y="34289"/>
                </a:lnTo>
                <a:lnTo>
                  <a:pt x="1627986" y="34289"/>
                </a:lnTo>
                <a:lnTo>
                  <a:pt x="164896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10249535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10045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 writeData(String[] data) throws IOException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(BufferedWriter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BufferedWriter(new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FileWriter(“data.txt”)))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d:data)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.write(d);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2880" y="4564110"/>
            <a:ext cx="573405" cy="1062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13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575320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10994" y="4266031"/>
            <a:ext cx="9369425" cy="462280"/>
          </a:xfrm>
          <a:prstGeom prst="rect">
            <a:avLst/>
          </a:prstGeom>
          <a:solidFill>
            <a:srgbClr val="F8BCA9"/>
          </a:solidFill>
          <a:ln w="28575">
            <a:solidFill>
              <a:srgbClr val="EF5A28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4Line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1024953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10045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 writeData(String[] data) throws IOException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(BufferedWriter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BufferedWriter(new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FileWriter(“data.txt”)))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d:data)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.write(d);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newline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76505" y="4034345"/>
          <a:ext cx="2961005" cy="2583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363854"/>
                <a:gridCol w="365125"/>
                <a:gridCol w="365125"/>
                <a:gridCol w="365125"/>
                <a:gridCol w="559434"/>
              </a:tblGrid>
              <a:tr h="47844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hMerge="1">
                  <a:tcPr marL="0" marR="0" marT="0" marB="0"/>
                </a:tc>
              </a:tr>
              <a:tr h="5181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48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11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8BCA9"/>
                    </a:solidFill>
                  </a:tcPr>
                </a:tc>
              </a:tr>
              <a:tr h="5214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10249535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365633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readData()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(BufferedReader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BufferedReader(new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FileReader(“data.txt”)))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inValue;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while((inValue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readLine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9594" y="4200827"/>
          <a:ext cx="9526270" cy="2580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364490"/>
                <a:gridCol w="365125"/>
                <a:gridCol w="5603240"/>
                <a:gridCol w="914400"/>
                <a:gridCol w="364490"/>
                <a:gridCol w="365759"/>
                <a:gridCol w="365125"/>
                <a:gridCol w="365759"/>
                <a:gridCol w="499109"/>
              </a:tblGrid>
              <a:tr h="46705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 rowSpan="2"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System.out.println(inValue);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16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hMerge="1">
                  <a:tcPr marL="0" marR="0" marT="0" marB="0"/>
                </a:tc>
              </a:tr>
              <a:tr h="518487">
                <a:tc vMerge="1" gridSpan="2">
                  <a:tcPr marL="0" marR="0" marT="0" marB="0">
                    <a:solidFill>
                      <a:srgbClr val="E4E4E4"/>
                    </a:solidFill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159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294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8BCA9"/>
                    </a:solidFill>
                  </a:tcPr>
                </a:tc>
              </a:tr>
              <a:tr h="521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73194" y="550163"/>
            <a:ext cx="3402584" cy="54863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Text Box 16"/>
          <p:cNvSpPr txBox="1"/>
          <p:nvPr/>
        </p:nvSpPr>
        <p:spPr>
          <a:xfrm>
            <a:off x="2743200" y="304800"/>
            <a:ext cx="67081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/>
              <a:t>Random Access File class</a:t>
            </a:r>
            <a:endParaRPr lang="en-US" sz="4000"/>
          </a:p>
        </p:txBody>
      </p:sp>
      <p:graphicFrame>
        <p:nvGraphicFramePr>
          <p:cNvPr id="18" name="Object 17"/>
          <p:cNvGraphicFramePr/>
          <p:nvPr/>
        </p:nvGraphicFramePr>
        <p:xfrm>
          <a:off x="2819400" y="1295400"/>
          <a:ext cx="7799705" cy="523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2" imgW="6134100" imgH="4067175" progId="Paint.Picture">
                  <p:embed/>
                </p:oleObj>
              </mc:Choice>
              <mc:Fallback>
                <p:oleObj name="" r:id="rId2" imgW="6134100" imgH="4067175" progId="Paint.Picture">
                  <p:embed/>
                  <p:pic>
                    <p:nvPicPr>
                      <p:cNvPr id="0" name="Picture 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19400" y="1295400"/>
                        <a:ext cx="7799705" cy="5231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0"/>
            <a:ext cx="10363200" cy="615315"/>
          </a:xfrm>
        </p:spPr>
        <p:txBody>
          <a:bodyPr/>
          <a:p>
            <a:pPr algn="ctr"/>
            <a:r>
              <a:rPr lang="en-US" sz="4000" b="1"/>
              <a:t>Class Declaration</a:t>
            </a:r>
            <a:endParaRPr lang="en-US" sz="4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590800"/>
            <a:ext cx="9285605" cy="161163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10363200" cy="368935"/>
          </a:xfrm>
        </p:spPr>
        <p:txBody>
          <a:bodyPr/>
          <a:p>
            <a:pPr algn="ctr"/>
            <a:r>
              <a:rPr lang="en-US" sz="2400" b="1"/>
              <a:t>Constructors of RandomAccessFile class</a:t>
            </a:r>
            <a:endParaRPr lang="en-US" sz="24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143000"/>
            <a:ext cx="9118600" cy="4614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867400"/>
            <a:ext cx="542925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"/>
            <a:ext cx="10363200" cy="553720"/>
          </a:xfrm>
        </p:spPr>
        <p:txBody>
          <a:bodyPr/>
          <a:p>
            <a:pPr algn="ctr"/>
            <a:r>
              <a:rPr lang="en-US" sz="3600" b="1"/>
              <a:t>RandomAccessFile Methods in Java</a:t>
            </a:r>
            <a:endParaRPr lang="en-US" sz="3600" b="1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7270" y="838200"/>
            <a:ext cx="5076825" cy="58578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"/>
            <a:ext cx="11124565" cy="553720"/>
          </a:xfrm>
        </p:spPr>
        <p:txBody>
          <a:bodyPr wrap="square"/>
          <a:p>
            <a:pPr algn="ctr"/>
            <a:r>
              <a:rPr lang="en-US" sz="3600" b="1"/>
              <a:t>RandomAccessFile Methods in Java(contd.)</a:t>
            </a:r>
            <a:endParaRPr lang="en-US" sz="3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990600"/>
            <a:ext cx="5153025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58925"/>
            <a:ext cx="608609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552194"/>
            <a:ext cx="101600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500886"/>
            <a:ext cx="4789424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942795"/>
            <a:ext cx="4885690" cy="732155"/>
            <a:chOff x="5624829" y="1942795"/>
            <a:chExt cx="4885690" cy="7321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942795"/>
              <a:ext cx="488518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308859"/>
              <a:ext cx="33467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594527" y="2750820"/>
            <a:ext cx="5520690" cy="3811270"/>
            <a:chOff x="5594527" y="2750820"/>
            <a:chExt cx="5520690" cy="381127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30" y="2750820"/>
              <a:ext cx="487895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4527" y="3085503"/>
              <a:ext cx="2945206" cy="20151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15202" y="3260069"/>
              <a:ext cx="1599968" cy="16610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9934" y="4750955"/>
              <a:ext cx="1879600" cy="181063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"/>
            <a:ext cx="11124565" cy="553720"/>
          </a:xfrm>
        </p:spPr>
        <p:txBody>
          <a:bodyPr wrap="square"/>
          <a:p>
            <a:pPr algn="ctr"/>
            <a:r>
              <a:rPr lang="en-US" sz="3600" b="1"/>
              <a:t>RandomAccessFile Methods in Java(contd.)</a:t>
            </a:r>
            <a:endParaRPr lang="en-US" sz="3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990600"/>
            <a:ext cx="6233160" cy="544703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Text Box 16"/>
          <p:cNvSpPr txBox="1"/>
          <p:nvPr/>
        </p:nvSpPr>
        <p:spPr>
          <a:xfrm>
            <a:off x="5029200" y="1059180"/>
            <a:ext cx="5041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Create a random access file object. 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029200" y="3547110"/>
            <a:ext cx="5041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Moving the file pointer to the second item. 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029200" y="2717800"/>
            <a:ext cx="5041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Reading data from the file.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029200" y="1888490"/>
            <a:ext cx="5041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Writing to the file.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029200" y="4745990"/>
            <a:ext cx="5041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Go to the end and append a boolean value to the file.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029200" y="5944870"/>
            <a:ext cx="7066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Since pointer is at the end, beyond the 4th item, bring the file pointer to the 4th item in the file.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724400" y="161925"/>
            <a:ext cx="7531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800" b="1">
                <a:solidFill>
                  <a:srgbClr val="00B0F0"/>
                </a:solidFill>
              </a:rPr>
              <a:t>Creating and Using a Random Access File object</a:t>
            </a:r>
            <a:endParaRPr lang="en-US" sz="28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10363200" cy="615315"/>
          </a:xfrm>
        </p:spPr>
        <p:txBody>
          <a:bodyPr/>
          <a:p>
            <a:pPr algn="ctr"/>
            <a:r>
              <a:rPr lang="en-US" sz="4000" b="1"/>
              <a:t>Java.io.Console class</a:t>
            </a:r>
            <a:endParaRPr lang="en-US" sz="4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981200" y="1066800"/>
            <a:ext cx="9386570" cy="5304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10363200" cy="615315"/>
          </a:xfrm>
        </p:spPr>
        <p:txBody>
          <a:bodyPr/>
          <a:p>
            <a:pPr algn="ctr"/>
            <a:r>
              <a:rPr lang="en-US" sz="4000" b="1"/>
              <a:t>Java.io.Console methods</a:t>
            </a:r>
            <a:endParaRPr lang="en-US" sz="4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1295400"/>
            <a:ext cx="8841740" cy="5196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Text Box 16"/>
          <p:cNvSpPr txBox="1"/>
          <p:nvPr/>
        </p:nvSpPr>
        <p:spPr>
          <a:xfrm>
            <a:off x="5105400" y="2735580"/>
            <a:ext cx="6744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Read and write the user’s username from the console.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724400" y="1838325"/>
            <a:ext cx="7531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800" b="1">
                <a:solidFill>
                  <a:srgbClr val="00B0F0"/>
                </a:solidFill>
              </a:rPr>
              <a:t>ConsoleDemo.java</a:t>
            </a:r>
            <a:endParaRPr lang="en-US" sz="2800" b="1">
              <a:solidFill>
                <a:srgbClr val="00B0F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05400" y="4173855"/>
            <a:ext cx="6744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  <a:sym typeface="+mn-ea"/>
              </a:rPr>
              <a:t>Read and write  </a:t>
            </a:r>
            <a:r>
              <a:rPr lang="en-US" sz="2400" b="1">
                <a:solidFill>
                  <a:srgbClr val="00B0F0"/>
                </a:solidFill>
              </a:rPr>
              <a:t>the user’s password from the console.</a:t>
            </a:r>
            <a:endParaRPr lang="en-US" sz="24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738883"/>
            <a:ext cx="252971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232152"/>
            <a:ext cx="10160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2180844"/>
            <a:ext cx="2867660" cy="365760"/>
            <a:chOff x="5768975" y="2180844"/>
            <a:chExt cx="286766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2180844"/>
              <a:ext cx="126095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9744" y="2180844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4713" y="2180844"/>
              <a:ext cx="1661541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622753"/>
            <a:ext cx="4380738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715" y="4152645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517903"/>
            <a:ext cx="150228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11171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959864"/>
            <a:ext cx="412648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401823"/>
            <a:ext cx="225044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843733"/>
            <a:ext cx="4062857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285997"/>
            <a:ext cx="3909440" cy="3657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240146" y="3880358"/>
            <a:ext cx="3024505" cy="365760"/>
            <a:chOff x="5240146" y="3880358"/>
            <a:chExt cx="30245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880358"/>
              <a:ext cx="64007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0206" y="3880358"/>
              <a:ext cx="24383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2126" y="3880358"/>
              <a:ext cx="828675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5320" y="3880358"/>
              <a:ext cx="24993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30288" y="3880358"/>
              <a:ext cx="1634362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373702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322394"/>
            <a:ext cx="450164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764659"/>
            <a:ext cx="5740400" cy="365760"/>
            <a:chOff x="5768975" y="4764659"/>
            <a:chExt cx="5740400" cy="36576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764659"/>
              <a:ext cx="352107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22409" y="4764659"/>
              <a:ext cx="2386711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59814"/>
            <a:ext cx="608609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553032"/>
            <a:ext cx="10223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501724"/>
            <a:ext cx="4789424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943989"/>
            <a:ext cx="4885690" cy="731520"/>
            <a:chOff x="5624829" y="1943989"/>
            <a:chExt cx="4885690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943989"/>
              <a:ext cx="488518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309749"/>
              <a:ext cx="33467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624829" y="2751708"/>
            <a:ext cx="4879340" cy="3766820"/>
            <a:chOff x="5624829" y="2751708"/>
            <a:chExt cx="4879340" cy="37668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751708"/>
              <a:ext cx="487895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27516" y="3113023"/>
              <a:ext cx="1241678" cy="17191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72400" y="3596639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20" y="0"/>
                  </a:moveTo>
                  <a:lnTo>
                    <a:pt x="0" y="375920"/>
                  </a:lnTo>
                  <a:lnTo>
                    <a:pt x="375920" y="751840"/>
                  </a:lnTo>
                  <a:lnTo>
                    <a:pt x="375920" y="563880"/>
                  </a:lnTo>
                  <a:lnTo>
                    <a:pt x="965200" y="563880"/>
                  </a:lnTo>
                  <a:lnTo>
                    <a:pt x="965200" y="187960"/>
                  </a:lnTo>
                  <a:lnTo>
                    <a:pt x="375920" y="18796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6586" y="4861304"/>
              <a:ext cx="1179387" cy="16569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82559" y="5315838"/>
              <a:ext cx="965200" cy="752475"/>
            </a:xfrm>
            <a:custGeom>
              <a:avLst/>
              <a:gdLst/>
              <a:ahLst/>
              <a:cxnLst/>
              <a:rect l="l" t="t" r="r" b="b"/>
              <a:pathLst>
                <a:path w="965200" h="752475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930"/>
                  </a:lnTo>
                  <a:lnTo>
                    <a:pt x="589280" y="563930"/>
                  </a:lnTo>
                  <a:lnTo>
                    <a:pt x="589280" y="751890"/>
                  </a:lnTo>
                  <a:lnTo>
                    <a:pt x="965200" y="37597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3710" y="3818839"/>
              <a:ext cx="1466468" cy="3051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2602" y="5538520"/>
              <a:ext cx="1159002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27516" y="3113023"/>
              <a:ext cx="1241678" cy="171919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1281049"/>
            <a:ext cx="3759200" cy="365760"/>
            <a:chOff x="5096002" y="1281049"/>
            <a:chExt cx="3759200" cy="3657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281049"/>
              <a:ext cx="41605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3370" y="1281049"/>
              <a:ext cx="226187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4364" y="1281049"/>
              <a:ext cx="1370710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22570" y="177431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1723008"/>
            <a:ext cx="2141728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621273" y="2216277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2009" y="2164969"/>
            <a:ext cx="3544951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624829" y="2607005"/>
            <a:ext cx="2078355" cy="366395"/>
            <a:chOff x="5624829" y="2607005"/>
            <a:chExt cx="2078355" cy="36639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2607005"/>
              <a:ext cx="863193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4157" y="2607005"/>
              <a:ext cx="1358518" cy="36606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2658313"/>
            <a:ext cx="4044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22009" y="2759786"/>
            <a:ext cx="5617845" cy="923925"/>
            <a:chOff x="5922009" y="2759786"/>
            <a:chExt cx="5617845" cy="92392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22009" y="3049270"/>
              <a:ext cx="1818132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0187" y="3049270"/>
              <a:ext cx="3082544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16310" y="2759786"/>
              <a:ext cx="923467" cy="92346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237939"/>
            <a:ext cx="5330825" cy="732155"/>
            <a:chOff x="5096002" y="4237939"/>
            <a:chExt cx="5330825" cy="732155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4237939"/>
              <a:ext cx="5330317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604004"/>
              <a:ext cx="3483990" cy="3657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0277856" y="2118867"/>
            <a:ext cx="1558925" cy="382905"/>
            <a:chOff x="10277856" y="2118867"/>
            <a:chExt cx="1558925" cy="382905"/>
          </a:xfrm>
        </p:grpSpPr>
        <p:sp>
          <p:nvSpPr>
            <p:cNvPr id="26" name="object 26"/>
            <p:cNvSpPr/>
            <p:nvPr/>
          </p:nvSpPr>
          <p:spPr>
            <a:xfrm>
              <a:off x="10290556" y="2131567"/>
              <a:ext cx="1533525" cy="357505"/>
            </a:xfrm>
            <a:custGeom>
              <a:avLst/>
              <a:gdLst/>
              <a:ahLst/>
              <a:cxnLst/>
              <a:rect l="l" t="t" r="r" b="b"/>
              <a:pathLst>
                <a:path w="1533525" h="357505">
                  <a:moveTo>
                    <a:pt x="1473708" y="0"/>
                  </a:moveTo>
                  <a:lnTo>
                    <a:pt x="59563" y="0"/>
                  </a:lnTo>
                  <a:lnTo>
                    <a:pt x="36379" y="4681"/>
                  </a:lnTo>
                  <a:lnTo>
                    <a:pt x="17446" y="17446"/>
                  </a:lnTo>
                  <a:lnTo>
                    <a:pt x="4681" y="36379"/>
                  </a:lnTo>
                  <a:lnTo>
                    <a:pt x="0" y="59562"/>
                  </a:lnTo>
                  <a:lnTo>
                    <a:pt x="0" y="297942"/>
                  </a:lnTo>
                  <a:lnTo>
                    <a:pt x="4681" y="321125"/>
                  </a:lnTo>
                  <a:lnTo>
                    <a:pt x="17446" y="340058"/>
                  </a:lnTo>
                  <a:lnTo>
                    <a:pt x="36379" y="352823"/>
                  </a:lnTo>
                  <a:lnTo>
                    <a:pt x="59563" y="357505"/>
                  </a:lnTo>
                  <a:lnTo>
                    <a:pt x="1473708" y="357505"/>
                  </a:lnTo>
                  <a:lnTo>
                    <a:pt x="1496891" y="352823"/>
                  </a:lnTo>
                  <a:lnTo>
                    <a:pt x="1515824" y="340058"/>
                  </a:lnTo>
                  <a:lnTo>
                    <a:pt x="1528589" y="321125"/>
                  </a:lnTo>
                  <a:lnTo>
                    <a:pt x="1533271" y="297942"/>
                  </a:lnTo>
                  <a:lnTo>
                    <a:pt x="1533271" y="59562"/>
                  </a:lnTo>
                  <a:lnTo>
                    <a:pt x="1528589" y="36379"/>
                  </a:lnTo>
                  <a:lnTo>
                    <a:pt x="1515824" y="17446"/>
                  </a:lnTo>
                  <a:lnTo>
                    <a:pt x="1496891" y="4681"/>
                  </a:lnTo>
                  <a:lnTo>
                    <a:pt x="1473708" y="0"/>
                  </a:lnTo>
                  <a:close/>
                </a:path>
              </a:pathLst>
            </a:custGeom>
            <a:solidFill>
              <a:srgbClr val="C3DE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290556" y="2131567"/>
              <a:ext cx="1533525" cy="357505"/>
            </a:xfrm>
            <a:custGeom>
              <a:avLst/>
              <a:gdLst/>
              <a:ahLst/>
              <a:cxnLst/>
              <a:rect l="l" t="t" r="r" b="b"/>
              <a:pathLst>
                <a:path w="1533525" h="357505">
                  <a:moveTo>
                    <a:pt x="0" y="59562"/>
                  </a:moveTo>
                  <a:lnTo>
                    <a:pt x="4681" y="36379"/>
                  </a:lnTo>
                  <a:lnTo>
                    <a:pt x="17446" y="17446"/>
                  </a:lnTo>
                  <a:lnTo>
                    <a:pt x="36379" y="4681"/>
                  </a:lnTo>
                  <a:lnTo>
                    <a:pt x="59563" y="0"/>
                  </a:lnTo>
                  <a:lnTo>
                    <a:pt x="1473708" y="0"/>
                  </a:lnTo>
                  <a:lnTo>
                    <a:pt x="1496891" y="4681"/>
                  </a:lnTo>
                  <a:lnTo>
                    <a:pt x="1515824" y="17446"/>
                  </a:lnTo>
                  <a:lnTo>
                    <a:pt x="1528589" y="36379"/>
                  </a:lnTo>
                  <a:lnTo>
                    <a:pt x="1533271" y="59562"/>
                  </a:lnTo>
                  <a:lnTo>
                    <a:pt x="1533271" y="297942"/>
                  </a:lnTo>
                  <a:lnTo>
                    <a:pt x="1528589" y="321125"/>
                  </a:lnTo>
                  <a:lnTo>
                    <a:pt x="1515824" y="340058"/>
                  </a:lnTo>
                  <a:lnTo>
                    <a:pt x="1496891" y="352823"/>
                  </a:lnTo>
                  <a:lnTo>
                    <a:pt x="1473708" y="357505"/>
                  </a:lnTo>
                  <a:lnTo>
                    <a:pt x="59563" y="357505"/>
                  </a:lnTo>
                  <a:lnTo>
                    <a:pt x="36379" y="352823"/>
                  </a:lnTo>
                  <a:lnTo>
                    <a:pt x="17446" y="340058"/>
                  </a:lnTo>
                  <a:lnTo>
                    <a:pt x="4681" y="321125"/>
                  </a:lnTo>
                  <a:lnTo>
                    <a:pt x="0" y="297942"/>
                  </a:lnTo>
                  <a:lnTo>
                    <a:pt x="0" y="59562"/>
                  </a:lnTo>
                  <a:close/>
                </a:path>
              </a:pathLst>
            </a:custGeom>
            <a:ln w="254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9774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2194052"/>
            <a:ext cx="7694295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InputStream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stream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737235" indent="-36449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(byte)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  <a:tabLst>
                <a:tab pos="4392930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	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00426" y="550163"/>
            <a:ext cx="6546342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2194052"/>
            <a:ext cx="7145020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-36449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(char)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  <a:tabLst>
                <a:tab pos="4392930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	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18004" y="550163"/>
            <a:ext cx="7709408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3890</Words>
  <Application>WPS Presentation</Application>
  <PresentationFormat>On-screen Show (4:3)</PresentationFormat>
  <Paragraphs>526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SimSun</vt:lpstr>
      <vt:lpstr>Wingdings</vt:lpstr>
      <vt:lpstr>Courier New</vt:lpstr>
      <vt:lpstr>Arial MT</vt:lpstr>
      <vt:lpstr>Times New Roman</vt:lpstr>
      <vt:lpstr>Calibri</vt:lpstr>
      <vt:lpstr>Microsoft YaHei</vt:lpstr>
      <vt:lpstr>Arial Unicode MS</vt:lpstr>
      <vt:lpstr>Segoe UI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01101110</vt:lpstr>
      <vt:lpstr>01101110</vt:lpstr>
      <vt:lpstr>PowerPoint 演示文稿</vt:lpstr>
      <vt:lpstr>PowerPoint 演示文稿</vt:lpstr>
      <vt:lpstr>01101110</vt:lpstr>
      <vt:lpstr>PowerPoint 演示文稿</vt:lpstr>
      <vt:lpstr>PowerPoint 演示文稿</vt:lpstr>
      <vt:lpstr>01101110</vt:lpstr>
      <vt:lpstr>PowerPoint 演示文稿</vt:lpstr>
      <vt:lpstr>01101110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void writeData(String[] data) throws IOException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RandomAccessFile Methods in Java</vt:lpstr>
      <vt:lpstr>RandomAccessFile Methods in Java(contd.)</vt:lpstr>
      <vt:lpstr>PowerPoint 演示文稿</vt:lpstr>
      <vt:lpstr>PowerPoint 演示文稿</vt:lpstr>
      <vt:lpstr>Java.io.Console class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 Sam</cp:lastModifiedBy>
  <cp:revision>16</cp:revision>
  <dcterms:created xsi:type="dcterms:W3CDTF">2021-10-05T03:36:00Z</dcterms:created>
  <dcterms:modified xsi:type="dcterms:W3CDTF">2022-03-19T16:41:30Z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2016-06-27T22:00:00Z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2021-10-05T22:00:00Z</vt:filetime>
  </property>
  <property fmtid="{D5CDD505-2E9C-101B-9397-08002B2CF9AE}" pid="5" name="ICV">
    <vt:lpwstr>DA036C913ECD4FE4B8AE476921F0D405</vt:lpwstr>
  </property>
  <property fmtid="{D5CDD505-2E9C-101B-9397-08002B2CF9AE}" pid="6" name="KSOProductBuildVer">
    <vt:lpwstr>1033-11.2.0.11029</vt:lpwstr>
  </property>
</Properties>
</file>