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76" r:id="rId24"/>
    <p:sldId id="277" r:id="rId25"/>
    <p:sldId id="278" r:id="rId26"/>
    <p:sldId id="279" r:id="rId27"/>
    <p:sldId id="280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16063-7F56-457B-8B10-98BA3CCF79F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84CB-942E-4C42-B68E-68C8132A106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8DFE-FE09-4877-9956-F643455EF02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18889-522B-4880-B4BC-CDFB940AC2C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C08DD-9A79-4A56-9552-EDAADA0F5739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23EF-7B1B-459A-9D73-26257E191641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3EC7-8A2F-4AD9-B98D-0C514BC38446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1894" y="1920747"/>
            <a:ext cx="6488211" cy="1269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818215"/>
            <a:ext cx="10534650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CE83-C677-44C6-B948-33A300A48CE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635000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715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5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out  </a:t>
            </a:r>
            <a:r>
              <a:rPr sz="45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5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5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3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857" y="517651"/>
            <a:ext cx="7806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Responsiveness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Breakpoints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2478615"/>
          <a:ext cx="812863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  <a:gridCol w="2709545"/>
                <a:gridCol w="2709544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35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35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Prefix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350" spc="1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Width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Extra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small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col-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&lt;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Small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col-sm-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&gt;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Medium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col-md-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&gt;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68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Large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col-lg-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&gt;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99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Extra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large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col-xl-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&gt;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00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4736" y="517651"/>
            <a:ext cx="3654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428747"/>
            <a:ext cx="4857750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container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col-md-8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028950" indent="-273685">
              <a:lnSpc>
                <a:spcPct val="100000"/>
              </a:lnSpc>
              <a:spcBef>
                <a:spcPts val="25"/>
              </a:spcBef>
              <a:buAutoNum type="arabicPlain"/>
              <a:tabLst>
                <a:tab pos="3028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col-md-4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028950" indent="-273685">
              <a:lnSpc>
                <a:spcPts val="2135"/>
              </a:lnSpc>
              <a:spcBef>
                <a:spcPts val="25"/>
              </a:spcBef>
              <a:buAutoNum type="arabicPlain" startAt="2"/>
              <a:tabLst>
                <a:tab pos="3028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10475" y="2536825"/>
            <a:ext cx="157861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065"/>
              </a:spcBef>
            </a:pPr>
            <a:r>
              <a:rPr sz="20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54657" y="2524125"/>
            <a:ext cx="1031875" cy="625475"/>
            <a:chOff x="9254657" y="2524125"/>
            <a:chExt cx="1031875" cy="625475"/>
          </a:xfrm>
        </p:grpSpPr>
        <p:sp>
          <p:nvSpPr>
            <p:cNvPr id="13" name="object 13"/>
            <p:cNvSpPr/>
            <p:nvPr/>
          </p:nvSpPr>
          <p:spPr>
            <a:xfrm>
              <a:off x="9267357" y="2536825"/>
              <a:ext cx="1006475" cy="600075"/>
            </a:xfrm>
            <a:custGeom>
              <a:avLst/>
              <a:gdLst/>
              <a:ahLst/>
              <a:cxnLst/>
              <a:rect l="l" t="t" r="r" b="b"/>
              <a:pathLst>
                <a:path w="1006475" h="600075">
                  <a:moveTo>
                    <a:pt x="1006316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1006316" y="600075"/>
                  </a:lnTo>
                  <a:lnTo>
                    <a:pt x="1006316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67357" y="2536825"/>
              <a:ext cx="1006475" cy="600075"/>
            </a:xfrm>
            <a:custGeom>
              <a:avLst/>
              <a:gdLst/>
              <a:ahLst/>
              <a:cxnLst/>
              <a:rect l="l" t="t" r="r" b="b"/>
              <a:pathLst>
                <a:path w="1006475" h="600075">
                  <a:moveTo>
                    <a:pt x="0" y="0"/>
                  </a:moveTo>
                  <a:lnTo>
                    <a:pt x="1006317" y="0"/>
                  </a:lnTo>
                  <a:lnTo>
                    <a:pt x="1006317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479120" y="2357340"/>
            <a:ext cx="2909570" cy="24911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1673225" algn="ctr">
              <a:lnSpc>
                <a:spcPct val="100000"/>
              </a:lnSpc>
              <a:spcBef>
                <a:spcPts val="1275"/>
              </a:spcBef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73225" algn="ctr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8215"/>
          <a:ext cx="10662285" cy="884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  <a:gridCol w="913130"/>
                <a:gridCol w="876300"/>
                <a:gridCol w="876300"/>
                <a:gridCol w="876300"/>
                <a:gridCol w="876300"/>
                <a:gridCol w="876300"/>
                <a:gridCol w="986155"/>
                <a:gridCol w="876300"/>
                <a:gridCol w="876300"/>
                <a:gridCol w="876300"/>
              </a:tblGrid>
              <a:tr h="884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spc="-2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24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spc="-25" dirty="0">
                          <a:latin typeface="Calibri" panose="020F0502020204030204"/>
                          <a:cs typeface="Calibri" panose="020F0502020204030204"/>
                        </a:rPr>
                        <a:t>co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8215"/>
          <a:ext cx="10699115" cy="1769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913130"/>
                <a:gridCol w="913130"/>
                <a:gridCol w="876300"/>
                <a:gridCol w="876300"/>
                <a:gridCol w="876300"/>
                <a:gridCol w="876300"/>
                <a:gridCol w="876300"/>
                <a:gridCol w="986155"/>
                <a:gridCol w="876300"/>
                <a:gridCol w="876300"/>
                <a:gridCol w="876300"/>
              </a:tblGrid>
              <a:tr h="884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spc="-2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24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spc="-25" dirty="0">
                          <a:latin typeface="Calibri" panose="020F0502020204030204"/>
                          <a:cs typeface="Calibri" panose="020F0502020204030204"/>
                        </a:rPr>
                        <a:t>co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</a:tr>
              <a:tr h="884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spc="-25" dirty="0">
                          <a:latin typeface="Calibri" panose="020F0502020204030204"/>
                          <a:cs typeface="Calibri" panose="020F0502020204030204"/>
                        </a:rPr>
                        <a:t>co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3048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spc="-5" dirty="0">
                          <a:latin typeface="Calibri" panose="020F0502020204030204"/>
                          <a:cs typeface="Calibri" panose="020F0502020204030204"/>
                        </a:rPr>
                        <a:t>l-4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spc="-10" dirty="0">
                          <a:latin typeface="Calibri" panose="020F0502020204030204"/>
                          <a:cs typeface="Calibri" panose="020F0502020204030204"/>
                        </a:rPr>
                        <a:t>col-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spc="-10" dirty="0">
                          <a:latin typeface="Calibri" panose="020F0502020204030204"/>
                          <a:cs typeface="Calibri" panose="020F0502020204030204"/>
                        </a:rPr>
                        <a:t>col-4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818215"/>
            <a:ext cx="10528300" cy="2667000"/>
            <a:chOff x="831850" y="1818215"/>
            <a:chExt cx="10528300" cy="2667000"/>
          </a:xfrm>
        </p:grpSpPr>
        <p:sp>
          <p:nvSpPr>
            <p:cNvPr id="4" name="object 4"/>
            <p:cNvSpPr/>
            <p:nvPr/>
          </p:nvSpPr>
          <p:spPr>
            <a:xfrm>
              <a:off x="838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4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908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671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434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197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60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723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486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49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01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77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14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908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671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434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197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960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723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486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249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601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77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38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14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5908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671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434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2197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960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9723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8486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7249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01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477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31850" y="1818215"/>
              <a:ext cx="10528300" cy="2667000"/>
            </a:xfrm>
            <a:custGeom>
              <a:avLst/>
              <a:gdLst/>
              <a:ahLst/>
              <a:cxnLst/>
              <a:rect l="l" t="t" r="r" b="b"/>
              <a:pathLst>
                <a:path w="10528300" h="2667000">
                  <a:moveTo>
                    <a:pt x="2635250" y="1769534"/>
                  </a:moveTo>
                  <a:lnTo>
                    <a:pt x="2635250" y="2667001"/>
                  </a:lnTo>
                </a:path>
                <a:path w="10528300" h="2667000">
                  <a:moveTo>
                    <a:pt x="3511550" y="884767"/>
                  </a:moveTo>
                  <a:lnTo>
                    <a:pt x="3511550" y="1782234"/>
                  </a:lnTo>
                </a:path>
                <a:path w="10528300" h="2667000">
                  <a:moveTo>
                    <a:pt x="5264150" y="0"/>
                  </a:moveTo>
                  <a:lnTo>
                    <a:pt x="5264150" y="897467"/>
                  </a:lnTo>
                </a:path>
                <a:path w="10528300" h="2667000">
                  <a:moveTo>
                    <a:pt x="5264150" y="1769534"/>
                  </a:moveTo>
                  <a:lnTo>
                    <a:pt x="5264150" y="2667001"/>
                  </a:lnTo>
                </a:path>
                <a:path w="10528300" h="2667000">
                  <a:moveTo>
                    <a:pt x="7016750" y="884767"/>
                  </a:moveTo>
                  <a:lnTo>
                    <a:pt x="7016750" y="1782234"/>
                  </a:lnTo>
                </a:path>
                <a:path w="10528300" h="2667000">
                  <a:moveTo>
                    <a:pt x="0" y="891117"/>
                  </a:moveTo>
                  <a:lnTo>
                    <a:pt x="10528300" y="891117"/>
                  </a:lnTo>
                </a:path>
                <a:path w="10528300" h="2667000">
                  <a:moveTo>
                    <a:pt x="0" y="1775884"/>
                  </a:moveTo>
                  <a:lnTo>
                    <a:pt x="10528300" y="1775884"/>
                  </a:lnTo>
                </a:path>
                <a:path w="10528300" h="2667000">
                  <a:moveTo>
                    <a:pt x="6350" y="0"/>
                  </a:moveTo>
                  <a:lnTo>
                    <a:pt x="6350" y="2667001"/>
                  </a:lnTo>
                </a:path>
                <a:path w="10528300" h="2667000">
                  <a:moveTo>
                    <a:pt x="10521950" y="0"/>
                  </a:moveTo>
                  <a:lnTo>
                    <a:pt x="10521950" y="2667001"/>
                  </a:lnTo>
                </a:path>
                <a:path w="10528300" h="2667000">
                  <a:moveTo>
                    <a:pt x="0" y="6350"/>
                  </a:moveTo>
                  <a:lnTo>
                    <a:pt x="10528300" y="6350"/>
                  </a:lnTo>
                </a:path>
                <a:path w="10528300" h="2667000">
                  <a:moveTo>
                    <a:pt x="0" y="2660651"/>
                  </a:moveTo>
                  <a:lnTo>
                    <a:pt x="10528300" y="26606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126739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36940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26639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-4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97178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-4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67715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-4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74189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-3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81863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-3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10515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-6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818215"/>
            <a:ext cx="10528300" cy="3552190"/>
            <a:chOff x="831850" y="1818215"/>
            <a:chExt cx="10528300" cy="3552190"/>
          </a:xfrm>
        </p:grpSpPr>
        <p:sp>
          <p:nvSpPr>
            <p:cNvPr id="4" name="object 4"/>
            <p:cNvSpPr/>
            <p:nvPr/>
          </p:nvSpPr>
          <p:spPr>
            <a:xfrm>
              <a:off x="838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4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908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671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434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197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60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723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486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49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01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77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14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908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671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434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197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960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723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486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249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601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77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38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14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5908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671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434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2197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960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9723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8486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7249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01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477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382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145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5908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4671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3434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2197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0960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723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8486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7249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6012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4775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31850" y="1818215"/>
              <a:ext cx="10528300" cy="3552190"/>
            </a:xfrm>
            <a:custGeom>
              <a:avLst/>
              <a:gdLst/>
              <a:ahLst/>
              <a:cxnLst/>
              <a:rect l="l" t="t" r="r" b="b"/>
              <a:pathLst>
                <a:path w="10528300" h="3552190">
                  <a:moveTo>
                    <a:pt x="1758950" y="2654301"/>
                  </a:moveTo>
                  <a:lnTo>
                    <a:pt x="1758950" y="3551768"/>
                  </a:lnTo>
                </a:path>
                <a:path w="10528300" h="3552190">
                  <a:moveTo>
                    <a:pt x="2635250" y="1769534"/>
                  </a:moveTo>
                  <a:lnTo>
                    <a:pt x="2635250" y="2667001"/>
                  </a:lnTo>
                </a:path>
                <a:path w="10528300" h="3552190">
                  <a:moveTo>
                    <a:pt x="3511550" y="884767"/>
                  </a:moveTo>
                  <a:lnTo>
                    <a:pt x="3511550" y="1782234"/>
                  </a:lnTo>
                </a:path>
                <a:path w="10528300" h="3552190">
                  <a:moveTo>
                    <a:pt x="3511550" y="2654301"/>
                  </a:moveTo>
                  <a:lnTo>
                    <a:pt x="3511550" y="3551768"/>
                  </a:lnTo>
                </a:path>
                <a:path w="10528300" h="3552190">
                  <a:moveTo>
                    <a:pt x="5264150" y="0"/>
                  </a:moveTo>
                  <a:lnTo>
                    <a:pt x="5264150" y="897467"/>
                  </a:lnTo>
                </a:path>
                <a:path w="10528300" h="3552190">
                  <a:moveTo>
                    <a:pt x="5264150" y="1769534"/>
                  </a:moveTo>
                  <a:lnTo>
                    <a:pt x="5264150" y="3551768"/>
                  </a:lnTo>
                </a:path>
                <a:path w="10528300" h="3552190">
                  <a:moveTo>
                    <a:pt x="7016750" y="884767"/>
                  </a:moveTo>
                  <a:lnTo>
                    <a:pt x="7016750" y="1782234"/>
                  </a:lnTo>
                </a:path>
                <a:path w="10528300" h="3552190">
                  <a:moveTo>
                    <a:pt x="7016750" y="2654301"/>
                  </a:moveTo>
                  <a:lnTo>
                    <a:pt x="7016750" y="3551768"/>
                  </a:lnTo>
                </a:path>
                <a:path w="10528300" h="3552190">
                  <a:moveTo>
                    <a:pt x="8769350" y="2654301"/>
                  </a:moveTo>
                  <a:lnTo>
                    <a:pt x="8769350" y="3551768"/>
                  </a:lnTo>
                </a:path>
                <a:path w="10528300" h="3552190">
                  <a:moveTo>
                    <a:pt x="0" y="891117"/>
                  </a:moveTo>
                  <a:lnTo>
                    <a:pt x="10528300" y="891117"/>
                  </a:lnTo>
                </a:path>
                <a:path w="10528300" h="3552190">
                  <a:moveTo>
                    <a:pt x="0" y="1775884"/>
                  </a:moveTo>
                  <a:lnTo>
                    <a:pt x="10528300" y="1775884"/>
                  </a:lnTo>
                </a:path>
                <a:path w="10528300" h="3552190">
                  <a:moveTo>
                    <a:pt x="0" y="2660651"/>
                  </a:moveTo>
                  <a:lnTo>
                    <a:pt x="10528300" y="2660651"/>
                  </a:lnTo>
                </a:path>
                <a:path w="10528300" h="3552190">
                  <a:moveTo>
                    <a:pt x="6350" y="0"/>
                  </a:moveTo>
                  <a:lnTo>
                    <a:pt x="6350" y="3551768"/>
                  </a:lnTo>
                </a:path>
                <a:path w="10528300" h="3552190">
                  <a:moveTo>
                    <a:pt x="10521950" y="0"/>
                  </a:moveTo>
                  <a:lnTo>
                    <a:pt x="10521950" y="3551768"/>
                  </a:lnTo>
                </a:path>
                <a:path w="10528300" h="3552190">
                  <a:moveTo>
                    <a:pt x="0" y="6350"/>
                  </a:moveTo>
                  <a:lnTo>
                    <a:pt x="10528300" y="6350"/>
                  </a:lnTo>
                </a:path>
                <a:path w="10528300" h="3552190">
                  <a:moveTo>
                    <a:pt x="0" y="3545418"/>
                  </a:moveTo>
                  <a:lnTo>
                    <a:pt x="10528300" y="35454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3126739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536940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6639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-4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97178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-4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67715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-4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74189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-3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81863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-3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10515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-6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78889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29313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59426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79540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58115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90801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818215"/>
            <a:ext cx="10528300" cy="4436745"/>
            <a:chOff x="831850" y="1818215"/>
            <a:chExt cx="10528300" cy="4436745"/>
          </a:xfrm>
        </p:grpSpPr>
        <p:sp>
          <p:nvSpPr>
            <p:cNvPr id="4" name="object 4"/>
            <p:cNvSpPr/>
            <p:nvPr/>
          </p:nvSpPr>
          <p:spPr>
            <a:xfrm>
              <a:off x="838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4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908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671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434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197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60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723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486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49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01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77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8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14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908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671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434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197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960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723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486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249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601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77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38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14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5908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671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434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2197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960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9723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8486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7249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01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477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382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145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5908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4671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3434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2197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0960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723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8486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7249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6012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4775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382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7145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5908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4671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3434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2197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0960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723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8486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7249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6012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4775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31850" y="1818215"/>
              <a:ext cx="10528300" cy="4436745"/>
            </a:xfrm>
            <a:custGeom>
              <a:avLst/>
              <a:gdLst/>
              <a:ahLst/>
              <a:cxnLst/>
              <a:rect l="l" t="t" r="r" b="b"/>
              <a:pathLst>
                <a:path w="10528300" h="4436745">
                  <a:moveTo>
                    <a:pt x="1758950" y="2654301"/>
                  </a:moveTo>
                  <a:lnTo>
                    <a:pt x="1758950" y="3551768"/>
                  </a:lnTo>
                </a:path>
                <a:path w="10528300" h="4436745">
                  <a:moveTo>
                    <a:pt x="2635250" y="1769534"/>
                  </a:moveTo>
                  <a:lnTo>
                    <a:pt x="2635250" y="2667001"/>
                  </a:lnTo>
                </a:path>
                <a:path w="10528300" h="4436745">
                  <a:moveTo>
                    <a:pt x="3511550" y="884767"/>
                  </a:moveTo>
                  <a:lnTo>
                    <a:pt x="3511550" y="1782234"/>
                  </a:lnTo>
                </a:path>
                <a:path w="10528300" h="4436745">
                  <a:moveTo>
                    <a:pt x="3511550" y="2654301"/>
                  </a:moveTo>
                  <a:lnTo>
                    <a:pt x="3511550" y="3551768"/>
                  </a:lnTo>
                </a:path>
                <a:path w="10528300" h="4436745">
                  <a:moveTo>
                    <a:pt x="5264150" y="0"/>
                  </a:moveTo>
                  <a:lnTo>
                    <a:pt x="5264150" y="897467"/>
                  </a:lnTo>
                </a:path>
                <a:path w="10528300" h="4436745">
                  <a:moveTo>
                    <a:pt x="5264150" y="1769534"/>
                  </a:moveTo>
                  <a:lnTo>
                    <a:pt x="5264150" y="3551768"/>
                  </a:lnTo>
                </a:path>
                <a:path w="10528300" h="4436745">
                  <a:moveTo>
                    <a:pt x="7016750" y="884767"/>
                  </a:moveTo>
                  <a:lnTo>
                    <a:pt x="7016750" y="1782234"/>
                  </a:lnTo>
                </a:path>
                <a:path w="10528300" h="4436745">
                  <a:moveTo>
                    <a:pt x="7016750" y="2654301"/>
                  </a:moveTo>
                  <a:lnTo>
                    <a:pt x="7016750" y="3551768"/>
                  </a:lnTo>
                </a:path>
                <a:path w="10528300" h="4436745">
                  <a:moveTo>
                    <a:pt x="8769350" y="2654301"/>
                  </a:moveTo>
                  <a:lnTo>
                    <a:pt x="8769350" y="4436535"/>
                  </a:lnTo>
                </a:path>
                <a:path w="10528300" h="4436745">
                  <a:moveTo>
                    <a:pt x="0" y="891117"/>
                  </a:moveTo>
                  <a:lnTo>
                    <a:pt x="10528300" y="891117"/>
                  </a:lnTo>
                </a:path>
                <a:path w="10528300" h="4436745">
                  <a:moveTo>
                    <a:pt x="0" y="1775884"/>
                  </a:moveTo>
                  <a:lnTo>
                    <a:pt x="10528300" y="1775884"/>
                  </a:lnTo>
                </a:path>
                <a:path w="10528300" h="4436745">
                  <a:moveTo>
                    <a:pt x="0" y="2660651"/>
                  </a:moveTo>
                  <a:lnTo>
                    <a:pt x="10528300" y="2660651"/>
                  </a:lnTo>
                </a:path>
                <a:path w="10528300" h="4436745">
                  <a:moveTo>
                    <a:pt x="0" y="3545418"/>
                  </a:moveTo>
                  <a:lnTo>
                    <a:pt x="10528300" y="3545418"/>
                  </a:lnTo>
                </a:path>
                <a:path w="10528300" h="4436745">
                  <a:moveTo>
                    <a:pt x="6350" y="0"/>
                  </a:moveTo>
                  <a:lnTo>
                    <a:pt x="6350" y="4436535"/>
                  </a:lnTo>
                </a:path>
                <a:path w="10528300" h="4436745">
                  <a:moveTo>
                    <a:pt x="10521950" y="0"/>
                  </a:moveTo>
                  <a:lnTo>
                    <a:pt x="10521950" y="4436535"/>
                  </a:lnTo>
                </a:path>
                <a:path w="10528300" h="4436745">
                  <a:moveTo>
                    <a:pt x="0" y="6350"/>
                  </a:moveTo>
                  <a:lnTo>
                    <a:pt x="10528300" y="6350"/>
                  </a:lnTo>
                </a:path>
                <a:path w="10528300" h="4436745">
                  <a:moveTo>
                    <a:pt x="0" y="4430185"/>
                  </a:moveTo>
                  <a:lnTo>
                    <a:pt x="10528300" y="44301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3126739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36940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26639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-4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97178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-4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867715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-4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74189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-3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81863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-3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410515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-6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78889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29313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59426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79540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258115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990801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25678" y="5540755"/>
            <a:ext cx="112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10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009851" y="5540755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Calibri" panose="020F0502020204030204"/>
                <a:cs typeface="Calibri" panose="020F0502020204030204"/>
              </a:rPr>
              <a:t>-2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501" y="517651"/>
            <a:ext cx="563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Combining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294635"/>
            <a:ext cx="48037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class="row"&gt;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col-md-8</a:t>
            </a:r>
            <a:r>
              <a:rPr sz="1800" spc="-4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col-sm-4"&gt;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685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col-md-4</a:t>
            </a:r>
            <a:r>
              <a:rPr sz="1800" spc="-4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col-sm-8"&gt;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685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10475" y="2536825"/>
            <a:ext cx="157861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065"/>
              </a:spcBef>
            </a:pPr>
            <a:r>
              <a:rPr sz="20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54657" y="2524125"/>
            <a:ext cx="1031875" cy="625475"/>
            <a:chOff x="9254657" y="2524125"/>
            <a:chExt cx="1031875" cy="625475"/>
          </a:xfrm>
        </p:grpSpPr>
        <p:sp>
          <p:nvSpPr>
            <p:cNvPr id="13" name="object 13"/>
            <p:cNvSpPr/>
            <p:nvPr/>
          </p:nvSpPr>
          <p:spPr>
            <a:xfrm>
              <a:off x="9267357" y="2536825"/>
              <a:ext cx="1006475" cy="600075"/>
            </a:xfrm>
            <a:custGeom>
              <a:avLst/>
              <a:gdLst/>
              <a:ahLst/>
              <a:cxnLst/>
              <a:rect l="l" t="t" r="r" b="b"/>
              <a:pathLst>
                <a:path w="1006475" h="600075">
                  <a:moveTo>
                    <a:pt x="1006316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1006316" y="600075"/>
                  </a:lnTo>
                  <a:lnTo>
                    <a:pt x="1006316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67357" y="2536825"/>
              <a:ext cx="1006475" cy="600075"/>
            </a:xfrm>
            <a:custGeom>
              <a:avLst/>
              <a:gdLst/>
              <a:ahLst/>
              <a:cxnLst/>
              <a:rect l="l" t="t" r="r" b="b"/>
              <a:pathLst>
                <a:path w="1006475" h="600075">
                  <a:moveTo>
                    <a:pt x="0" y="0"/>
                  </a:moveTo>
                  <a:lnTo>
                    <a:pt x="1006317" y="0"/>
                  </a:lnTo>
                  <a:lnTo>
                    <a:pt x="1006317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479120" y="2357340"/>
            <a:ext cx="2909570" cy="24911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1673225" algn="ctr">
              <a:lnSpc>
                <a:spcPct val="100000"/>
              </a:lnSpc>
              <a:spcBef>
                <a:spcPts val="1275"/>
              </a:spcBef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73225" algn="ctr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0467" y="1808988"/>
            <a:ext cx="1997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Medium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501" y="517651"/>
            <a:ext cx="563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Combining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294635"/>
            <a:ext cx="48037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class="row"&gt;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class="col-md-8</a:t>
            </a:r>
            <a:r>
              <a:rPr sz="1800" spc="-4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col-sm-4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685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class="col-md-4</a:t>
            </a:r>
            <a:r>
              <a:rPr sz="1800" spc="-4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col-sm-8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685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10475" y="2536825"/>
            <a:ext cx="1006475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5"/>
              </a:lnSpc>
            </a:pPr>
            <a:r>
              <a:rPr sz="20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82811" y="2524125"/>
            <a:ext cx="1604010" cy="625475"/>
            <a:chOff x="8682811" y="2524125"/>
            <a:chExt cx="1604010" cy="625475"/>
          </a:xfrm>
        </p:grpSpPr>
        <p:sp>
          <p:nvSpPr>
            <p:cNvPr id="13" name="object 13"/>
            <p:cNvSpPr/>
            <p:nvPr/>
          </p:nvSpPr>
          <p:spPr>
            <a:xfrm>
              <a:off x="8695511" y="2536825"/>
              <a:ext cx="1578610" cy="600075"/>
            </a:xfrm>
            <a:custGeom>
              <a:avLst/>
              <a:gdLst/>
              <a:ahLst/>
              <a:cxnLst/>
              <a:rect l="l" t="t" r="r" b="b"/>
              <a:pathLst>
                <a:path w="1578609" h="600075">
                  <a:moveTo>
                    <a:pt x="1578164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1578164" y="600075"/>
                  </a:lnTo>
                  <a:lnTo>
                    <a:pt x="1578164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95511" y="2536825"/>
              <a:ext cx="1578610" cy="600075"/>
            </a:xfrm>
            <a:custGeom>
              <a:avLst/>
              <a:gdLst/>
              <a:ahLst/>
              <a:cxnLst/>
              <a:rect l="l" t="t" r="r" b="b"/>
              <a:pathLst>
                <a:path w="1578609" h="600075">
                  <a:moveTo>
                    <a:pt x="0" y="0"/>
                  </a:moveTo>
                  <a:lnTo>
                    <a:pt x="1578164" y="0"/>
                  </a:lnTo>
                  <a:lnTo>
                    <a:pt x="1578164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479120" y="2357340"/>
            <a:ext cx="2909570" cy="24911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642110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5798" y="1842515"/>
            <a:ext cx="35515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medium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501" y="517651"/>
            <a:ext cx="563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Combining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294635"/>
            <a:ext cx="48037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class="row"&gt;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class="col-md-8</a:t>
            </a:r>
            <a:r>
              <a:rPr sz="1800" spc="-4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col-sm-4"&gt;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685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class="col-md-4</a:t>
            </a:r>
            <a:r>
              <a:rPr sz="1800" spc="-4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col-sm-8"&gt;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685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0" y="0"/>
                  </a:moveTo>
                  <a:lnTo>
                    <a:pt x="2909412" y="0"/>
                  </a:lnTo>
                  <a:lnTo>
                    <a:pt x="2909412" y="2490559"/>
                  </a:lnTo>
                  <a:lnTo>
                    <a:pt x="0" y="249055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1437640"/>
            </a:xfrm>
            <a:custGeom>
              <a:avLst/>
              <a:gdLst/>
              <a:ahLst/>
              <a:cxnLst/>
              <a:rect l="l" t="t" r="r" b="b"/>
              <a:pathLst>
                <a:path w="2752090" h="1437639">
                  <a:moveTo>
                    <a:pt x="2751975" y="0"/>
                  </a:moveTo>
                  <a:lnTo>
                    <a:pt x="0" y="0"/>
                  </a:lnTo>
                  <a:lnTo>
                    <a:pt x="0" y="1437212"/>
                  </a:lnTo>
                  <a:lnTo>
                    <a:pt x="2751975" y="1437212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57838" y="2495275"/>
              <a:ext cx="2752090" cy="1437640"/>
            </a:xfrm>
            <a:custGeom>
              <a:avLst/>
              <a:gdLst/>
              <a:ahLst/>
              <a:cxnLst/>
              <a:rect l="l" t="t" r="r" b="b"/>
              <a:pathLst>
                <a:path w="2752090" h="1437639">
                  <a:moveTo>
                    <a:pt x="0" y="0"/>
                  </a:moveTo>
                  <a:lnTo>
                    <a:pt x="2751975" y="0"/>
                  </a:lnTo>
                  <a:lnTo>
                    <a:pt x="2751975" y="1437212"/>
                  </a:lnTo>
                  <a:lnTo>
                    <a:pt x="0" y="14372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7838" y="4067707"/>
              <a:ext cx="2752090" cy="694055"/>
            </a:xfrm>
            <a:custGeom>
              <a:avLst/>
              <a:gdLst/>
              <a:ahLst/>
              <a:cxnLst/>
              <a:rect l="l" t="t" r="r" b="b"/>
              <a:pathLst>
                <a:path w="2752090" h="694054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57838" y="4067707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610475" y="2536825"/>
            <a:ext cx="264795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0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0473" y="3234655"/>
            <a:ext cx="264795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9696" y="1845564"/>
            <a:ext cx="1543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818891"/>
            <a:ext cx="640143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Grid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Applying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Grid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832" y="517651"/>
            <a:ext cx="7195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37" y="2206244"/>
            <a:ext cx="480377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class="row"&gt;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class="col-md-2"&gt;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050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1800" spc="-1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class="co</a:t>
            </a: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-md-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1800" spc="-33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15" baseline="2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orde</a:t>
            </a:r>
            <a:r>
              <a:rPr sz="2700" spc="-7" baseline="2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700" spc="-15" baseline="2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-1</a:t>
            </a:r>
            <a:r>
              <a:rPr sz="2700" baseline="2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700" spc="-1147" baseline="2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050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1800" spc="-1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class="co</a:t>
            </a: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-md-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6</a:t>
            </a:r>
            <a:r>
              <a:rPr sz="1800" spc="-21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orde</a:t>
            </a:r>
            <a:r>
              <a:rPr sz="18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8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800" spc="-88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050">
              <a:lnSpc>
                <a:spcPct val="100000"/>
              </a:lnSpc>
              <a:spcBef>
                <a:spcPts val="50"/>
              </a:spcBef>
              <a:buAutoNum type="arabicPlain" startAt="3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17643" y="3165203"/>
            <a:ext cx="5677535" cy="744855"/>
            <a:chOff x="6317643" y="3165203"/>
            <a:chExt cx="5677535" cy="744855"/>
          </a:xfrm>
        </p:grpSpPr>
        <p:sp>
          <p:nvSpPr>
            <p:cNvPr id="5" name="object 5"/>
            <p:cNvSpPr/>
            <p:nvPr/>
          </p:nvSpPr>
          <p:spPr>
            <a:xfrm>
              <a:off x="6330343" y="3177903"/>
              <a:ext cx="5652135" cy="719455"/>
            </a:xfrm>
            <a:custGeom>
              <a:avLst/>
              <a:gdLst/>
              <a:ahLst/>
              <a:cxnLst/>
              <a:rect l="l" t="t" r="r" b="b"/>
              <a:pathLst>
                <a:path w="5652134" h="719454">
                  <a:moveTo>
                    <a:pt x="5651544" y="0"/>
                  </a:moveTo>
                  <a:lnTo>
                    <a:pt x="0" y="0"/>
                  </a:lnTo>
                  <a:lnTo>
                    <a:pt x="0" y="719016"/>
                  </a:lnTo>
                  <a:lnTo>
                    <a:pt x="5651544" y="719016"/>
                  </a:lnTo>
                  <a:lnTo>
                    <a:pt x="5651544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30343" y="3177903"/>
              <a:ext cx="5652135" cy="719455"/>
            </a:xfrm>
            <a:custGeom>
              <a:avLst/>
              <a:gdLst/>
              <a:ahLst/>
              <a:cxnLst/>
              <a:rect l="l" t="t" r="r" b="b"/>
              <a:pathLst>
                <a:path w="5652134" h="719454">
                  <a:moveTo>
                    <a:pt x="0" y="0"/>
                  </a:moveTo>
                  <a:lnTo>
                    <a:pt x="5651544" y="0"/>
                  </a:lnTo>
                  <a:lnTo>
                    <a:pt x="5651544" y="719017"/>
                  </a:lnTo>
                  <a:lnTo>
                    <a:pt x="0" y="7190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429373" y="3238856"/>
            <a:ext cx="106680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5"/>
              </a:spcBef>
            </a:pPr>
            <a:r>
              <a:rPr sz="20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5206" y="3238856"/>
            <a:ext cx="1882775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055"/>
              </a:spcBef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0776" y="3238856"/>
            <a:ext cx="2338070" cy="600075"/>
          </a:xfrm>
          <a:prstGeom prst="rect">
            <a:avLst/>
          </a:prstGeom>
          <a:solidFill>
            <a:srgbClr val="FCDED4"/>
          </a:solidFill>
          <a:ln w="25400">
            <a:solidFill>
              <a:srgbClr val="F05A28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646"/>
          <a:stretch>
            <a:fillRect/>
          </a:stretch>
        </p:blipFill>
        <p:spPr bwMode="auto">
          <a:xfrm>
            <a:off x="1066800" y="919163"/>
            <a:ext cx="10339388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399" y="517651"/>
            <a:ext cx="472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Leaving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37" y="2206244"/>
            <a:ext cx="521335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class="row"&gt;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class="col-md-2"&gt;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050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2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class="col-md-4</a:t>
            </a:r>
            <a:r>
              <a:rPr sz="1800" spc="-6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15" baseline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offset-md-6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77950" indent="-273050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17643" y="3165203"/>
            <a:ext cx="5677535" cy="744855"/>
            <a:chOff x="6317643" y="3165203"/>
            <a:chExt cx="5677535" cy="744855"/>
          </a:xfrm>
        </p:grpSpPr>
        <p:sp>
          <p:nvSpPr>
            <p:cNvPr id="5" name="object 5"/>
            <p:cNvSpPr/>
            <p:nvPr/>
          </p:nvSpPr>
          <p:spPr>
            <a:xfrm>
              <a:off x="6330343" y="3177903"/>
              <a:ext cx="5652135" cy="719455"/>
            </a:xfrm>
            <a:custGeom>
              <a:avLst/>
              <a:gdLst/>
              <a:ahLst/>
              <a:cxnLst/>
              <a:rect l="l" t="t" r="r" b="b"/>
              <a:pathLst>
                <a:path w="5652134" h="719454">
                  <a:moveTo>
                    <a:pt x="5651544" y="0"/>
                  </a:moveTo>
                  <a:lnTo>
                    <a:pt x="0" y="0"/>
                  </a:lnTo>
                  <a:lnTo>
                    <a:pt x="0" y="719016"/>
                  </a:lnTo>
                  <a:lnTo>
                    <a:pt x="5651544" y="719016"/>
                  </a:lnTo>
                  <a:lnTo>
                    <a:pt x="5651544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30343" y="3177903"/>
              <a:ext cx="5652135" cy="719455"/>
            </a:xfrm>
            <a:custGeom>
              <a:avLst/>
              <a:gdLst/>
              <a:ahLst/>
              <a:cxnLst/>
              <a:rect l="l" t="t" r="r" b="b"/>
              <a:pathLst>
                <a:path w="5652134" h="719454">
                  <a:moveTo>
                    <a:pt x="0" y="0"/>
                  </a:moveTo>
                  <a:lnTo>
                    <a:pt x="5651544" y="0"/>
                  </a:lnTo>
                  <a:lnTo>
                    <a:pt x="5651544" y="719017"/>
                  </a:lnTo>
                  <a:lnTo>
                    <a:pt x="0" y="7190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429373" y="3238856"/>
            <a:ext cx="106680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055"/>
              </a:spcBef>
            </a:pPr>
            <a:r>
              <a:rPr sz="20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5853" y="3238856"/>
            <a:ext cx="1882775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055"/>
              </a:spcBef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90346" y="4030153"/>
            <a:ext cx="2456180" cy="304800"/>
          </a:xfrm>
          <a:custGeom>
            <a:avLst/>
            <a:gdLst/>
            <a:ahLst/>
            <a:cxnLst/>
            <a:rect l="l" t="t" r="r" b="b"/>
            <a:pathLst>
              <a:path w="2456179" h="304800">
                <a:moveTo>
                  <a:pt x="2455869" y="0"/>
                </a:moveTo>
                <a:lnTo>
                  <a:pt x="2453872" y="59320"/>
                </a:lnTo>
                <a:lnTo>
                  <a:pt x="2448429" y="107763"/>
                </a:lnTo>
                <a:lnTo>
                  <a:pt x="2440356" y="140423"/>
                </a:lnTo>
                <a:lnTo>
                  <a:pt x="2430470" y="152400"/>
                </a:lnTo>
                <a:lnTo>
                  <a:pt x="1253334" y="152400"/>
                </a:lnTo>
                <a:lnTo>
                  <a:pt x="1243447" y="164376"/>
                </a:lnTo>
                <a:lnTo>
                  <a:pt x="1235373" y="197036"/>
                </a:lnTo>
                <a:lnTo>
                  <a:pt x="1229930" y="245479"/>
                </a:lnTo>
                <a:lnTo>
                  <a:pt x="1227934" y="304800"/>
                </a:lnTo>
                <a:lnTo>
                  <a:pt x="1225938" y="245479"/>
                </a:lnTo>
                <a:lnTo>
                  <a:pt x="1220495" y="197036"/>
                </a:lnTo>
                <a:lnTo>
                  <a:pt x="1212421" y="164376"/>
                </a:lnTo>
                <a:lnTo>
                  <a:pt x="1202535" y="152400"/>
                </a:lnTo>
                <a:lnTo>
                  <a:pt x="25399" y="152400"/>
                </a:lnTo>
                <a:lnTo>
                  <a:pt x="15512" y="140423"/>
                </a:lnTo>
                <a:lnTo>
                  <a:pt x="7439" y="107763"/>
                </a:lnTo>
                <a:lnTo>
                  <a:pt x="1996" y="5932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91113" y="4418076"/>
            <a:ext cx="767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ff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373883"/>
            <a:ext cx="5791200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grid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layout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Rows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Columns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8908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responsive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layout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detail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grid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154428"/>
            <a:ext cx="5928360" cy="2308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98830">
              <a:lnSpc>
                <a:spcPct val="101000"/>
              </a:lnSpc>
              <a:spcBef>
                <a:spcPts val="7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layouts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becomes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media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queries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725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4305300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65" dirty="0">
                <a:latin typeface="Verdana" panose="020B0604030504040204"/>
                <a:cs typeface="Verdana" panose="020B0604030504040204"/>
              </a:rPr>
              <a:t>: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900"/>
              </a:lnSpc>
              <a:spcBef>
                <a:spcPts val="415"/>
              </a:spcBef>
            </a:pPr>
            <a:r>
              <a:rPr sz="4800" spc="120" dirty="0">
                <a:latin typeface="Verdana" panose="020B0604030504040204"/>
                <a:cs typeface="Verdana" panose="020B0604030504040204"/>
              </a:rPr>
              <a:t>A</a:t>
            </a:r>
            <a:r>
              <a:rPr sz="4800" spc="204" dirty="0">
                <a:latin typeface="Verdana" panose="020B0604030504040204"/>
                <a:cs typeface="Verdana" panose="020B0604030504040204"/>
              </a:rPr>
              <a:t>d</a:t>
            </a:r>
            <a:r>
              <a:rPr sz="48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4800" spc="-235" dirty="0">
                <a:latin typeface="Verdana" panose="020B0604030504040204"/>
                <a:cs typeface="Verdana" panose="020B0604030504040204"/>
              </a:rPr>
              <a:t>i</a:t>
            </a:r>
            <a:r>
              <a:rPr sz="4800" spc="-220" dirty="0">
                <a:latin typeface="Verdana" panose="020B0604030504040204"/>
                <a:cs typeface="Verdana" panose="020B0604030504040204"/>
              </a:rPr>
              <a:t>n</a:t>
            </a:r>
            <a:r>
              <a:rPr sz="4800" spc="175" dirty="0">
                <a:latin typeface="Verdana" panose="020B0604030504040204"/>
                <a:cs typeface="Verdana" panose="020B0604030504040204"/>
              </a:rPr>
              <a:t>g</a:t>
            </a:r>
            <a:r>
              <a:rPr sz="4800" spc="-484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-280" dirty="0"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latin typeface="Verdana" panose="020B0604030504040204"/>
                <a:cs typeface="Verdana" panose="020B0604030504040204"/>
              </a:rPr>
              <a:t>t</a:t>
            </a:r>
            <a:r>
              <a:rPr sz="4800" spc="-135" dirty="0">
                <a:latin typeface="Verdana" panose="020B0604030504040204"/>
                <a:cs typeface="Verdana" panose="020B0604030504040204"/>
              </a:rPr>
              <a:t>y</a:t>
            </a:r>
            <a:r>
              <a:rPr sz="4800" spc="-235" dirty="0">
                <a:latin typeface="Verdana" panose="020B0604030504040204"/>
                <a:cs typeface="Verdana" panose="020B0604030504040204"/>
              </a:rPr>
              <a:t>l</a:t>
            </a:r>
            <a:r>
              <a:rPr sz="4800" spc="-45" dirty="0">
                <a:latin typeface="Verdana" panose="020B0604030504040204"/>
                <a:cs typeface="Verdana" panose="020B0604030504040204"/>
              </a:rPr>
              <a:t>e  </a:t>
            </a:r>
            <a:r>
              <a:rPr sz="4800" spc="-110" dirty="0">
                <a:latin typeface="Verdana" panose="020B0604030504040204"/>
                <a:cs typeface="Verdana" panose="020B0604030504040204"/>
              </a:rPr>
              <a:t>wit</a:t>
            </a:r>
            <a:r>
              <a:rPr sz="4800" dirty="0">
                <a:latin typeface="Verdana" panose="020B0604030504040204"/>
                <a:cs typeface="Verdana" panose="020B0604030504040204"/>
              </a:rPr>
              <a:t>h</a:t>
            </a:r>
            <a:r>
              <a:rPr sz="4800" spc="-484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latin typeface="Verdana" panose="020B0604030504040204"/>
                <a:cs typeface="Verdana" panose="020B0604030504040204"/>
              </a:rPr>
              <a:t>B</a:t>
            </a:r>
            <a:r>
              <a:rPr sz="4800" spc="-55" dirty="0">
                <a:latin typeface="Verdana" panose="020B0604030504040204"/>
                <a:cs typeface="Verdana" panose="020B0604030504040204"/>
              </a:rPr>
              <a:t>oot</a:t>
            </a:r>
            <a:r>
              <a:rPr sz="4800" spc="-110" dirty="0"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latin typeface="Verdana" panose="020B0604030504040204"/>
                <a:cs typeface="Verdana" panose="020B0604030504040204"/>
              </a:rPr>
              <a:t>t</a:t>
            </a:r>
            <a:r>
              <a:rPr sz="4800" spc="-360" dirty="0">
                <a:latin typeface="Verdana" panose="020B0604030504040204"/>
                <a:cs typeface="Verdana" panose="020B0604030504040204"/>
              </a:rPr>
              <a:t>r</a:t>
            </a:r>
            <a:r>
              <a:rPr sz="4800" spc="-250" dirty="0">
                <a:latin typeface="Verdana" panose="020B0604030504040204"/>
                <a:cs typeface="Verdana" panose="020B0604030504040204"/>
              </a:rPr>
              <a:t>a</a:t>
            </a:r>
            <a:r>
              <a:rPr sz="4800" spc="175" dirty="0">
                <a:latin typeface="Verdana" panose="020B0604030504040204"/>
                <a:cs typeface="Verdana" panose="020B0604030504040204"/>
              </a:rPr>
              <a:t>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5448" y="1973179"/>
            <a:ext cx="1790793" cy="29116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7179" y="2718308"/>
            <a:ext cx="952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3600" spc="-204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3600" spc="-204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Grid</a:t>
            </a:r>
            <a:r>
              <a:rPr sz="3600" spc="-204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4224655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pc="-70" dirty="0"/>
              <a:t>It</a:t>
            </a:r>
            <a:r>
              <a:rPr spc="-75" dirty="0"/>
              <a:t> </a:t>
            </a:r>
            <a:r>
              <a:rPr spc="120" dirty="0"/>
              <a:t>all</a:t>
            </a:r>
            <a:r>
              <a:rPr spc="-70" dirty="0"/>
              <a:t> </a:t>
            </a:r>
            <a:r>
              <a:rPr spc="229" dirty="0"/>
              <a:t>started</a:t>
            </a:r>
            <a:r>
              <a:rPr spc="-75" dirty="0"/>
              <a:t> </a:t>
            </a:r>
            <a:r>
              <a:rPr spc="260" dirty="0"/>
              <a:t>with </a:t>
            </a:r>
            <a:r>
              <a:rPr spc="-1235" dirty="0"/>
              <a:t> </a:t>
            </a:r>
            <a:r>
              <a:rPr spc="195" dirty="0"/>
              <a:t>a</a:t>
            </a:r>
            <a:r>
              <a:rPr spc="-60" dirty="0"/>
              <a:t> </a:t>
            </a:r>
            <a:r>
              <a:rPr spc="100" dirty="0"/>
              <a:t>table…</a:t>
            </a:r>
            <a:endParaRPr spc="100" dirty="0"/>
          </a:p>
        </p:txBody>
      </p:sp>
      <p:sp>
        <p:nvSpPr>
          <p:cNvPr id="5" name="object 5"/>
          <p:cNvSpPr txBox="1"/>
          <p:nvPr/>
        </p:nvSpPr>
        <p:spPr>
          <a:xfrm>
            <a:off x="5979050" y="3640835"/>
            <a:ext cx="325755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well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3000"/>
              </a:lnSpc>
              <a:spcBef>
                <a:spcPts val="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sites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table-like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structure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though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Grid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19725" y="2261256"/>
            <a:ext cx="2934953" cy="233548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834" y="517651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Grid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1527" y="2278379"/>
            <a:ext cx="127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1527" y="3704844"/>
            <a:ext cx="240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Rows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1527" y="5134355"/>
            <a:ext cx="1558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Breakpoints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864" y="2682021"/>
            <a:ext cx="3020539" cy="24035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2175996"/>
            <a:ext cx="1096962" cy="5581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3551993"/>
            <a:ext cx="1096962" cy="6636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5858" y="4762500"/>
            <a:ext cx="1085121" cy="110172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525" y="517651"/>
            <a:ext cx="3193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538" y="2678684"/>
            <a:ext cx="31654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8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container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4740" y="2678684"/>
            <a:ext cx="3984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container-fluid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11561" y="4282573"/>
            <a:ext cx="3093720" cy="2215515"/>
            <a:chOff x="1611561" y="4282573"/>
            <a:chExt cx="3093720" cy="2215515"/>
          </a:xfrm>
        </p:grpSpPr>
        <p:sp>
          <p:nvSpPr>
            <p:cNvPr id="6" name="object 6"/>
            <p:cNvSpPr/>
            <p:nvPr/>
          </p:nvSpPr>
          <p:spPr>
            <a:xfrm>
              <a:off x="1624261" y="4295273"/>
              <a:ext cx="3068320" cy="2190115"/>
            </a:xfrm>
            <a:custGeom>
              <a:avLst/>
              <a:gdLst/>
              <a:ahLst/>
              <a:cxnLst/>
              <a:rect l="l" t="t" r="r" b="b"/>
              <a:pathLst>
                <a:path w="3068320" h="2190115">
                  <a:moveTo>
                    <a:pt x="0" y="0"/>
                  </a:moveTo>
                  <a:lnTo>
                    <a:pt x="3068053" y="0"/>
                  </a:lnTo>
                  <a:lnTo>
                    <a:pt x="3068053" y="2189748"/>
                  </a:lnTo>
                  <a:lnTo>
                    <a:pt x="0" y="218974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09009" y="4338637"/>
              <a:ext cx="2470785" cy="2098675"/>
            </a:xfrm>
            <a:custGeom>
              <a:avLst/>
              <a:gdLst/>
              <a:ahLst/>
              <a:cxnLst/>
              <a:rect l="l" t="t" r="r" b="b"/>
              <a:pathLst>
                <a:path w="2470785" h="2098675">
                  <a:moveTo>
                    <a:pt x="2470485" y="0"/>
                  </a:moveTo>
                  <a:lnTo>
                    <a:pt x="0" y="0"/>
                  </a:lnTo>
                  <a:lnTo>
                    <a:pt x="0" y="2098255"/>
                  </a:lnTo>
                  <a:lnTo>
                    <a:pt x="2470485" y="2098255"/>
                  </a:lnTo>
                  <a:lnTo>
                    <a:pt x="2470485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09009" y="4338637"/>
              <a:ext cx="2470785" cy="2098675"/>
            </a:xfrm>
            <a:custGeom>
              <a:avLst/>
              <a:gdLst/>
              <a:ahLst/>
              <a:cxnLst/>
              <a:rect l="l" t="t" r="r" b="b"/>
              <a:pathLst>
                <a:path w="2470785" h="2098675">
                  <a:moveTo>
                    <a:pt x="0" y="0"/>
                  </a:moveTo>
                  <a:lnTo>
                    <a:pt x="2470486" y="0"/>
                  </a:lnTo>
                  <a:lnTo>
                    <a:pt x="2470486" y="2098255"/>
                  </a:lnTo>
                  <a:lnTo>
                    <a:pt x="0" y="20982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887408" y="4282573"/>
            <a:ext cx="3093720" cy="2215515"/>
            <a:chOff x="6887408" y="4282573"/>
            <a:chExt cx="3093720" cy="2215515"/>
          </a:xfrm>
        </p:grpSpPr>
        <p:sp>
          <p:nvSpPr>
            <p:cNvPr id="10" name="object 10"/>
            <p:cNvSpPr/>
            <p:nvPr/>
          </p:nvSpPr>
          <p:spPr>
            <a:xfrm>
              <a:off x="6900108" y="4295273"/>
              <a:ext cx="3068320" cy="2190115"/>
            </a:xfrm>
            <a:custGeom>
              <a:avLst/>
              <a:gdLst/>
              <a:ahLst/>
              <a:cxnLst/>
              <a:rect l="l" t="t" r="r" b="b"/>
              <a:pathLst>
                <a:path w="3068320" h="2190115">
                  <a:moveTo>
                    <a:pt x="0" y="0"/>
                  </a:moveTo>
                  <a:lnTo>
                    <a:pt x="3068053" y="0"/>
                  </a:lnTo>
                  <a:lnTo>
                    <a:pt x="3068053" y="2189748"/>
                  </a:lnTo>
                  <a:lnTo>
                    <a:pt x="0" y="218974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48236" y="4338637"/>
              <a:ext cx="2967355" cy="2098675"/>
            </a:xfrm>
            <a:custGeom>
              <a:avLst/>
              <a:gdLst/>
              <a:ahLst/>
              <a:cxnLst/>
              <a:rect l="l" t="t" r="r" b="b"/>
              <a:pathLst>
                <a:path w="2967354" h="2098675">
                  <a:moveTo>
                    <a:pt x="2967288" y="0"/>
                  </a:moveTo>
                  <a:lnTo>
                    <a:pt x="0" y="0"/>
                  </a:lnTo>
                  <a:lnTo>
                    <a:pt x="0" y="2098255"/>
                  </a:lnTo>
                  <a:lnTo>
                    <a:pt x="2967288" y="2098255"/>
                  </a:lnTo>
                  <a:lnTo>
                    <a:pt x="2967288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48236" y="4338637"/>
              <a:ext cx="2967355" cy="2098675"/>
            </a:xfrm>
            <a:custGeom>
              <a:avLst/>
              <a:gdLst/>
              <a:ahLst/>
              <a:cxnLst/>
              <a:rect l="l" t="t" r="r" b="b"/>
              <a:pathLst>
                <a:path w="2967354" h="2098675">
                  <a:moveTo>
                    <a:pt x="0" y="0"/>
                  </a:moveTo>
                  <a:lnTo>
                    <a:pt x="2967289" y="0"/>
                  </a:lnTo>
                  <a:lnTo>
                    <a:pt x="2967289" y="2098255"/>
                  </a:lnTo>
                  <a:lnTo>
                    <a:pt x="0" y="20982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5662" y="517651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Rows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434844"/>
            <a:ext cx="3260725" cy="1948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container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2700" spc="-15" baseline="3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2700" spc="-15" baseline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0" y="0"/>
                  </a:moveTo>
                  <a:lnTo>
                    <a:pt x="2909412" y="0"/>
                  </a:lnTo>
                  <a:lnTo>
                    <a:pt x="2909412" y="2490559"/>
                  </a:lnTo>
                  <a:lnTo>
                    <a:pt x="0" y="249055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272" y="517651"/>
            <a:ext cx="573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Columns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Rows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428747"/>
            <a:ext cx="417512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container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col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028950" indent="-273685">
              <a:lnSpc>
                <a:spcPct val="100000"/>
              </a:lnSpc>
              <a:spcBef>
                <a:spcPts val="25"/>
              </a:spcBef>
              <a:buAutoNum type="arabicPlain"/>
              <a:tabLst>
                <a:tab pos="3028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col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028950" indent="-273685">
              <a:lnSpc>
                <a:spcPts val="2135"/>
              </a:lnSpc>
              <a:spcBef>
                <a:spcPts val="25"/>
              </a:spcBef>
              <a:buAutoNum type="arabicPlain" startAt="2"/>
              <a:tabLst>
                <a:tab pos="3028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10475" y="2536825"/>
            <a:ext cx="127127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65"/>
              </a:spcBef>
            </a:pPr>
            <a:r>
              <a:rPr sz="20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90259" y="2524125"/>
            <a:ext cx="1296670" cy="625475"/>
            <a:chOff x="8990259" y="2524125"/>
            <a:chExt cx="1296670" cy="625475"/>
          </a:xfrm>
        </p:grpSpPr>
        <p:sp>
          <p:nvSpPr>
            <p:cNvPr id="13" name="object 13"/>
            <p:cNvSpPr/>
            <p:nvPr/>
          </p:nvSpPr>
          <p:spPr>
            <a:xfrm>
              <a:off x="9002959" y="2536825"/>
              <a:ext cx="1271270" cy="600075"/>
            </a:xfrm>
            <a:custGeom>
              <a:avLst/>
              <a:gdLst/>
              <a:ahLst/>
              <a:cxnLst/>
              <a:rect l="l" t="t" r="r" b="b"/>
              <a:pathLst>
                <a:path w="1271270" h="600075">
                  <a:moveTo>
                    <a:pt x="127071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1270715" y="600075"/>
                  </a:lnTo>
                  <a:lnTo>
                    <a:pt x="1270715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002959" y="2536825"/>
              <a:ext cx="1271270" cy="600075"/>
            </a:xfrm>
            <a:custGeom>
              <a:avLst/>
              <a:gdLst/>
              <a:ahLst/>
              <a:cxnLst/>
              <a:rect l="l" t="t" r="r" b="b"/>
              <a:pathLst>
                <a:path w="1271270" h="600075">
                  <a:moveTo>
                    <a:pt x="0" y="0"/>
                  </a:moveTo>
                  <a:lnTo>
                    <a:pt x="1270715" y="0"/>
                  </a:lnTo>
                  <a:lnTo>
                    <a:pt x="1270715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479120" y="2357340"/>
            <a:ext cx="2909570" cy="24911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796415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39440" marR="5080">
              <a:lnSpc>
                <a:spcPts val="4990"/>
              </a:lnSpc>
              <a:spcBef>
                <a:spcPts val="10"/>
              </a:spcBef>
            </a:pPr>
            <a:r>
              <a:rPr spc="320" dirty="0"/>
              <a:t>Each</a:t>
            </a:r>
            <a:r>
              <a:rPr spc="-95" dirty="0"/>
              <a:t> </a:t>
            </a:r>
            <a:r>
              <a:rPr spc="270" dirty="0"/>
              <a:t>row</a:t>
            </a:r>
            <a:r>
              <a:rPr spc="-85" dirty="0"/>
              <a:t> </a:t>
            </a:r>
            <a:r>
              <a:rPr spc="204" dirty="0"/>
              <a:t>has </a:t>
            </a:r>
            <a:r>
              <a:rPr spc="-1235" dirty="0"/>
              <a:t> </a:t>
            </a:r>
            <a:r>
              <a:rPr spc="-850" dirty="0"/>
              <a:t>1</a:t>
            </a:r>
            <a:r>
              <a:rPr spc="175" dirty="0"/>
              <a:t>2</a:t>
            </a:r>
            <a:r>
              <a:rPr spc="-50" dirty="0"/>
              <a:t> </a:t>
            </a:r>
            <a:r>
              <a:rPr spc="375" dirty="0"/>
              <a:t>c</a:t>
            </a:r>
            <a:r>
              <a:rPr spc="385" dirty="0"/>
              <a:t>o</a:t>
            </a:r>
            <a:r>
              <a:rPr spc="80" dirty="0"/>
              <a:t>l</a:t>
            </a:r>
            <a:r>
              <a:rPr spc="215" dirty="0"/>
              <a:t>u</a:t>
            </a:r>
            <a:r>
              <a:rPr spc="434" dirty="0"/>
              <a:t>m</a:t>
            </a:r>
            <a:r>
              <a:rPr spc="215" dirty="0"/>
              <a:t>n</a:t>
            </a:r>
            <a:r>
              <a:rPr spc="200" dirty="0"/>
              <a:t>s</a:t>
            </a:r>
            <a:endParaRPr spc="200" dirty="0"/>
          </a:p>
        </p:txBody>
      </p:sp>
      <p:sp>
        <p:nvSpPr>
          <p:cNvPr id="5" name="object 5"/>
          <p:cNvSpPr txBox="1"/>
          <p:nvPr/>
        </p:nvSpPr>
        <p:spPr>
          <a:xfrm>
            <a:off x="5979050" y="3525011"/>
            <a:ext cx="3561715" cy="8667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col-xx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stack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3472" y="1799335"/>
            <a:ext cx="3259328" cy="32593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2473</Words>
  <Application>WPS Presentation</Application>
  <PresentationFormat>Custom</PresentationFormat>
  <Paragraphs>397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Tahoma</vt:lpstr>
      <vt:lpstr>Verdana</vt:lpstr>
      <vt:lpstr>Courier New</vt:lpstr>
      <vt:lpstr>Times New Roman</vt:lpstr>
      <vt:lpstr>Calibri</vt:lpstr>
      <vt:lpstr>Microsoft YaHei</vt:lpstr>
      <vt:lpstr>Arial Unicode MS</vt:lpstr>
      <vt:lpstr>Calibri</vt:lpstr>
      <vt:lpstr>Lucida Sans Unicode</vt:lpstr>
      <vt:lpstr>Office Theme</vt:lpstr>
      <vt:lpstr>Creating a Page Layout  with Bootstrap</vt:lpstr>
      <vt:lpstr>PowerPoint 演示文稿</vt:lpstr>
      <vt:lpstr>Understanding the Bootstrap Grid System</vt:lpstr>
      <vt:lpstr>It all started with  a table…</vt:lpstr>
      <vt:lpstr>Bootstrap Grid Concepts</vt:lpstr>
      <vt:lpstr>The Container</vt:lpstr>
      <vt:lpstr>Adding Rows</vt:lpstr>
      <vt:lpstr>Adding Columns to Rows</vt:lpstr>
      <vt:lpstr>Each row has  12 columns</vt:lpstr>
      <vt:lpstr>Responsiveness Using Breakpoints</vt:lpstr>
      <vt:lpstr>Column Naming</vt:lpstr>
      <vt:lpstr>Column Sizing</vt:lpstr>
      <vt:lpstr>Column Sizing</vt:lpstr>
      <vt:lpstr>Column Sizing</vt:lpstr>
      <vt:lpstr>Column Sizing</vt:lpstr>
      <vt:lpstr>Column Sizing</vt:lpstr>
      <vt:lpstr>Combining Column Sizes</vt:lpstr>
      <vt:lpstr>Combining Column Sizes</vt:lpstr>
      <vt:lpstr>Combining Column Sizes</vt:lpstr>
      <vt:lpstr>Changing the Order of Columns</vt:lpstr>
      <vt:lpstr>PowerPoint 演示文稿</vt:lpstr>
      <vt:lpstr>Leaving Some Space</vt:lpstr>
      <vt:lpstr>Demo</vt:lpstr>
      <vt:lpstr>PowerPoint 演示文稿</vt:lpstr>
      <vt:lpstr>Summary</vt:lpstr>
      <vt:lpstr>Adding style  with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Page Layout  with Bootstrap</dc:title>
  <dc:creator/>
  <cp:lastModifiedBy>Steve Sam</cp:lastModifiedBy>
  <cp:revision>4</cp:revision>
  <dcterms:created xsi:type="dcterms:W3CDTF">2021-07-21T02:29:00Z</dcterms:created>
  <dcterms:modified xsi:type="dcterms:W3CDTF">2022-05-07T05:55:48Z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04F00F3CB39649FEBB3D7E3F55C7AE67</vt:lpwstr>
  </property>
</Properties>
</file>