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8" r:id="rId77"/>
    <p:sldId id="352" r:id="rId78"/>
    <p:sldId id="340" r:id="rId79"/>
    <p:sldId id="353" r:id="rId80"/>
    <p:sldId id="354" r:id="rId81"/>
    <p:sldId id="355" r:id="rId82"/>
    <p:sldId id="357" r:id="rId83"/>
    <p:sldId id="358" r:id="rId84"/>
    <p:sldId id="359" r:id="rId85"/>
    <p:sldId id="360" r:id="rId86"/>
    <p:sldId id="361" r:id="rId87"/>
    <p:sldId id="362" r:id="rId88"/>
    <p:sldId id="349" r:id="rId89"/>
    <p:sldId id="350" r:id="rId90"/>
    <p:sldId id="351" r:id="rId91"/>
    <p:sldId id="363" r:id="rId9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notesMaster" Target="notesMasters/notesMaster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335" y="2019326"/>
            <a:ext cx="371729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959" y="1549908"/>
            <a:ext cx="11052175" cy="463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.bin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470" y="1981200"/>
            <a:ext cx="110204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-90" dirty="0">
                <a:solidFill>
                  <a:srgbClr val="101010"/>
                </a:solidFill>
              </a:rPr>
              <a:t>ea</a:t>
            </a:r>
            <a:r>
              <a:rPr sz="4500" spc="-10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40" dirty="0">
                <a:solidFill>
                  <a:srgbClr val="101010"/>
                </a:solidFill>
              </a:rPr>
              <a:t>ncur</a:t>
            </a:r>
            <a:r>
              <a:rPr sz="4500" spc="-225" dirty="0">
                <a:solidFill>
                  <a:srgbClr val="101010"/>
                </a:solidFill>
              </a:rPr>
              <a:t>r</a:t>
            </a:r>
            <a:r>
              <a:rPr sz="4500" spc="-65" dirty="0">
                <a:solidFill>
                  <a:srgbClr val="101010"/>
                </a:solidFill>
              </a:rPr>
              <a:t>en</a:t>
            </a:r>
            <a:r>
              <a:rPr sz="4500" spc="-100" dirty="0">
                <a:solidFill>
                  <a:srgbClr val="101010"/>
                </a:solidFill>
              </a:rPr>
              <a:t>c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endParaRPr lang="en-US" sz="4500" spc="-5" dirty="0">
              <a:solidFill>
                <a:srgbClr val="10101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202613"/>
            <a:ext cx="479425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3967" y="519066"/>
            <a:ext cx="579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0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1747" y="519066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P</a:t>
            </a:r>
            <a:r>
              <a:rPr spc="-185" dirty="0"/>
              <a:t>r</a:t>
            </a:r>
            <a:r>
              <a:rPr spc="160" dirty="0"/>
              <a:t>o</a:t>
            </a:r>
            <a:r>
              <a:rPr spc="80" dirty="0"/>
              <a:t>c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-90" dirty="0"/>
              <a:t>si</a:t>
            </a:r>
            <a:r>
              <a:rPr spc="30" dirty="0"/>
              <a:t>ng</a:t>
            </a:r>
            <a:r>
              <a:rPr spc="-210" dirty="0"/>
              <a:t> </a:t>
            </a:r>
            <a:r>
              <a:rPr spc="20" dirty="0"/>
              <a:t>on</a:t>
            </a:r>
            <a:r>
              <a:rPr spc="-19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125" dirty="0"/>
              <a:t>Si</a:t>
            </a:r>
            <a:r>
              <a:rPr spc="-10" dirty="0"/>
              <a:t>ngl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30" dirty="0"/>
              <a:t>T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50" dirty="0"/>
              <a:t>e</a:t>
            </a:r>
            <a:r>
              <a:rPr spc="-105" dirty="0"/>
              <a:t>a</a:t>
            </a:r>
            <a:r>
              <a:rPr spc="130" dirty="0"/>
              <a:t>d</a:t>
            </a:r>
            <a:endParaRPr spc="13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81266" y="1372361"/>
            <a:ext cx="6884670" cy="2548255"/>
            <a:chOff x="3081266" y="1372361"/>
            <a:chExt cx="6884670" cy="2548255"/>
          </a:xfrm>
        </p:grpSpPr>
        <p:sp>
          <p:nvSpPr>
            <p:cNvPr id="9" name="object 9"/>
            <p:cNvSpPr/>
            <p:nvPr/>
          </p:nvSpPr>
          <p:spPr>
            <a:xfrm>
              <a:off x="4098036" y="2182367"/>
              <a:ext cx="5615940" cy="365760"/>
            </a:xfrm>
            <a:custGeom>
              <a:avLst/>
              <a:gdLst/>
              <a:ahLst/>
              <a:cxnLst/>
              <a:rect l="l" t="t" r="r" b="b"/>
              <a:pathLst>
                <a:path w="5615940" h="365760">
                  <a:moveTo>
                    <a:pt x="154381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43812" y="365760"/>
                  </a:lnTo>
                  <a:lnTo>
                    <a:pt x="1543812" y="0"/>
                  </a:lnTo>
                  <a:close/>
                </a:path>
                <a:path w="5615940" h="365760">
                  <a:moveTo>
                    <a:pt x="5615940" y="0"/>
                  </a:moveTo>
                  <a:lnTo>
                    <a:pt x="4239768" y="0"/>
                  </a:lnTo>
                  <a:lnTo>
                    <a:pt x="4239768" y="365760"/>
                  </a:lnTo>
                  <a:lnTo>
                    <a:pt x="5615940" y="365760"/>
                  </a:lnTo>
                  <a:lnTo>
                    <a:pt x="56159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64907" y="2279903"/>
              <a:ext cx="173735" cy="170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40624" y="2279903"/>
              <a:ext cx="173735" cy="170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48956" y="2279903"/>
              <a:ext cx="173735" cy="1706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41848" y="2182367"/>
              <a:ext cx="1539240" cy="365760"/>
            </a:xfrm>
            <a:custGeom>
              <a:avLst/>
              <a:gdLst/>
              <a:ahLst/>
              <a:cxnLst/>
              <a:rect l="l" t="t" r="r" b="b"/>
              <a:pathLst>
                <a:path w="1539240" h="365760">
                  <a:moveTo>
                    <a:pt x="15392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39240" y="36576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5022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80325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40480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4" h="365760">
                  <a:moveTo>
                    <a:pt x="252984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4" y="365760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89653" y="210083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12452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5" h="365760">
                  <a:moveTo>
                    <a:pt x="25298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3" y="3657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14738" y="2126741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2696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92696" y="2380202"/>
              <a:ext cx="601345" cy="622935"/>
            </a:xfrm>
            <a:custGeom>
              <a:avLst/>
              <a:gdLst/>
              <a:ahLst/>
              <a:cxnLst/>
              <a:rect l="l" t="t" r="r" b="b"/>
              <a:pathLst>
                <a:path w="601345" h="622935">
                  <a:moveTo>
                    <a:pt x="0" y="622553"/>
                  </a:moveTo>
                  <a:lnTo>
                    <a:pt x="124980" y="622553"/>
                  </a:lnTo>
                  <a:lnTo>
                    <a:pt x="600824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04632" y="3509010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04632" y="2466454"/>
              <a:ext cx="920115" cy="1120140"/>
            </a:xfrm>
            <a:custGeom>
              <a:avLst/>
              <a:gdLst/>
              <a:ahLst/>
              <a:cxnLst/>
              <a:rect l="l" t="t" r="r" b="b"/>
              <a:pathLst>
                <a:path w="920114" h="1120139">
                  <a:moveTo>
                    <a:pt x="0" y="1119708"/>
                  </a:moveTo>
                  <a:lnTo>
                    <a:pt x="124980" y="1119708"/>
                  </a:lnTo>
                  <a:lnTo>
                    <a:pt x="919657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28959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228959" y="2380203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3"/>
                  </a:moveTo>
                  <a:lnTo>
                    <a:pt x="125107" y="622553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65125" y="137693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065125" y="1454085"/>
              <a:ext cx="800735" cy="761365"/>
            </a:xfrm>
            <a:custGeom>
              <a:avLst/>
              <a:gdLst/>
              <a:ahLst/>
              <a:cxnLst/>
              <a:rect l="l" t="t" r="r" b="b"/>
              <a:pathLst>
                <a:path w="800734" h="761364">
                  <a:moveTo>
                    <a:pt x="0" y="0"/>
                  </a:moveTo>
                  <a:lnTo>
                    <a:pt x="202323" y="0"/>
                  </a:lnTo>
                  <a:lnTo>
                    <a:pt x="800620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8117" y="2925317"/>
            <a:ext cx="149987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0053" y="3509009"/>
            <a:ext cx="149987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02730" y="2925317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35090" y="1376933"/>
            <a:ext cx="24282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973970"/>
            <a:ext cx="352425" cy="40005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655" y="3576938"/>
            <a:ext cx="327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755"/>
              </a:lnSpc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28257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0479" y="6117335"/>
            <a:ext cx="2417445" cy="538480"/>
          </a:xfrm>
          <a:custGeom>
            <a:avLst/>
            <a:gdLst/>
            <a:ahLst/>
            <a:cxnLst/>
            <a:rect l="l" t="t" r="r" b="b"/>
            <a:pathLst>
              <a:path w="2417445" h="538479">
                <a:moveTo>
                  <a:pt x="2148078" y="0"/>
                </a:moveTo>
                <a:lnTo>
                  <a:pt x="2148078" y="134492"/>
                </a:lnTo>
                <a:lnTo>
                  <a:pt x="0" y="134492"/>
                </a:lnTo>
                <a:lnTo>
                  <a:pt x="0" y="403478"/>
                </a:lnTo>
                <a:lnTo>
                  <a:pt x="2148078" y="403478"/>
                </a:lnTo>
                <a:lnTo>
                  <a:pt x="2148078" y="537972"/>
                </a:lnTo>
                <a:lnTo>
                  <a:pt x="2417064" y="268985"/>
                </a:lnTo>
                <a:lnTo>
                  <a:pt x="21480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081266" y="1372361"/>
            <a:ext cx="4057015" cy="4306570"/>
            <a:chOff x="3081266" y="1372361"/>
            <a:chExt cx="4057015" cy="4306570"/>
          </a:xfrm>
        </p:grpSpPr>
        <p:sp>
          <p:nvSpPr>
            <p:cNvPr id="11" name="object 11"/>
            <p:cNvSpPr/>
            <p:nvPr/>
          </p:nvSpPr>
          <p:spPr>
            <a:xfrm>
              <a:off x="4198620" y="2180843"/>
              <a:ext cx="2032000" cy="3497579"/>
            </a:xfrm>
            <a:custGeom>
              <a:avLst/>
              <a:gdLst/>
              <a:ahLst/>
              <a:cxnLst/>
              <a:rect l="l" t="t" r="r" b="b"/>
              <a:pathLst>
                <a:path w="2032000" h="3497579">
                  <a:moveTo>
                    <a:pt x="1162812" y="682752"/>
                  </a:moveTo>
                  <a:lnTo>
                    <a:pt x="0" y="682752"/>
                  </a:lnTo>
                  <a:lnTo>
                    <a:pt x="0" y="1048524"/>
                  </a:lnTo>
                  <a:lnTo>
                    <a:pt x="1162812" y="1048524"/>
                  </a:lnTo>
                  <a:lnTo>
                    <a:pt x="1162812" y="682752"/>
                  </a:lnTo>
                  <a:close/>
                </a:path>
                <a:path w="2032000" h="3497579">
                  <a:moveTo>
                    <a:pt x="1287780" y="1293876"/>
                  </a:moveTo>
                  <a:lnTo>
                    <a:pt x="124968" y="1293876"/>
                  </a:lnTo>
                  <a:lnTo>
                    <a:pt x="124968" y="1659648"/>
                  </a:lnTo>
                  <a:lnTo>
                    <a:pt x="1287780" y="1659648"/>
                  </a:lnTo>
                  <a:lnTo>
                    <a:pt x="1287780" y="1293876"/>
                  </a:lnTo>
                  <a:close/>
                </a:path>
                <a:path w="2032000" h="3497579">
                  <a:moveTo>
                    <a:pt x="1653527" y="3131820"/>
                  </a:moveTo>
                  <a:lnTo>
                    <a:pt x="499872" y="3131820"/>
                  </a:lnTo>
                  <a:lnTo>
                    <a:pt x="499872" y="3497580"/>
                  </a:lnTo>
                  <a:lnTo>
                    <a:pt x="1653527" y="3497580"/>
                  </a:lnTo>
                  <a:lnTo>
                    <a:pt x="1653527" y="3131820"/>
                  </a:lnTo>
                  <a:close/>
                </a:path>
                <a:path w="2032000" h="3497579">
                  <a:moveTo>
                    <a:pt x="2031492" y="0"/>
                  </a:moveTo>
                  <a:lnTo>
                    <a:pt x="1653540" y="0"/>
                  </a:lnTo>
                  <a:lnTo>
                    <a:pt x="1653540" y="365772"/>
                  </a:lnTo>
                  <a:lnTo>
                    <a:pt x="2031492" y="36577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99382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24350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3966972"/>
              <a:ext cx="173736" cy="1706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4843271"/>
              <a:ext cx="173736" cy="1722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0" y="4404360"/>
              <a:ext cx="173736" cy="1722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40480" y="2180843"/>
              <a:ext cx="376555" cy="366395"/>
            </a:xfrm>
            <a:custGeom>
              <a:avLst/>
              <a:gdLst/>
              <a:ahLst/>
              <a:cxnLst/>
              <a:rect l="l" t="t" r="r" b="b"/>
              <a:pathLst>
                <a:path w="376554" h="366394">
                  <a:moveTo>
                    <a:pt x="376428" y="0"/>
                  </a:move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8797" y="210997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15384" y="2180843"/>
              <a:ext cx="1633855" cy="366395"/>
            </a:xfrm>
            <a:custGeom>
              <a:avLst/>
              <a:gdLst/>
              <a:ahLst/>
              <a:cxnLst/>
              <a:rect l="l" t="t" r="r" b="b"/>
              <a:pathLst>
                <a:path w="1633854" h="366394">
                  <a:moveTo>
                    <a:pt x="1633728" y="0"/>
                  </a:moveTo>
                  <a:lnTo>
                    <a:pt x="504444" y="0"/>
                  </a:lnTo>
                  <a:lnTo>
                    <a:pt x="121920" y="0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18872" y="365772"/>
                  </a:lnTo>
                  <a:lnTo>
                    <a:pt x="121920" y="365772"/>
                  </a:lnTo>
                  <a:lnTo>
                    <a:pt x="504444" y="365772"/>
                  </a:lnTo>
                  <a:lnTo>
                    <a:pt x="1633728" y="365772"/>
                  </a:lnTo>
                  <a:lnTo>
                    <a:pt x="16337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35623" y="3597401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35623" y="3052286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4"/>
                  </a:moveTo>
                  <a:lnTo>
                    <a:pt x="125107" y="622554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84975" y="4269485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84975" y="3726383"/>
              <a:ext cx="569595" cy="620395"/>
            </a:xfrm>
            <a:custGeom>
              <a:avLst/>
              <a:gdLst/>
              <a:ahLst/>
              <a:cxnLst/>
              <a:rect l="l" t="t" r="r" b="b"/>
              <a:pathLst>
                <a:path w="569595" h="620395">
                  <a:moveTo>
                    <a:pt x="0" y="620255"/>
                  </a:moveTo>
                  <a:lnTo>
                    <a:pt x="125107" y="620255"/>
                  </a:lnTo>
                  <a:lnTo>
                    <a:pt x="569506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18147" y="5083302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18147" y="5160740"/>
              <a:ext cx="665480" cy="273685"/>
            </a:xfrm>
            <a:custGeom>
              <a:avLst/>
              <a:gdLst/>
              <a:ahLst/>
              <a:cxnLst/>
              <a:rect l="l" t="t" r="r" b="b"/>
              <a:pathLst>
                <a:path w="665479" h="273685">
                  <a:moveTo>
                    <a:pt x="0" y="0"/>
                  </a:moveTo>
                  <a:lnTo>
                    <a:pt x="125107" y="0"/>
                  </a:lnTo>
                  <a:lnTo>
                    <a:pt x="665264" y="27339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25215" y="257327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47341" y="2359597"/>
              <a:ext cx="977900" cy="290830"/>
            </a:xfrm>
            <a:custGeom>
              <a:avLst/>
              <a:gdLst/>
              <a:ahLst/>
              <a:cxnLst/>
              <a:rect l="l" t="t" r="r" b="b"/>
              <a:pathLst>
                <a:path w="977900" h="290830">
                  <a:moveTo>
                    <a:pt x="977874" y="290829"/>
                  </a:moveTo>
                  <a:lnTo>
                    <a:pt x="776439" y="290829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09394" y="35974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8745" y="4269485"/>
            <a:ext cx="15011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1917" y="50833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26630" y="2573273"/>
            <a:ext cx="2417445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370105"/>
            <a:ext cx="538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Multithreading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an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explicit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choice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735866"/>
            <a:ext cx="600964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handoff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14143"/>
            <a:ext cx="6782434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Simplified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322" y="2842287"/>
            <a:ext cx="33134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815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072924"/>
            <a:ext cx="460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Limited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abstraction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438683"/>
            <a:ext cx="6774815" cy="4307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Terminates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explicit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110" y="2842287"/>
            <a:ext cx="34880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5345" marR="5080" indent="-84328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3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Runnable</a:t>
            </a:r>
            <a:r>
              <a:rPr sz="2400" spc="-18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629412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464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Begin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882" y="2567966"/>
            <a:ext cx="26263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369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6215" y="519066"/>
            <a:ext cx="691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dirty="0"/>
              <a:t>with</a:t>
            </a:r>
            <a:r>
              <a:rPr spc="-210" dirty="0"/>
              <a:t> </a:t>
            </a:r>
            <a:r>
              <a:rPr spc="-30" dirty="0"/>
              <a:t>Threading</a:t>
            </a:r>
            <a:r>
              <a:rPr spc="-20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132936"/>
            <a:ext cx="4288790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807720" indent="-111760">
              <a:lnSpc>
                <a:spcPct val="138000"/>
              </a:lnSpc>
              <a:spcBef>
                <a:spcPts val="100"/>
              </a:spcBef>
              <a:tabLst>
                <a:tab pos="1408430" algn="l"/>
              </a:tabLst>
            </a:pPr>
            <a:r>
              <a:rPr sz="2400" spc="-15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	</a:t>
            </a:r>
            <a:r>
              <a:rPr sz="2400" spc="-75" baseline="-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-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implements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String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 marR="58420">
              <a:lnSpc>
                <a:spcPct val="163000"/>
              </a:lnSpc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thread.start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352550"/>
            <a:ext cx="3581400" cy="4406900"/>
            <a:chOff x="3840479" y="1352550"/>
            <a:chExt cx="3581400" cy="4406900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748665" cy="2814955"/>
            </a:xfrm>
            <a:custGeom>
              <a:avLst/>
              <a:gdLst/>
              <a:ahLst/>
              <a:cxnLst/>
              <a:rect l="l" t="t" r="r" b="b"/>
              <a:pathLst>
                <a:path w="748664" h="2814954">
                  <a:moveTo>
                    <a:pt x="745236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745236" y="2814828"/>
                  </a:lnTo>
                  <a:lnTo>
                    <a:pt x="745236" y="2449068"/>
                  </a:lnTo>
                  <a:close/>
                </a:path>
                <a:path w="748664" h="2814954">
                  <a:moveTo>
                    <a:pt x="745236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745236" y="365772"/>
                  </a:lnTo>
                  <a:lnTo>
                    <a:pt x="745236" y="0"/>
                  </a:lnTo>
                  <a:close/>
                </a:path>
                <a:path w="748664" h="2814954">
                  <a:moveTo>
                    <a:pt x="748284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748284" y="976896"/>
                  </a:lnTo>
                  <a:lnTo>
                    <a:pt x="748284" y="61112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77795"/>
              <a:ext cx="1103630" cy="368935"/>
            </a:xfrm>
            <a:custGeom>
              <a:avLst/>
              <a:gdLst/>
              <a:ahLst/>
              <a:cxnLst/>
              <a:rect l="l" t="t" r="r" b="b"/>
              <a:pathLst>
                <a:path w="1103629" h="368935">
                  <a:moveTo>
                    <a:pt x="1103376" y="0"/>
                  </a:moveTo>
                  <a:lnTo>
                    <a:pt x="874776" y="0"/>
                  </a:lnTo>
                  <a:lnTo>
                    <a:pt x="874776" y="3048"/>
                  </a:lnTo>
                  <a:lnTo>
                    <a:pt x="496824" y="3048"/>
                  </a:lnTo>
                  <a:lnTo>
                    <a:pt x="0" y="3048"/>
                  </a:lnTo>
                  <a:lnTo>
                    <a:pt x="0" y="368820"/>
                  </a:lnTo>
                  <a:lnTo>
                    <a:pt x="879348" y="368820"/>
                  </a:lnTo>
                  <a:lnTo>
                    <a:pt x="879348" y="365772"/>
                  </a:lnTo>
                  <a:lnTo>
                    <a:pt x="1103376" y="365772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08679" y="1352550"/>
              <a:ext cx="0" cy="670560"/>
            </a:xfrm>
            <a:custGeom>
              <a:avLst/>
              <a:gdLst/>
              <a:ahLst/>
              <a:cxnLst/>
              <a:rect l="l" t="t" r="r" b="b"/>
              <a:pathLst>
                <a:path h="670560">
                  <a:moveTo>
                    <a:pt x="0" y="0"/>
                  </a:moveTo>
                  <a:lnTo>
                    <a:pt x="0" y="6705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31531" y="1478279"/>
              <a:ext cx="2477770" cy="806450"/>
            </a:xfrm>
            <a:custGeom>
              <a:avLst/>
              <a:gdLst/>
              <a:ahLst/>
              <a:cxnLst/>
              <a:rect l="l" t="t" r="r" b="b"/>
              <a:pathLst>
                <a:path w="2477770" h="806450">
                  <a:moveTo>
                    <a:pt x="2477147" y="0"/>
                  </a:moveTo>
                  <a:lnTo>
                    <a:pt x="2275713" y="0"/>
                  </a:lnTo>
                  <a:lnTo>
                    <a:pt x="0" y="806272"/>
                  </a:lnTo>
                </a:path>
              </a:pathLst>
            </a:custGeom>
            <a:ln w="25907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43856" y="2819399"/>
              <a:ext cx="1167765" cy="2940050"/>
            </a:xfrm>
            <a:custGeom>
              <a:avLst/>
              <a:gdLst/>
              <a:ahLst/>
              <a:cxnLst/>
              <a:rect l="l" t="t" r="r" b="b"/>
              <a:pathLst>
                <a:path w="1167764" h="2940050">
                  <a:moveTo>
                    <a:pt x="1164336" y="2471928"/>
                  </a:moveTo>
                  <a:lnTo>
                    <a:pt x="0" y="2471928"/>
                  </a:lnTo>
                  <a:lnTo>
                    <a:pt x="0" y="2939796"/>
                  </a:lnTo>
                  <a:lnTo>
                    <a:pt x="1164336" y="2939796"/>
                  </a:lnTo>
                  <a:lnTo>
                    <a:pt x="1164336" y="2471928"/>
                  </a:lnTo>
                  <a:close/>
                </a:path>
                <a:path w="1167764" h="2940050">
                  <a:moveTo>
                    <a:pt x="1164336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1164336" y="469392"/>
                  </a:lnTo>
                  <a:lnTo>
                    <a:pt x="1164336" y="0"/>
                  </a:lnTo>
                  <a:close/>
                </a:path>
                <a:path w="1167764" h="2940050">
                  <a:moveTo>
                    <a:pt x="1167384" y="638556"/>
                  </a:moveTo>
                  <a:lnTo>
                    <a:pt x="3048" y="638556"/>
                  </a:lnTo>
                  <a:lnTo>
                    <a:pt x="3048" y="1106424"/>
                  </a:lnTo>
                  <a:lnTo>
                    <a:pt x="1167384" y="1106424"/>
                  </a:lnTo>
                  <a:lnTo>
                    <a:pt x="1167384" y="638556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10093" y="1352550"/>
            <a:ext cx="2417445" cy="6705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24510" marR="445770" indent="-74930">
              <a:lnSpc>
                <a:spcPct val="100000"/>
              </a:lnSpc>
              <a:spcBef>
                <a:spcPts val="15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 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terminates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4803" y="1332590"/>
            <a:ext cx="54197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90" dirty="0">
                <a:solidFill>
                  <a:srgbClr val="F05A28"/>
                </a:solidFill>
              </a:rPr>
              <a:t>vs.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multithreading</a:t>
            </a:r>
            <a:endParaRPr sz="2400"/>
          </a:p>
          <a:p>
            <a:pPr marL="12700" marR="11283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foundation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types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pools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4803" y="3115670"/>
            <a:ext cx="59524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115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276350"/>
            <a:ext cx="3362325" cy="4402455"/>
            <a:chOff x="3840479" y="1276350"/>
            <a:chExt cx="3362325" cy="4402455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1653539" cy="2814955"/>
            </a:xfrm>
            <a:custGeom>
              <a:avLst/>
              <a:gdLst/>
              <a:ahLst/>
              <a:cxnLst/>
              <a:rect l="l" t="t" r="r" b="b"/>
              <a:pathLst>
                <a:path w="1653539" h="2814954">
                  <a:moveTo>
                    <a:pt x="1162812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1162812" y="365772"/>
                  </a:lnTo>
                  <a:lnTo>
                    <a:pt x="1162812" y="0"/>
                  </a:lnTo>
                  <a:close/>
                </a:path>
                <a:path w="1653539" h="2814954">
                  <a:moveTo>
                    <a:pt x="1287780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1287780" y="976896"/>
                  </a:lnTo>
                  <a:lnTo>
                    <a:pt x="1287780" y="611124"/>
                  </a:lnTo>
                  <a:close/>
                </a:path>
                <a:path w="1653539" h="2814954">
                  <a:moveTo>
                    <a:pt x="1653527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1653527" y="2814828"/>
                  </a:lnTo>
                  <a:lnTo>
                    <a:pt x="1653527" y="244906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80843"/>
              <a:ext cx="2390140" cy="366395"/>
            </a:xfrm>
            <a:custGeom>
              <a:avLst/>
              <a:gdLst/>
              <a:ahLst/>
              <a:cxnLst/>
              <a:rect l="l" t="t" r="r" b="b"/>
              <a:pathLst>
                <a:path w="2390140" h="366394">
                  <a:moveTo>
                    <a:pt x="2008632" y="0"/>
                  </a:moveTo>
                  <a:lnTo>
                    <a:pt x="200863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008632" y="365772"/>
                  </a:lnTo>
                  <a:lnTo>
                    <a:pt x="2008632" y="0"/>
                  </a:lnTo>
                  <a:close/>
                </a:path>
                <a:path w="2390140" h="366394">
                  <a:moveTo>
                    <a:pt x="2389632" y="0"/>
                  </a:moveTo>
                  <a:lnTo>
                    <a:pt x="2011680" y="0"/>
                  </a:lnTo>
                  <a:lnTo>
                    <a:pt x="2011680" y="365772"/>
                  </a:lnTo>
                  <a:lnTo>
                    <a:pt x="2389632" y="365772"/>
                  </a:lnTo>
                  <a:lnTo>
                    <a:pt x="238963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89223" y="127635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52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49830" y="1446086"/>
              <a:ext cx="1339850" cy="988060"/>
            </a:xfrm>
            <a:custGeom>
              <a:avLst/>
              <a:gdLst/>
              <a:ahLst/>
              <a:cxnLst/>
              <a:rect l="l" t="t" r="r" b="b"/>
              <a:pathLst>
                <a:path w="1339850" h="988060">
                  <a:moveTo>
                    <a:pt x="1339392" y="0"/>
                  </a:moveTo>
                  <a:lnTo>
                    <a:pt x="1137958" y="0"/>
                  </a:lnTo>
                  <a:lnTo>
                    <a:pt x="0" y="988009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390638" y="1276350"/>
            <a:ext cx="2417445" cy="90551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5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9875" marR="266700" algn="ctr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waits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2814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67691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6101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82219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47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667283"/>
            <a:ext cx="390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Value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2109244"/>
            <a:ext cx="5437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 control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0834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efficiently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Easily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misused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314" y="2567966"/>
            <a:ext cx="29775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639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420495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551205"/>
            <a:ext cx="3744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843" y="2916966"/>
            <a:ext cx="58350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queue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030" marR="5080" algn="r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Abstracting</a:t>
            </a:r>
            <a:endParaRPr spc="35" dirty="0"/>
          </a:p>
          <a:p>
            <a:pPr marL="760730" marR="20320" indent="1363345" algn="r">
              <a:lnSpc>
                <a:spcPct val="100000"/>
              </a:lnSpc>
            </a:pPr>
            <a:r>
              <a:rPr spc="30" dirty="0"/>
              <a:t>T</a:t>
            </a:r>
            <a:r>
              <a:rPr spc="-75" dirty="0"/>
              <a:t>h</a:t>
            </a:r>
            <a:r>
              <a:rPr spc="-185" dirty="0"/>
              <a:t>r</a:t>
            </a:r>
            <a:r>
              <a:rPr spc="-10" dirty="0"/>
              <a:t>ead  </a:t>
            </a:r>
            <a:r>
              <a:rPr spc="-35" dirty="0"/>
              <a:t>Ma</a:t>
            </a:r>
            <a:r>
              <a:rPr spc="-25" dirty="0"/>
              <a:t>n</a:t>
            </a:r>
            <a:r>
              <a:rPr spc="10" dirty="0"/>
              <a:t>a</a:t>
            </a:r>
            <a:r>
              <a:rPr spc="15" dirty="0"/>
              <a:t>g</a:t>
            </a:r>
            <a:r>
              <a:rPr spc="-70" dirty="0"/>
              <a:t>eme</a:t>
            </a:r>
            <a:r>
              <a:rPr spc="-55" dirty="0"/>
              <a:t>n</a:t>
            </a:r>
            <a:r>
              <a:rPr spc="15" dirty="0"/>
              <a:t>t  </a:t>
            </a:r>
            <a:r>
              <a:rPr dirty="0"/>
              <a:t>with</a:t>
            </a:r>
            <a:r>
              <a:rPr spc="-22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2888451" y="4213886"/>
            <a:ext cx="125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ool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3952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ExecutorService</a:t>
            </a:r>
            <a:r>
              <a:rPr sz="2400" spc="-27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</a:t>
            </a:r>
            <a:r>
              <a:rPr sz="2400" spc="-35" dirty="0">
                <a:solidFill>
                  <a:srgbClr val="F05A28"/>
                </a:solidFill>
              </a:rPr>
              <a:t>n</a:t>
            </a:r>
            <a:r>
              <a:rPr sz="2400" spc="-5" dirty="0">
                <a:solidFill>
                  <a:srgbClr val="F05A28"/>
                </a:solidFill>
              </a:rPr>
              <a:t>t</a:t>
            </a:r>
            <a:r>
              <a:rPr sz="2400" spc="15" dirty="0">
                <a:solidFill>
                  <a:srgbClr val="F05A28"/>
                </a:solidFill>
              </a:rPr>
              <a:t>e</a:t>
            </a:r>
            <a:r>
              <a:rPr sz="2400" spc="-35" dirty="0">
                <a:solidFill>
                  <a:srgbClr val="F05A28"/>
                </a:solidFill>
              </a:rPr>
              <a:t>r</a:t>
            </a:r>
            <a:r>
              <a:rPr sz="2400" spc="-35" dirty="0">
                <a:solidFill>
                  <a:srgbClr val="F05A28"/>
                </a:solidFill>
              </a:rPr>
              <a:t>f</a:t>
            </a:r>
            <a:r>
              <a:rPr sz="2400" spc="10" dirty="0">
                <a:solidFill>
                  <a:srgbClr val="F05A28"/>
                </a:solidFill>
              </a:rPr>
              <a:t>a</a:t>
            </a:r>
            <a:r>
              <a:rPr sz="2400" spc="30" dirty="0">
                <a:solidFill>
                  <a:srgbClr val="F05A28"/>
                </a:solidFill>
              </a:rPr>
              <a:t>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8096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submit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5978525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Executors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Dynamically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schedule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8342" y="2842287"/>
            <a:ext cx="2757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Pool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7305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1608253"/>
            <a:ext cx="482219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1608253"/>
            <a:ext cx="4955540" cy="4399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63000"/>
              </a:lnSpc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Executors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newFixedThreadPool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3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62293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awaitTermination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(60,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TimeUnit.SECONDS);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catch(Exception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46863" y="519066"/>
            <a:ext cx="721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80" dirty="0"/>
              <a:t>Adder</a:t>
            </a:r>
            <a:r>
              <a:rPr spc="-204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40" dirty="0"/>
              <a:t>Thread</a:t>
            </a:r>
            <a:r>
              <a:rPr spc="-195" dirty="0"/>
              <a:t> </a:t>
            </a:r>
            <a:r>
              <a:rPr spc="90" dirty="0"/>
              <a:t>Pool</a:t>
            </a:r>
            <a:endParaRPr spc="9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4511" y="519066"/>
            <a:ext cx="6235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9" dirty="0"/>
              <a:t> </a:t>
            </a:r>
            <a:r>
              <a:rPr spc="-85" dirty="0"/>
              <a:t>in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-40" dirty="0"/>
              <a:t>Thread</a:t>
            </a:r>
            <a:r>
              <a:rPr spc="-220" dirty="0"/>
              <a:t> </a:t>
            </a:r>
            <a:r>
              <a:rPr spc="90" dirty="0"/>
              <a:t>Pool</a:t>
            </a:r>
            <a:endParaRPr spc="90" dirty="0"/>
          </a:p>
        </p:txBody>
      </p:sp>
      <p:sp>
        <p:nvSpPr>
          <p:cNvPr id="5" name="object 5"/>
          <p:cNvSpPr/>
          <p:nvPr/>
        </p:nvSpPr>
        <p:spPr>
          <a:xfrm>
            <a:off x="3840480" y="2182367"/>
            <a:ext cx="3325495" cy="365760"/>
          </a:xfrm>
          <a:custGeom>
            <a:avLst/>
            <a:gdLst/>
            <a:ahLst/>
            <a:cxnLst/>
            <a:rect l="l" t="t" r="r" b="b"/>
            <a:pathLst>
              <a:path w="3325495" h="365760">
                <a:moveTo>
                  <a:pt x="252984" y="0"/>
                </a:moveTo>
                <a:lnTo>
                  <a:pt x="0" y="0"/>
                </a:lnTo>
                <a:lnTo>
                  <a:pt x="0" y="365760"/>
                </a:lnTo>
                <a:lnTo>
                  <a:pt x="252984" y="365760"/>
                </a:lnTo>
                <a:lnTo>
                  <a:pt x="252984" y="0"/>
                </a:lnTo>
                <a:close/>
              </a:path>
              <a:path w="3325495" h="365760">
                <a:moveTo>
                  <a:pt x="3325368" y="0"/>
                </a:moveTo>
                <a:lnTo>
                  <a:pt x="560832" y="0"/>
                </a:lnTo>
                <a:lnTo>
                  <a:pt x="560832" y="365760"/>
                </a:lnTo>
                <a:lnTo>
                  <a:pt x="3325368" y="365760"/>
                </a:lnTo>
                <a:lnTo>
                  <a:pt x="33253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54935" y="3169920"/>
          <a:ext cx="1453515" cy="2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145"/>
              </a:tblGrid>
              <a:tr h="350520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file1.txt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38100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file2.txt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38100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file3.txt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file4.txt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38100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file5.txt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38100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996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file6.txt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787588" y="2900104"/>
            <a:ext cx="5491480" cy="2653665"/>
            <a:chOff x="1787588" y="2900104"/>
            <a:chExt cx="5491480" cy="2653665"/>
          </a:xfrm>
        </p:grpSpPr>
        <p:sp>
          <p:nvSpPr>
            <p:cNvPr id="8" name="object 8"/>
            <p:cNvSpPr/>
            <p:nvPr/>
          </p:nvSpPr>
          <p:spPr>
            <a:xfrm>
              <a:off x="4084320" y="3374135"/>
              <a:ext cx="2773680" cy="366395"/>
            </a:xfrm>
            <a:custGeom>
              <a:avLst/>
              <a:gdLst/>
              <a:ahLst/>
              <a:cxnLst/>
              <a:rect l="l" t="t" r="r" b="b"/>
              <a:pathLst>
                <a:path w="2773679" h="366395">
                  <a:moveTo>
                    <a:pt x="2773680" y="0"/>
                  </a:moveTo>
                  <a:lnTo>
                    <a:pt x="154381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543812" y="365772"/>
                  </a:lnTo>
                  <a:lnTo>
                    <a:pt x="2773680" y="365772"/>
                  </a:lnTo>
                  <a:lnTo>
                    <a:pt x="277368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34990" y="3306318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0144" y="3883151"/>
              <a:ext cx="2966085" cy="913130"/>
            </a:xfrm>
            <a:custGeom>
              <a:avLst/>
              <a:gdLst/>
              <a:ahLst/>
              <a:cxnLst/>
              <a:rect l="l" t="t" r="r" b="b"/>
              <a:pathLst>
                <a:path w="2966084" h="913129">
                  <a:moveTo>
                    <a:pt x="236829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368296" y="365760"/>
                  </a:lnTo>
                  <a:lnTo>
                    <a:pt x="2368296" y="0"/>
                  </a:lnTo>
                  <a:close/>
                </a:path>
                <a:path w="2966084" h="913129">
                  <a:moveTo>
                    <a:pt x="2965704" y="545592"/>
                  </a:moveTo>
                  <a:lnTo>
                    <a:pt x="2183892" y="545592"/>
                  </a:lnTo>
                  <a:lnTo>
                    <a:pt x="2183892" y="547116"/>
                  </a:lnTo>
                  <a:lnTo>
                    <a:pt x="1603248" y="547116"/>
                  </a:lnTo>
                  <a:lnTo>
                    <a:pt x="1603248" y="545592"/>
                  </a:lnTo>
                  <a:lnTo>
                    <a:pt x="147828" y="545592"/>
                  </a:lnTo>
                  <a:lnTo>
                    <a:pt x="147828" y="911352"/>
                  </a:lnTo>
                  <a:lnTo>
                    <a:pt x="1603248" y="911352"/>
                  </a:lnTo>
                  <a:lnTo>
                    <a:pt x="1603248" y="912888"/>
                  </a:lnTo>
                  <a:lnTo>
                    <a:pt x="2186927" y="912888"/>
                  </a:lnTo>
                  <a:lnTo>
                    <a:pt x="2186927" y="911352"/>
                  </a:lnTo>
                  <a:lnTo>
                    <a:pt x="2965704" y="911352"/>
                  </a:lnTo>
                  <a:lnTo>
                    <a:pt x="2965704" y="54559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80226" y="4359402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0606" y="2913122"/>
              <a:ext cx="5465445" cy="2627630"/>
            </a:xfrm>
            <a:custGeom>
              <a:avLst/>
              <a:gdLst/>
              <a:ahLst/>
              <a:cxnLst/>
              <a:rect l="l" t="t" r="r" b="b"/>
              <a:pathLst>
                <a:path w="5465445" h="2627629">
                  <a:moveTo>
                    <a:pt x="0" y="437908"/>
                  </a:moveTo>
                  <a:lnTo>
                    <a:pt x="2569" y="390194"/>
                  </a:lnTo>
                  <a:lnTo>
                    <a:pt x="10100" y="343968"/>
                  </a:lnTo>
                  <a:lnTo>
                    <a:pt x="22325" y="299497"/>
                  </a:lnTo>
                  <a:lnTo>
                    <a:pt x="38976" y="257048"/>
                  </a:lnTo>
                  <a:lnTo>
                    <a:pt x="59788" y="216889"/>
                  </a:lnTo>
                  <a:lnTo>
                    <a:pt x="84492" y="179287"/>
                  </a:lnTo>
                  <a:lnTo>
                    <a:pt x="112821" y="144508"/>
                  </a:lnTo>
                  <a:lnTo>
                    <a:pt x="144508" y="112821"/>
                  </a:lnTo>
                  <a:lnTo>
                    <a:pt x="179287" y="84492"/>
                  </a:lnTo>
                  <a:lnTo>
                    <a:pt x="216889" y="59788"/>
                  </a:lnTo>
                  <a:lnTo>
                    <a:pt x="257048" y="38976"/>
                  </a:lnTo>
                  <a:lnTo>
                    <a:pt x="299497" y="22325"/>
                  </a:lnTo>
                  <a:lnTo>
                    <a:pt x="343968" y="10100"/>
                  </a:lnTo>
                  <a:lnTo>
                    <a:pt x="390194" y="2569"/>
                  </a:lnTo>
                  <a:lnTo>
                    <a:pt x="437908" y="0"/>
                  </a:lnTo>
                  <a:lnTo>
                    <a:pt x="5027155" y="0"/>
                  </a:lnTo>
                  <a:lnTo>
                    <a:pt x="5074869" y="2569"/>
                  </a:lnTo>
                  <a:lnTo>
                    <a:pt x="5121095" y="10100"/>
                  </a:lnTo>
                  <a:lnTo>
                    <a:pt x="5165566" y="22325"/>
                  </a:lnTo>
                  <a:lnTo>
                    <a:pt x="5208015" y="38976"/>
                  </a:lnTo>
                  <a:lnTo>
                    <a:pt x="5248174" y="59788"/>
                  </a:lnTo>
                  <a:lnTo>
                    <a:pt x="5285776" y="84492"/>
                  </a:lnTo>
                  <a:lnTo>
                    <a:pt x="5320555" y="112821"/>
                  </a:lnTo>
                  <a:lnTo>
                    <a:pt x="5352242" y="144508"/>
                  </a:lnTo>
                  <a:lnTo>
                    <a:pt x="5380571" y="179287"/>
                  </a:lnTo>
                  <a:lnTo>
                    <a:pt x="5405275" y="216889"/>
                  </a:lnTo>
                  <a:lnTo>
                    <a:pt x="5426087" y="257048"/>
                  </a:lnTo>
                  <a:lnTo>
                    <a:pt x="5442738" y="299497"/>
                  </a:lnTo>
                  <a:lnTo>
                    <a:pt x="5454963" y="343968"/>
                  </a:lnTo>
                  <a:lnTo>
                    <a:pt x="5462494" y="390194"/>
                  </a:lnTo>
                  <a:lnTo>
                    <a:pt x="5465064" y="437908"/>
                  </a:lnTo>
                  <a:lnTo>
                    <a:pt x="5465064" y="2189480"/>
                  </a:lnTo>
                  <a:lnTo>
                    <a:pt x="5462494" y="2237194"/>
                  </a:lnTo>
                  <a:lnTo>
                    <a:pt x="5454963" y="2283419"/>
                  </a:lnTo>
                  <a:lnTo>
                    <a:pt x="5442738" y="2327890"/>
                  </a:lnTo>
                  <a:lnTo>
                    <a:pt x="5426087" y="2370337"/>
                  </a:lnTo>
                  <a:lnTo>
                    <a:pt x="5405275" y="2410495"/>
                  </a:lnTo>
                  <a:lnTo>
                    <a:pt x="5380571" y="2448096"/>
                  </a:lnTo>
                  <a:lnTo>
                    <a:pt x="5352242" y="2482874"/>
                  </a:lnTo>
                  <a:lnTo>
                    <a:pt x="5320555" y="2514560"/>
                  </a:lnTo>
                  <a:lnTo>
                    <a:pt x="5285776" y="2542888"/>
                  </a:lnTo>
                  <a:lnTo>
                    <a:pt x="5248174" y="2567590"/>
                  </a:lnTo>
                  <a:lnTo>
                    <a:pt x="5208015" y="2588401"/>
                  </a:lnTo>
                  <a:lnTo>
                    <a:pt x="5165566" y="2605052"/>
                  </a:lnTo>
                  <a:lnTo>
                    <a:pt x="5121095" y="2617276"/>
                  </a:lnTo>
                  <a:lnTo>
                    <a:pt x="5074869" y="2624806"/>
                  </a:lnTo>
                  <a:lnTo>
                    <a:pt x="5027155" y="2627376"/>
                  </a:lnTo>
                  <a:lnTo>
                    <a:pt x="437908" y="2627376"/>
                  </a:lnTo>
                  <a:lnTo>
                    <a:pt x="390194" y="2624806"/>
                  </a:lnTo>
                  <a:lnTo>
                    <a:pt x="343968" y="2617276"/>
                  </a:lnTo>
                  <a:lnTo>
                    <a:pt x="299497" y="2605052"/>
                  </a:lnTo>
                  <a:lnTo>
                    <a:pt x="257048" y="2588401"/>
                  </a:lnTo>
                  <a:lnTo>
                    <a:pt x="216889" y="2567590"/>
                  </a:lnTo>
                  <a:lnTo>
                    <a:pt x="179287" y="2542888"/>
                  </a:lnTo>
                  <a:lnTo>
                    <a:pt x="144508" y="2514560"/>
                  </a:lnTo>
                  <a:lnTo>
                    <a:pt x="112821" y="2482874"/>
                  </a:lnTo>
                  <a:lnTo>
                    <a:pt x="84492" y="2448096"/>
                  </a:lnTo>
                  <a:lnTo>
                    <a:pt x="59788" y="2410495"/>
                  </a:lnTo>
                  <a:lnTo>
                    <a:pt x="38976" y="2370337"/>
                  </a:lnTo>
                  <a:lnTo>
                    <a:pt x="22325" y="2327890"/>
                  </a:lnTo>
                  <a:lnTo>
                    <a:pt x="10100" y="2283419"/>
                  </a:lnTo>
                  <a:lnTo>
                    <a:pt x="2569" y="2237194"/>
                  </a:lnTo>
                  <a:lnTo>
                    <a:pt x="0" y="2189480"/>
                  </a:lnTo>
                  <a:lnTo>
                    <a:pt x="0" y="437908"/>
                  </a:lnTo>
                  <a:close/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919220" y="5189419"/>
            <a:ext cx="2105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ExecutorService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50284" y="1576577"/>
            <a:ext cx="4881245" cy="3543300"/>
            <a:chOff x="3050284" y="1576577"/>
            <a:chExt cx="4881245" cy="3543300"/>
          </a:xfrm>
        </p:grpSpPr>
        <p:sp>
          <p:nvSpPr>
            <p:cNvPr id="15" name="object 15"/>
            <p:cNvSpPr/>
            <p:nvPr/>
          </p:nvSpPr>
          <p:spPr>
            <a:xfrm>
              <a:off x="3107514" y="2548889"/>
              <a:ext cx="1138555" cy="603250"/>
            </a:xfrm>
            <a:custGeom>
              <a:avLst/>
              <a:gdLst/>
              <a:ahLst/>
              <a:cxnLst/>
              <a:rect l="l" t="t" r="r" b="b"/>
              <a:pathLst>
                <a:path w="1138554" h="603250">
                  <a:moveTo>
                    <a:pt x="1138262" y="0"/>
                  </a:moveTo>
                  <a:lnTo>
                    <a:pt x="0" y="603097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50284" y="3111577"/>
              <a:ext cx="86995" cy="71120"/>
            </a:xfrm>
            <a:custGeom>
              <a:avLst/>
              <a:gdLst/>
              <a:ahLst/>
              <a:cxnLst/>
              <a:rect l="l" t="t" r="r" b="b"/>
              <a:pathLst>
                <a:path w="86994" h="71119">
                  <a:moveTo>
                    <a:pt x="50482" y="0"/>
                  </a:moveTo>
                  <a:lnTo>
                    <a:pt x="0" y="70726"/>
                  </a:lnTo>
                  <a:lnTo>
                    <a:pt x="86880" y="68681"/>
                  </a:lnTo>
                  <a:lnTo>
                    <a:pt x="5048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91940" y="2182368"/>
              <a:ext cx="307975" cy="365760"/>
            </a:xfrm>
            <a:custGeom>
              <a:avLst/>
              <a:gdLst/>
              <a:ahLst/>
              <a:cxnLst/>
              <a:rect l="l" t="t" r="r" b="b"/>
              <a:pathLst>
                <a:path w="307975" h="365760">
                  <a:moveTo>
                    <a:pt x="30784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07848" y="365760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82162" y="3356610"/>
              <a:ext cx="442595" cy="177165"/>
            </a:xfrm>
            <a:custGeom>
              <a:avLst/>
              <a:gdLst/>
              <a:ahLst/>
              <a:cxnLst/>
              <a:rect l="l" t="t" r="r" b="b"/>
              <a:pathLst>
                <a:path w="442595" h="177164">
                  <a:moveTo>
                    <a:pt x="0" y="0"/>
                  </a:moveTo>
                  <a:lnTo>
                    <a:pt x="442455" y="17656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98180" y="3492276"/>
              <a:ext cx="86995" cy="72390"/>
            </a:xfrm>
            <a:custGeom>
              <a:avLst/>
              <a:gdLst/>
              <a:ahLst/>
              <a:cxnLst/>
              <a:rect l="l" t="t" r="r" b="b"/>
              <a:pathLst>
                <a:path w="86995" h="72389">
                  <a:moveTo>
                    <a:pt x="28816" y="0"/>
                  </a:moveTo>
                  <a:lnTo>
                    <a:pt x="0" y="72186"/>
                  </a:lnTo>
                  <a:lnTo>
                    <a:pt x="86601" y="64909"/>
                  </a:lnTo>
                  <a:lnTo>
                    <a:pt x="28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82162" y="3708654"/>
              <a:ext cx="561975" cy="297815"/>
            </a:xfrm>
            <a:custGeom>
              <a:avLst/>
              <a:gdLst/>
              <a:ahLst/>
              <a:cxnLst/>
              <a:rect l="l" t="t" r="r" b="b"/>
              <a:pathLst>
                <a:path w="561975" h="297814">
                  <a:moveTo>
                    <a:pt x="0" y="0"/>
                  </a:moveTo>
                  <a:lnTo>
                    <a:pt x="561390" y="297192"/>
                  </a:lnTo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13917" y="3965431"/>
              <a:ext cx="86995" cy="71120"/>
            </a:xfrm>
            <a:custGeom>
              <a:avLst/>
              <a:gdLst/>
              <a:ahLst/>
              <a:cxnLst/>
              <a:rect l="l" t="t" r="r" b="b"/>
              <a:pathLst>
                <a:path w="86995" h="71120">
                  <a:moveTo>
                    <a:pt x="36372" y="0"/>
                  </a:moveTo>
                  <a:lnTo>
                    <a:pt x="0" y="68694"/>
                  </a:lnTo>
                  <a:lnTo>
                    <a:pt x="86880" y="70713"/>
                  </a:lnTo>
                  <a:lnTo>
                    <a:pt x="36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82162" y="4057650"/>
              <a:ext cx="715010" cy="517525"/>
            </a:xfrm>
            <a:custGeom>
              <a:avLst/>
              <a:gdLst/>
              <a:ahLst/>
              <a:cxnLst/>
              <a:rect l="l" t="t" r="r" b="b"/>
              <a:pathLst>
                <a:path w="715010" h="517525">
                  <a:moveTo>
                    <a:pt x="0" y="0"/>
                  </a:moveTo>
                  <a:lnTo>
                    <a:pt x="715010" y="517067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63892" y="4535641"/>
              <a:ext cx="86360" cy="77470"/>
            </a:xfrm>
            <a:custGeom>
              <a:avLst/>
              <a:gdLst/>
              <a:ahLst/>
              <a:cxnLst/>
              <a:rect l="l" t="t" r="r" b="b"/>
              <a:pathLst>
                <a:path w="86360" h="77470">
                  <a:moveTo>
                    <a:pt x="45554" y="0"/>
                  </a:moveTo>
                  <a:lnTo>
                    <a:pt x="0" y="62979"/>
                  </a:lnTo>
                  <a:lnTo>
                    <a:pt x="85763" y="77038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82162" y="3582600"/>
              <a:ext cx="1986914" cy="824230"/>
            </a:xfrm>
            <a:custGeom>
              <a:avLst/>
              <a:gdLst/>
              <a:ahLst/>
              <a:cxnLst/>
              <a:rect l="l" t="t" r="r" b="b"/>
              <a:pathLst>
                <a:path w="1986914" h="824229">
                  <a:moveTo>
                    <a:pt x="0" y="824052"/>
                  </a:moveTo>
                  <a:lnTo>
                    <a:pt x="1986470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541778" y="3551665"/>
              <a:ext cx="86995" cy="72390"/>
            </a:xfrm>
            <a:custGeom>
              <a:avLst/>
              <a:gdLst/>
              <a:ahLst/>
              <a:cxnLst/>
              <a:rect l="l" t="t" r="r" b="b"/>
              <a:pathLst>
                <a:path w="86995" h="72389">
                  <a:moveTo>
                    <a:pt x="0" y="0"/>
                  </a:moveTo>
                  <a:lnTo>
                    <a:pt x="29781" y="71793"/>
                  </a:lnTo>
                  <a:lnTo>
                    <a:pt x="86677" y="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82162" y="4618088"/>
              <a:ext cx="2157730" cy="139700"/>
            </a:xfrm>
            <a:custGeom>
              <a:avLst/>
              <a:gdLst/>
              <a:ahLst/>
              <a:cxnLst/>
              <a:rect l="l" t="t" r="r" b="b"/>
              <a:pathLst>
                <a:path w="2157729" h="139700">
                  <a:moveTo>
                    <a:pt x="0" y="139674"/>
                  </a:moveTo>
                  <a:lnTo>
                    <a:pt x="2157323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24037" y="4580157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5" h="78104">
                  <a:moveTo>
                    <a:pt x="0" y="0"/>
                  </a:moveTo>
                  <a:lnTo>
                    <a:pt x="5029" y="77558"/>
                  </a:lnTo>
                  <a:lnTo>
                    <a:pt x="80073" y="337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82162" y="4623642"/>
              <a:ext cx="2740025" cy="483234"/>
            </a:xfrm>
            <a:custGeom>
              <a:avLst/>
              <a:gdLst/>
              <a:ahLst/>
              <a:cxnLst/>
              <a:rect l="l" t="t" r="r" b="b"/>
              <a:pathLst>
                <a:path w="2740025" h="483235">
                  <a:moveTo>
                    <a:pt x="0" y="483158"/>
                  </a:moveTo>
                  <a:lnTo>
                    <a:pt x="2739415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02077" y="4587617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0" y="0"/>
                  </a:moveTo>
                  <a:lnTo>
                    <a:pt x="13500" y="76542"/>
                  </a:lnTo>
                  <a:lnTo>
                    <a:pt x="83286" y="24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52132" y="2173223"/>
              <a:ext cx="379730" cy="365760"/>
            </a:xfrm>
            <a:custGeom>
              <a:avLst/>
              <a:gdLst/>
              <a:ahLst/>
              <a:cxnLst/>
              <a:rect l="l" t="t" r="r" b="b"/>
              <a:pathLst>
                <a:path w="379729" h="365760">
                  <a:moveTo>
                    <a:pt x="37947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79475" y="36576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18331" y="1576577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29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74619" y="1657445"/>
              <a:ext cx="744220" cy="484505"/>
            </a:xfrm>
            <a:custGeom>
              <a:avLst/>
              <a:gdLst/>
              <a:ahLst/>
              <a:cxnLst/>
              <a:rect l="l" t="t" r="r" b="b"/>
              <a:pathLst>
                <a:path w="744220" h="484505">
                  <a:moveTo>
                    <a:pt x="743712" y="0"/>
                  </a:moveTo>
                  <a:lnTo>
                    <a:pt x="526148" y="0"/>
                  </a:lnTo>
                  <a:lnTo>
                    <a:pt x="0" y="484403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6660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804154" y="43639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135873" y="1576577"/>
            <a:ext cx="2611120" cy="4318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069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10"/>
              </a:spcBef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awaitTermination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772183"/>
            <a:ext cx="6529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loosely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843" y="3137944"/>
            <a:ext cx="57994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know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succeeded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Creating</a:t>
            </a:r>
            <a:r>
              <a:rPr spc="-270" dirty="0"/>
              <a:t> </a:t>
            </a:r>
            <a:r>
              <a:rPr spc="-100" dirty="0"/>
              <a:t>a</a:t>
            </a:r>
            <a:endParaRPr spc="-100" dirty="0"/>
          </a:p>
          <a:p>
            <a:pPr marL="12700" marR="13970" indent="2261235" algn="r">
              <a:lnSpc>
                <a:spcPct val="100000"/>
              </a:lnSpc>
            </a:pPr>
            <a:r>
              <a:rPr spc="135" dirty="0"/>
              <a:t>C</a:t>
            </a:r>
            <a:r>
              <a:rPr spc="-95" dirty="0"/>
              <a:t>l</a:t>
            </a:r>
            <a:r>
              <a:rPr spc="-5" dirty="0"/>
              <a:t>os</a:t>
            </a:r>
            <a:r>
              <a:rPr spc="-10" dirty="0"/>
              <a:t>e</a:t>
            </a:r>
            <a:r>
              <a:rPr spc="-85" dirty="0"/>
              <a:t>r  </a:t>
            </a:r>
            <a:r>
              <a:rPr spc="-30" dirty="0"/>
              <a:t>Relationship </a:t>
            </a:r>
            <a:r>
              <a:rPr spc="-25" dirty="0"/>
              <a:t> </a:t>
            </a:r>
            <a:r>
              <a:rPr dirty="0"/>
              <a:t>Between</a:t>
            </a:r>
            <a:r>
              <a:rPr spc="-29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2911158" y="4213886"/>
            <a:ext cx="123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sks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656" y="1878699"/>
            <a:ext cx="2422945" cy="23238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4694" y="4469391"/>
            <a:ext cx="4077970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11430" indent="906780">
              <a:lnSpc>
                <a:spcPct val="125000"/>
              </a:lnSpc>
              <a:spcBef>
                <a:spcPts val="100"/>
              </a:spcBef>
            </a:pPr>
            <a:r>
              <a:rPr sz="20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New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00000"/>
              </a:lnSpc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begin building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266" y="4469391"/>
            <a:ext cx="4803140" cy="1702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700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Experienced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threading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indent="20955" algn="ctr">
              <a:lnSpc>
                <a:spcPct val="100000"/>
              </a:lnSpc>
              <a:spcBef>
                <a:spcPts val="60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understanding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enable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apply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 existing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9015" y="1874663"/>
            <a:ext cx="2398031" cy="2332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4779" y="519066"/>
            <a:ext cx="855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Threading</a:t>
            </a:r>
            <a:r>
              <a:rPr spc="-215" dirty="0"/>
              <a:t> </a:t>
            </a:r>
            <a:r>
              <a:rPr spc="-15" dirty="0"/>
              <a:t>and</a:t>
            </a:r>
            <a:r>
              <a:rPr spc="-220" dirty="0"/>
              <a:t> </a:t>
            </a:r>
            <a:r>
              <a:rPr dirty="0"/>
              <a:t>Concurrency</a:t>
            </a:r>
            <a:r>
              <a:rPr spc="-225" dirty="0"/>
              <a:t> </a:t>
            </a:r>
            <a:r>
              <a:rPr spc="-35" dirty="0"/>
              <a:t>Coverage</a:t>
            </a:r>
            <a:endParaRPr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0495" y="519066"/>
            <a:ext cx="700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5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580"/>
            <a:ext cx="5521960" cy="2599055"/>
            <a:chOff x="3840479" y="2104580"/>
            <a:chExt cx="5521960" cy="2599055"/>
          </a:xfrm>
        </p:grpSpPr>
        <p:sp>
          <p:nvSpPr>
            <p:cNvPr id="8" name="object 8"/>
            <p:cNvSpPr/>
            <p:nvPr/>
          </p:nvSpPr>
          <p:spPr>
            <a:xfrm>
              <a:off x="4198619" y="4337303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296446" y="4377846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1052" y="2889503"/>
            <a:ext cx="4830445" cy="1589405"/>
          </a:xfrm>
          <a:custGeom>
            <a:avLst/>
            <a:gdLst/>
            <a:ahLst/>
            <a:cxnLst/>
            <a:rect l="l" t="t" r="r" b="b"/>
            <a:pathLst>
              <a:path w="4830445" h="1589404">
                <a:moveTo>
                  <a:pt x="856488" y="147066"/>
                </a:moveTo>
                <a:lnTo>
                  <a:pt x="834644" y="100584"/>
                </a:lnTo>
                <a:lnTo>
                  <a:pt x="773849" y="60223"/>
                </a:lnTo>
                <a:lnTo>
                  <a:pt x="731050" y="43078"/>
                </a:lnTo>
                <a:lnTo>
                  <a:pt x="681151" y="28384"/>
                </a:lnTo>
                <a:lnTo>
                  <a:pt x="625043" y="16421"/>
                </a:lnTo>
                <a:lnTo>
                  <a:pt x="563600" y="7505"/>
                </a:lnTo>
                <a:lnTo>
                  <a:pt x="497700" y="1930"/>
                </a:lnTo>
                <a:lnTo>
                  <a:pt x="428244" y="0"/>
                </a:lnTo>
                <a:lnTo>
                  <a:pt x="358775" y="1930"/>
                </a:lnTo>
                <a:lnTo>
                  <a:pt x="292874" y="7505"/>
                </a:lnTo>
                <a:lnTo>
                  <a:pt x="231432" y="16421"/>
                </a:lnTo>
                <a:lnTo>
                  <a:pt x="175323" y="28384"/>
                </a:lnTo>
                <a:lnTo>
                  <a:pt x="125425" y="43078"/>
                </a:lnTo>
                <a:lnTo>
                  <a:pt x="82626" y="60223"/>
                </a:lnTo>
                <a:lnTo>
                  <a:pt x="47790" y="79489"/>
                </a:lnTo>
                <a:lnTo>
                  <a:pt x="5600" y="123215"/>
                </a:lnTo>
                <a:lnTo>
                  <a:pt x="0" y="147066"/>
                </a:lnTo>
                <a:lnTo>
                  <a:pt x="5600" y="170929"/>
                </a:lnTo>
                <a:lnTo>
                  <a:pt x="47790" y="214655"/>
                </a:lnTo>
                <a:lnTo>
                  <a:pt x="82626" y="233921"/>
                </a:lnTo>
                <a:lnTo>
                  <a:pt x="125425" y="251066"/>
                </a:lnTo>
                <a:lnTo>
                  <a:pt x="175323" y="265760"/>
                </a:lnTo>
                <a:lnTo>
                  <a:pt x="231432" y="277723"/>
                </a:lnTo>
                <a:lnTo>
                  <a:pt x="292874" y="286639"/>
                </a:lnTo>
                <a:lnTo>
                  <a:pt x="358775" y="292214"/>
                </a:lnTo>
                <a:lnTo>
                  <a:pt x="428244" y="294132"/>
                </a:lnTo>
                <a:lnTo>
                  <a:pt x="497700" y="292214"/>
                </a:lnTo>
                <a:lnTo>
                  <a:pt x="563600" y="286639"/>
                </a:lnTo>
                <a:lnTo>
                  <a:pt x="625043" y="277723"/>
                </a:lnTo>
                <a:lnTo>
                  <a:pt x="681151" y="265760"/>
                </a:lnTo>
                <a:lnTo>
                  <a:pt x="731050" y="251066"/>
                </a:lnTo>
                <a:lnTo>
                  <a:pt x="773849" y="233921"/>
                </a:lnTo>
                <a:lnTo>
                  <a:pt x="808685" y="214655"/>
                </a:lnTo>
                <a:lnTo>
                  <a:pt x="850874" y="170929"/>
                </a:lnTo>
                <a:lnTo>
                  <a:pt x="856488" y="147066"/>
                </a:lnTo>
                <a:close/>
              </a:path>
              <a:path w="4830445" h="1589404">
                <a:moveTo>
                  <a:pt x="4830318" y="1491983"/>
                </a:moveTo>
                <a:lnTo>
                  <a:pt x="917638" y="285470"/>
                </a:lnTo>
                <a:lnTo>
                  <a:pt x="932599" y="236969"/>
                </a:lnTo>
                <a:lnTo>
                  <a:pt x="805675" y="304063"/>
                </a:lnTo>
                <a:lnTo>
                  <a:pt x="872769" y="430987"/>
                </a:lnTo>
                <a:lnTo>
                  <a:pt x="887730" y="382485"/>
                </a:lnTo>
                <a:lnTo>
                  <a:pt x="4800409" y="1588985"/>
                </a:lnTo>
                <a:lnTo>
                  <a:pt x="4830318" y="149198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51512" y="2894487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01740" y="1204038"/>
            <a:ext cx="5504180" cy="1617345"/>
            <a:chOff x="2601740" y="1204038"/>
            <a:chExt cx="5504180" cy="1617345"/>
          </a:xfrm>
        </p:grpSpPr>
        <p:sp>
          <p:nvSpPr>
            <p:cNvPr id="19" name="object 19"/>
            <p:cNvSpPr/>
            <p:nvPr/>
          </p:nvSpPr>
          <p:spPr>
            <a:xfrm>
              <a:off x="2601740" y="1263806"/>
              <a:ext cx="2681605" cy="1557655"/>
            </a:xfrm>
            <a:custGeom>
              <a:avLst/>
              <a:gdLst/>
              <a:ahLst/>
              <a:cxnLst/>
              <a:rect l="l" t="t" r="r" b="b"/>
              <a:pathLst>
                <a:path w="2681604" h="1557655">
                  <a:moveTo>
                    <a:pt x="2681071" y="0"/>
                  </a:moveTo>
                  <a:lnTo>
                    <a:pt x="2552522" y="18275"/>
                  </a:lnTo>
                  <a:lnTo>
                    <a:pt x="2488986" y="27647"/>
                  </a:lnTo>
                  <a:lnTo>
                    <a:pt x="2425862" y="37632"/>
                  </a:lnTo>
                  <a:lnTo>
                    <a:pt x="2363168" y="48220"/>
                  </a:lnTo>
                  <a:lnTo>
                    <a:pt x="2300921" y="59401"/>
                  </a:lnTo>
                  <a:lnTo>
                    <a:pt x="2239139" y="71167"/>
                  </a:lnTo>
                  <a:lnTo>
                    <a:pt x="2177840" y="83507"/>
                  </a:lnTo>
                  <a:lnTo>
                    <a:pt x="2117042" y="96412"/>
                  </a:lnTo>
                  <a:lnTo>
                    <a:pt x="2056762" y="109873"/>
                  </a:lnTo>
                  <a:lnTo>
                    <a:pt x="1997019" y="123880"/>
                  </a:lnTo>
                  <a:lnTo>
                    <a:pt x="1937829" y="138423"/>
                  </a:lnTo>
                  <a:lnTo>
                    <a:pt x="1879212" y="153494"/>
                  </a:lnTo>
                  <a:lnTo>
                    <a:pt x="1821185" y="169082"/>
                  </a:lnTo>
                  <a:lnTo>
                    <a:pt x="1763765" y="185178"/>
                  </a:lnTo>
                  <a:lnTo>
                    <a:pt x="1706970" y="201772"/>
                  </a:lnTo>
                  <a:lnTo>
                    <a:pt x="1650819" y="218856"/>
                  </a:lnTo>
                  <a:lnTo>
                    <a:pt x="1595328" y="236419"/>
                  </a:lnTo>
                  <a:lnTo>
                    <a:pt x="1540517" y="254452"/>
                  </a:lnTo>
                  <a:lnTo>
                    <a:pt x="1486401" y="272945"/>
                  </a:lnTo>
                  <a:lnTo>
                    <a:pt x="1433001" y="291890"/>
                  </a:lnTo>
                  <a:lnTo>
                    <a:pt x="1380332" y="311276"/>
                  </a:lnTo>
                  <a:lnTo>
                    <a:pt x="1328413" y="331094"/>
                  </a:lnTo>
                  <a:lnTo>
                    <a:pt x="1277262" y="351335"/>
                  </a:lnTo>
                  <a:lnTo>
                    <a:pt x="1226897" y="371988"/>
                  </a:lnTo>
                  <a:lnTo>
                    <a:pt x="1177335" y="393045"/>
                  </a:lnTo>
                  <a:lnTo>
                    <a:pt x="1128594" y="414496"/>
                  </a:lnTo>
                  <a:lnTo>
                    <a:pt x="1080692" y="436331"/>
                  </a:lnTo>
                  <a:lnTo>
                    <a:pt x="1033647" y="458542"/>
                  </a:lnTo>
                  <a:lnTo>
                    <a:pt x="987477" y="481117"/>
                  </a:lnTo>
                  <a:lnTo>
                    <a:pt x="942199" y="504049"/>
                  </a:lnTo>
                  <a:lnTo>
                    <a:pt x="897831" y="527327"/>
                  </a:lnTo>
                  <a:lnTo>
                    <a:pt x="854391" y="550942"/>
                  </a:lnTo>
                  <a:lnTo>
                    <a:pt x="811897" y="574885"/>
                  </a:lnTo>
                  <a:lnTo>
                    <a:pt x="770366" y="599145"/>
                  </a:lnTo>
                  <a:lnTo>
                    <a:pt x="729817" y="623714"/>
                  </a:lnTo>
                  <a:lnTo>
                    <a:pt x="690267" y="648582"/>
                  </a:lnTo>
                  <a:lnTo>
                    <a:pt x="651734" y="673739"/>
                  </a:lnTo>
                  <a:lnTo>
                    <a:pt x="614235" y="699176"/>
                  </a:lnTo>
                  <a:lnTo>
                    <a:pt x="577790" y="724883"/>
                  </a:lnTo>
                  <a:lnTo>
                    <a:pt x="542415" y="750851"/>
                  </a:lnTo>
                  <a:lnTo>
                    <a:pt x="508127" y="777071"/>
                  </a:lnTo>
                  <a:lnTo>
                    <a:pt x="474946" y="803532"/>
                  </a:lnTo>
                  <a:lnTo>
                    <a:pt x="442889" y="830226"/>
                  </a:lnTo>
                  <a:lnTo>
                    <a:pt x="411973" y="857142"/>
                  </a:lnTo>
                  <a:lnTo>
                    <a:pt x="382217" y="884272"/>
                  </a:lnTo>
                  <a:lnTo>
                    <a:pt x="353638" y="911606"/>
                  </a:lnTo>
                  <a:lnTo>
                    <a:pt x="326254" y="939134"/>
                  </a:lnTo>
                  <a:lnTo>
                    <a:pt x="300083" y="966847"/>
                  </a:lnTo>
                  <a:lnTo>
                    <a:pt x="251450" y="1022789"/>
                  </a:lnTo>
                  <a:lnTo>
                    <a:pt x="207881" y="1079357"/>
                  </a:lnTo>
                  <a:lnTo>
                    <a:pt x="169520" y="1136473"/>
                  </a:lnTo>
                  <a:lnTo>
                    <a:pt x="136509" y="1194063"/>
                  </a:lnTo>
                  <a:lnTo>
                    <a:pt x="108990" y="1252050"/>
                  </a:lnTo>
                  <a:lnTo>
                    <a:pt x="87105" y="1310358"/>
                  </a:lnTo>
                  <a:lnTo>
                    <a:pt x="78320" y="1339608"/>
                  </a:lnTo>
                  <a:lnTo>
                    <a:pt x="0" y="1350746"/>
                  </a:lnTo>
                  <a:lnTo>
                    <a:pt x="126530" y="1557121"/>
                  </a:lnTo>
                  <a:lnTo>
                    <a:pt x="285178" y="1310195"/>
                  </a:lnTo>
                  <a:lnTo>
                    <a:pt x="206870" y="1321333"/>
                  </a:lnTo>
                  <a:lnTo>
                    <a:pt x="215655" y="1292082"/>
                  </a:lnTo>
                  <a:lnTo>
                    <a:pt x="237539" y="1233775"/>
                  </a:lnTo>
                  <a:lnTo>
                    <a:pt x="265058" y="1175788"/>
                  </a:lnTo>
                  <a:lnTo>
                    <a:pt x="298069" y="1118198"/>
                  </a:lnTo>
                  <a:lnTo>
                    <a:pt x="336430" y="1061082"/>
                  </a:lnTo>
                  <a:lnTo>
                    <a:pt x="379998" y="1004514"/>
                  </a:lnTo>
                  <a:lnTo>
                    <a:pt x="428631" y="948572"/>
                  </a:lnTo>
                  <a:lnTo>
                    <a:pt x="454802" y="920859"/>
                  </a:lnTo>
                  <a:lnTo>
                    <a:pt x="482186" y="893331"/>
                  </a:lnTo>
                  <a:lnTo>
                    <a:pt x="510764" y="865997"/>
                  </a:lnTo>
                  <a:lnTo>
                    <a:pt x="540521" y="838867"/>
                  </a:lnTo>
                  <a:lnTo>
                    <a:pt x="571436" y="811950"/>
                  </a:lnTo>
                  <a:lnTo>
                    <a:pt x="603493" y="785257"/>
                  </a:lnTo>
                  <a:lnTo>
                    <a:pt x="636674" y="758795"/>
                  </a:lnTo>
                  <a:lnTo>
                    <a:pt x="670961" y="732576"/>
                  </a:lnTo>
                  <a:lnTo>
                    <a:pt x="706336" y="706608"/>
                  </a:lnTo>
                  <a:lnTo>
                    <a:pt x="742781" y="680900"/>
                  </a:lnTo>
                  <a:lnTo>
                    <a:pt x="780279" y="655463"/>
                  </a:lnTo>
                  <a:lnTo>
                    <a:pt x="818812" y="630306"/>
                  </a:lnTo>
                  <a:lnTo>
                    <a:pt x="858362" y="605439"/>
                  </a:lnTo>
                  <a:lnTo>
                    <a:pt x="898911" y="580870"/>
                  </a:lnTo>
                  <a:lnTo>
                    <a:pt x="940442" y="556610"/>
                  </a:lnTo>
                  <a:lnTo>
                    <a:pt x="982936" y="532667"/>
                  </a:lnTo>
                  <a:lnTo>
                    <a:pt x="1026375" y="509052"/>
                  </a:lnTo>
                  <a:lnTo>
                    <a:pt x="1070743" y="485774"/>
                  </a:lnTo>
                  <a:lnTo>
                    <a:pt x="1116021" y="462842"/>
                  </a:lnTo>
                  <a:lnTo>
                    <a:pt x="1162192" y="440266"/>
                  </a:lnTo>
                  <a:lnTo>
                    <a:pt x="1209236" y="418056"/>
                  </a:lnTo>
                  <a:lnTo>
                    <a:pt x="1257138" y="396221"/>
                  </a:lnTo>
                  <a:lnTo>
                    <a:pt x="1305879" y="374770"/>
                  </a:lnTo>
                  <a:lnTo>
                    <a:pt x="1355441" y="353713"/>
                  </a:lnTo>
                  <a:lnTo>
                    <a:pt x="1405806" y="333059"/>
                  </a:lnTo>
                  <a:lnTo>
                    <a:pt x="1456957" y="312819"/>
                  </a:lnTo>
                  <a:lnTo>
                    <a:pt x="1508876" y="293001"/>
                  </a:lnTo>
                  <a:lnTo>
                    <a:pt x="1561544" y="273615"/>
                  </a:lnTo>
                  <a:lnTo>
                    <a:pt x="1614945" y="254670"/>
                  </a:lnTo>
                  <a:lnTo>
                    <a:pt x="1669060" y="236176"/>
                  </a:lnTo>
                  <a:lnTo>
                    <a:pt x="1723872" y="218143"/>
                  </a:lnTo>
                  <a:lnTo>
                    <a:pt x="1779363" y="200580"/>
                  </a:lnTo>
                  <a:lnTo>
                    <a:pt x="1835514" y="183497"/>
                  </a:lnTo>
                  <a:lnTo>
                    <a:pt x="1892309" y="166902"/>
                  </a:lnTo>
                  <a:lnTo>
                    <a:pt x="1949729" y="150806"/>
                  </a:lnTo>
                  <a:lnTo>
                    <a:pt x="2007757" y="135218"/>
                  </a:lnTo>
                  <a:lnTo>
                    <a:pt x="2066374" y="120148"/>
                  </a:lnTo>
                  <a:lnTo>
                    <a:pt x="2125564" y="105604"/>
                  </a:lnTo>
                  <a:lnTo>
                    <a:pt x="2185308" y="91598"/>
                  </a:lnTo>
                  <a:lnTo>
                    <a:pt x="2245588" y="78137"/>
                  </a:lnTo>
                  <a:lnTo>
                    <a:pt x="2306386" y="65232"/>
                  </a:lnTo>
                  <a:lnTo>
                    <a:pt x="2367686" y="52891"/>
                  </a:lnTo>
                  <a:lnTo>
                    <a:pt x="2429468" y="41126"/>
                  </a:lnTo>
                  <a:lnTo>
                    <a:pt x="2491715" y="29944"/>
                  </a:lnTo>
                  <a:lnTo>
                    <a:pt x="2554410" y="19356"/>
                  </a:lnTo>
                  <a:lnTo>
                    <a:pt x="2617535" y="9372"/>
                  </a:lnTo>
                  <a:lnTo>
                    <a:pt x="268107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18587" y="1204038"/>
              <a:ext cx="2887345" cy="870585"/>
            </a:xfrm>
            <a:custGeom>
              <a:avLst/>
              <a:gdLst/>
              <a:ahLst/>
              <a:cxnLst/>
              <a:rect l="l" t="t" r="r" b="b"/>
              <a:pathLst>
                <a:path w="2887345" h="870585">
                  <a:moveTo>
                    <a:pt x="873832" y="0"/>
                  </a:moveTo>
                  <a:lnTo>
                    <a:pt x="813988" y="494"/>
                  </a:lnTo>
                  <a:lnTo>
                    <a:pt x="753672" y="1654"/>
                  </a:lnTo>
                  <a:lnTo>
                    <a:pt x="692904" y="3483"/>
                  </a:lnTo>
                  <a:lnTo>
                    <a:pt x="631703" y="5988"/>
                  </a:lnTo>
                  <a:lnTo>
                    <a:pt x="570087" y="9173"/>
                  </a:lnTo>
                  <a:lnTo>
                    <a:pt x="508075" y="13043"/>
                  </a:lnTo>
                  <a:lnTo>
                    <a:pt x="445687" y="17602"/>
                  </a:lnTo>
                  <a:lnTo>
                    <a:pt x="382940" y="22856"/>
                  </a:lnTo>
                  <a:lnTo>
                    <a:pt x="319854" y="28811"/>
                  </a:lnTo>
                  <a:lnTo>
                    <a:pt x="256448" y="35469"/>
                  </a:lnTo>
                  <a:lnTo>
                    <a:pt x="192741" y="42838"/>
                  </a:lnTo>
                  <a:lnTo>
                    <a:pt x="128751" y="50921"/>
                  </a:lnTo>
                  <a:lnTo>
                    <a:pt x="64498" y="59723"/>
                  </a:lnTo>
                  <a:lnTo>
                    <a:pt x="0" y="69250"/>
                  </a:lnTo>
                  <a:lnTo>
                    <a:pt x="65480" y="61005"/>
                  </a:lnTo>
                  <a:lnTo>
                    <a:pt x="130639" y="53505"/>
                  </a:lnTo>
                  <a:lnTo>
                    <a:pt x="195457" y="46746"/>
                  </a:lnTo>
                  <a:lnTo>
                    <a:pt x="259916" y="40720"/>
                  </a:lnTo>
                  <a:lnTo>
                    <a:pt x="323996" y="35424"/>
                  </a:lnTo>
                  <a:lnTo>
                    <a:pt x="387679" y="30851"/>
                  </a:lnTo>
                  <a:lnTo>
                    <a:pt x="450944" y="26996"/>
                  </a:lnTo>
                  <a:lnTo>
                    <a:pt x="513773" y="23853"/>
                  </a:lnTo>
                  <a:lnTo>
                    <a:pt x="576148" y="21417"/>
                  </a:lnTo>
                  <a:lnTo>
                    <a:pt x="638048" y="19682"/>
                  </a:lnTo>
                  <a:lnTo>
                    <a:pt x="699455" y="18643"/>
                  </a:lnTo>
                  <a:lnTo>
                    <a:pt x="760350" y="18294"/>
                  </a:lnTo>
                  <a:lnTo>
                    <a:pt x="820713" y="18629"/>
                  </a:lnTo>
                  <a:lnTo>
                    <a:pt x="880526" y="19643"/>
                  </a:lnTo>
                  <a:lnTo>
                    <a:pt x="939769" y="21331"/>
                  </a:lnTo>
                  <a:lnTo>
                    <a:pt x="998424" y="23687"/>
                  </a:lnTo>
                  <a:lnTo>
                    <a:pt x="1056471" y="26705"/>
                  </a:lnTo>
                  <a:lnTo>
                    <a:pt x="1113891" y="30380"/>
                  </a:lnTo>
                  <a:lnTo>
                    <a:pt x="1170665" y="34706"/>
                  </a:lnTo>
                  <a:lnTo>
                    <a:pt x="1226774" y="39678"/>
                  </a:lnTo>
                  <a:lnTo>
                    <a:pt x="1282198" y="45290"/>
                  </a:lnTo>
                  <a:lnTo>
                    <a:pt x="1336920" y="51537"/>
                  </a:lnTo>
                  <a:lnTo>
                    <a:pt x="1390919" y="58413"/>
                  </a:lnTo>
                  <a:lnTo>
                    <a:pt x="1444177" y="65913"/>
                  </a:lnTo>
                  <a:lnTo>
                    <a:pt x="1496675" y="74030"/>
                  </a:lnTo>
                  <a:lnTo>
                    <a:pt x="1548393" y="82760"/>
                  </a:lnTo>
                  <a:lnTo>
                    <a:pt x="1599312" y="92097"/>
                  </a:lnTo>
                  <a:lnTo>
                    <a:pt x="1649414" y="102035"/>
                  </a:lnTo>
                  <a:lnTo>
                    <a:pt x="1698679" y="112569"/>
                  </a:lnTo>
                  <a:lnTo>
                    <a:pt x="1747087" y="123694"/>
                  </a:lnTo>
                  <a:lnTo>
                    <a:pt x="1794621" y="135403"/>
                  </a:lnTo>
                  <a:lnTo>
                    <a:pt x="1841261" y="147692"/>
                  </a:lnTo>
                  <a:lnTo>
                    <a:pt x="1886988" y="160554"/>
                  </a:lnTo>
                  <a:lnTo>
                    <a:pt x="1931782" y="173984"/>
                  </a:lnTo>
                  <a:lnTo>
                    <a:pt x="1975625" y="187977"/>
                  </a:lnTo>
                  <a:lnTo>
                    <a:pt x="2018498" y="202527"/>
                  </a:lnTo>
                  <a:lnTo>
                    <a:pt x="2060381" y="217628"/>
                  </a:lnTo>
                  <a:lnTo>
                    <a:pt x="2101255" y="233275"/>
                  </a:lnTo>
                  <a:lnTo>
                    <a:pt x="2141102" y="249463"/>
                  </a:lnTo>
                  <a:lnTo>
                    <a:pt x="2179902" y="266186"/>
                  </a:lnTo>
                  <a:lnTo>
                    <a:pt x="2217636" y="283437"/>
                  </a:lnTo>
                  <a:lnTo>
                    <a:pt x="2254285" y="301213"/>
                  </a:lnTo>
                  <a:lnTo>
                    <a:pt x="2289830" y="319507"/>
                  </a:lnTo>
                  <a:lnTo>
                    <a:pt x="2324252" y="338313"/>
                  </a:lnTo>
                  <a:lnTo>
                    <a:pt x="2357532" y="357627"/>
                  </a:lnTo>
                  <a:lnTo>
                    <a:pt x="2420588" y="397754"/>
                  </a:lnTo>
                  <a:lnTo>
                    <a:pt x="2478846" y="439842"/>
                  </a:lnTo>
                  <a:lnTo>
                    <a:pt x="2532154" y="483849"/>
                  </a:lnTo>
                  <a:lnTo>
                    <a:pt x="2580358" y="529728"/>
                  </a:lnTo>
                  <a:lnTo>
                    <a:pt x="2623306" y="577437"/>
                  </a:lnTo>
                  <a:lnTo>
                    <a:pt x="2660846" y="626930"/>
                  </a:lnTo>
                  <a:lnTo>
                    <a:pt x="2692823" y="678163"/>
                  </a:lnTo>
                  <a:lnTo>
                    <a:pt x="2719087" y="731092"/>
                  </a:lnTo>
                  <a:lnTo>
                    <a:pt x="2739484" y="785673"/>
                  </a:lnTo>
                  <a:lnTo>
                    <a:pt x="2753861" y="841861"/>
                  </a:lnTo>
                  <a:lnTo>
                    <a:pt x="2758744" y="870544"/>
                  </a:lnTo>
                  <a:lnTo>
                    <a:pt x="2887281" y="852269"/>
                  </a:lnTo>
                  <a:lnTo>
                    <a:pt x="2876110" y="795977"/>
                  </a:lnTo>
                  <a:lnTo>
                    <a:pt x="2858916" y="741007"/>
                  </a:lnTo>
                  <a:lnTo>
                    <a:pt x="2835912" y="687669"/>
                  </a:lnTo>
                  <a:lnTo>
                    <a:pt x="2807248" y="636004"/>
                  </a:lnTo>
                  <a:lnTo>
                    <a:pt x="2773075" y="586050"/>
                  </a:lnTo>
                  <a:lnTo>
                    <a:pt x="2733544" y="537848"/>
                  </a:lnTo>
                  <a:lnTo>
                    <a:pt x="2688807" y="491436"/>
                  </a:lnTo>
                  <a:lnTo>
                    <a:pt x="2639015" y="446855"/>
                  </a:lnTo>
                  <a:lnTo>
                    <a:pt x="2584317" y="404144"/>
                  </a:lnTo>
                  <a:lnTo>
                    <a:pt x="2524866" y="363342"/>
                  </a:lnTo>
                  <a:lnTo>
                    <a:pt x="2460812" y="324489"/>
                  </a:lnTo>
                  <a:lnTo>
                    <a:pt x="2427106" y="305806"/>
                  </a:lnTo>
                  <a:lnTo>
                    <a:pt x="2392306" y="287625"/>
                  </a:lnTo>
                  <a:lnTo>
                    <a:pt x="2356431" y="269951"/>
                  </a:lnTo>
                  <a:lnTo>
                    <a:pt x="2319500" y="252789"/>
                  </a:lnTo>
                  <a:lnTo>
                    <a:pt x="2281531" y="236143"/>
                  </a:lnTo>
                  <a:lnTo>
                    <a:pt x="2242544" y="220020"/>
                  </a:lnTo>
                  <a:lnTo>
                    <a:pt x="2202557" y="204423"/>
                  </a:lnTo>
                  <a:lnTo>
                    <a:pt x="2161589" y="189358"/>
                  </a:lnTo>
                  <a:lnTo>
                    <a:pt x="2119659" y="174830"/>
                  </a:lnTo>
                  <a:lnTo>
                    <a:pt x="2076786" y="160843"/>
                  </a:lnTo>
                  <a:lnTo>
                    <a:pt x="2032989" y="147403"/>
                  </a:lnTo>
                  <a:lnTo>
                    <a:pt x="1988287" y="134515"/>
                  </a:lnTo>
                  <a:lnTo>
                    <a:pt x="1942698" y="122182"/>
                  </a:lnTo>
                  <a:lnTo>
                    <a:pt x="1896241" y="110411"/>
                  </a:lnTo>
                  <a:lnTo>
                    <a:pt x="1848936" y="99207"/>
                  </a:lnTo>
                  <a:lnTo>
                    <a:pt x="1800801" y="88574"/>
                  </a:lnTo>
                  <a:lnTo>
                    <a:pt x="1751855" y="78517"/>
                  </a:lnTo>
                  <a:lnTo>
                    <a:pt x="1702117" y="69041"/>
                  </a:lnTo>
                  <a:lnTo>
                    <a:pt x="1651606" y="60151"/>
                  </a:lnTo>
                  <a:lnTo>
                    <a:pt x="1600341" y="51852"/>
                  </a:lnTo>
                  <a:lnTo>
                    <a:pt x="1548340" y="44149"/>
                  </a:lnTo>
                  <a:lnTo>
                    <a:pt x="1495622" y="37047"/>
                  </a:lnTo>
                  <a:lnTo>
                    <a:pt x="1442207" y="30551"/>
                  </a:lnTo>
                  <a:lnTo>
                    <a:pt x="1388113" y="24666"/>
                  </a:lnTo>
                  <a:lnTo>
                    <a:pt x="1333359" y="19396"/>
                  </a:lnTo>
                  <a:lnTo>
                    <a:pt x="1277964" y="14747"/>
                  </a:lnTo>
                  <a:lnTo>
                    <a:pt x="1221946" y="10724"/>
                  </a:lnTo>
                  <a:lnTo>
                    <a:pt x="1165326" y="7332"/>
                  </a:lnTo>
                  <a:lnTo>
                    <a:pt x="1108120" y="4574"/>
                  </a:lnTo>
                  <a:lnTo>
                    <a:pt x="1050350" y="2458"/>
                  </a:lnTo>
                  <a:lnTo>
                    <a:pt x="992032" y="986"/>
                  </a:lnTo>
                  <a:lnTo>
                    <a:pt x="933187" y="165"/>
                  </a:lnTo>
                  <a:lnTo>
                    <a:pt x="873832" y="0"/>
                  </a:lnTo>
                  <a:close/>
                </a:path>
              </a:pathLst>
            </a:custGeom>
            <a:solidFill>
              <a:srgbClr val="2280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6211" y="3816096"/>
            <a:ext cx="2517775" cy="502920"/>
          </a:xfrm>
          <a:custGeom>
            <a:avLst/>
            <a:gdLst/>
            <a:ahLst/>
            <a:cxnLst/>
            <a:rect l="l" t="t" r="r" b="b"/>
            <a:pathLst>
              <a:path w="2517775" h="502920">
                <a:moveTo>
                  <a:pt x="251460" y="0"/>
                </a:moveTo>
                <a:lnTo>
                  <a:pt x="0" y="251459"/>
                </a:lnTo>
                <a:lnTo>
                  <a:pt x="251460" y="502919"/>
                </a:lnTo>
                <a:lnTo>
                  <a:pt x="251460" y="377189"/>
                </a:lnTo>
                <a:lnTo>
                  <a:pt x="2517648" y="377189"/>
                </a:lnTo>
                <a:lnTo>
                  <a:pt x="2517648" y="125729"/>
                </a:lnTo>
                <a:lnTo>
                  <a:pt x="251460" y="125729"/>
                </a:lnTo>
                <a:lnTo>
                  <a:pt x="2514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58509" y="3921928"/>
            <a:ext cx="1041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8347" y="519066"/>
            <a:ext cx="7846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0" dirty="0"/>
              <a:t> </a:t>
            </a:r>
            <a:r>
              <a:rPr spc="10" dirty="0"/>
              <a:t>Exception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0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7" name="object 7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02115" y="1151003"/>
            <a:ext cx="6760209" cy="3552190"/>
            <a:chOff x="2602115" y="1151003"/>
            <a:chExt cx="6760209" cy="3552190"/>
          </a:xfrm>
        </p:grpSpPr>
        <p:sp>
          <p:nvSpPr>
            <p:cNvPr id="10" name="object 10"/>
            <p:cNvSpPr/>
            <p:nvPr/>
          </p:nvSpPr>
          <p:spPr>
            <a:xfrm>
              <a:off x="4198620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86428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24622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02115" y="1181061"/>
              <a:ext cx="2732405" cy="2937510"/>
            </a:xfrm>
            <a:custGeom>
              <a:avLst/>
              <a:gdLst/>
              <a:ahLst/>
              <a:cxnLst/>
              <a:rect l="l" t="t" r="r" b="b"/>
              <a:pathLst>
                <a:path w="2732404" h="2937510">
                  <a:moveTo>
                    <a:pt x="2693771" y="0"/>
                  </a:moveTo>
                  <a:lnTo>
                    <a:pt x="2564600" y="13093"/>
                  </a:lnTo>
                  <a:lnTo>
                    <a:pt x="2501696" y="19812"/>
                  </a:lnTo>
                  <a:lnTo>
                    <a:pt x="2439174" y="27152"/>
                  </a:lnTo>
                  <a:lnTo>
                    <a:pt x="2377059" y="35115"/>
                  </a:lnTo>
                  <a:lnTo>
                    <a:pt x="2315349" y="43688"/>
                  </a:lnTo>
                  <a:lnTo>
                    <a:pt x="2254085" y="52857"/>
                  </a:lnTo>
                  <a:lnTo>
                    <a:pt x="2193277" y="62636"/>
                  </a:lnTo>
                  <a:lnTo>
                    <a:pt x="2132939" y="72986"/>
                  </a:lnTo>
                  <a:lnTo>
                    <a:pt x="2073084" y="83921"/>
                  </a:lnTo>
                  <a:lnTo>
                    <a:pt x="2013750" y="95427"/>
                  </a:lnTo>
                  <a:lnTo>
                    <a:pt x="1954923" y="107480"/>
                  </a:lnTo>
                  <a:lnTo>
                    <a:pt x="1896643" y="120091"/>
                  </a:lnTo>
                  <a:lnTo>
                    <a:pt x="1838934" y="133248"/>
                  </a:lnTo>
                  <a:lnTo>
                    <a:pt x="1781797" y="146926"/>
                  </a:lnTo>
                  <a:lnTo>
                    <a:pt x="1725256" y="161137"/>
                  </a:lnTo>
                  <a:lnTo>
                    <a:pt x="1669338" y="175856"/>
                  </a:lnTo>
                  <a:lnTo>
                    <a:pt x="1614043" y="191096"/>
                  </a:lnTo>
                  <a:lnTo>
                    <a:pt x="1559394" y="206819"/>
                  </a:lnTo>
                  <a:lnTo>
                    <a:pt x="1505419" y="223037"/>
                  </a:lnTo>
                  <a:lnTo>
                    <a:pt x="1452130" y="239737"/>
                  </a:lnTo>
                  <a:lnTo>
                    <a:pt x="1399552" y="256908"/>
                  </a:lnTo>
                  <a:lnTo>
                    <a:pt x="1347685" y="274535"/>
                  </a:lnTo>
                  <a:lnTo>
                    <a:pt x="1296568" y="292620"/>
                  </a:lnTo>
                  <a:lnTo>
                    <a:pt x="1246200" y="311150"/>
                  </a:lnTo>
                  <a:lnTo>
                    <a:pt x="1196606" y="330123"/>
                  </a:lnTo>
                  <a:lnTo>
                    <a:pt x="1147813" y="349516"/>
                  </a:lnTo>
                  <a:lnTo>
                    <a:pt x="1099832" y="369328"/>
                  </a:lnTo>
                  <a:lnTo>
                    <a:pt x="1052677" y="389559"/>
                  </a:lnTo>
                  <a:lnTo>
                    <a:pt x="1006360" y="410184"/>
                  </a:lnTo>
                  <a:lnTo>
                    <a:pt x="960920" y="431203"/>
                  </a:lnTo>
                  <a:lnTo>
                    <a:pt x="916355" y="452615"/>
                  </a:lnTo>
                  <a:lnTo>
                    <a:pt x="872693" y="474383"/>
                  </a:lnTo>
                  <a:lnTo>
                    <a:pt x="829957" y="496531"/>
                  </a:lnTo>
                  <a:lnTo>
                    <a:pt x="788149" y="519036"/>
                  </a:lnTo>
                  <a:lnTo>
                    <a:pt x="747293" y="541896"/>
                  </a:lnTo>
                  <a:lnTo>
                    <a:pt x="707415" y="565086"/>
                  </a:lnTo>
                  <a:lnTo>
                    <a:pt x="668528" y="588606"/>
                  </a:lnTo>
                  <a:lnTo>
                    <a:pt x="630643" y="612457"/>
                  </a:lnTo>
                  <a:lnTo>
                    <a:pt x="593788" y="636612"/>
                  </a:lnTo>
                  <a:lnTo>
                    <a:pt x="557974" y="661085"/>
                  </a:lnTo>
                  <a:lnTo>
                    <a:pt x="523227" y="685838"/>
                  </a:lnTo>
                  <a:lnTo>
                    <a:pt x="489559" y="710895"/>
                  </a:lnTo>
                  <a:lnTo>
                    <a:pt x="456984" y="736219"/>
                  </a:lnTo>
                  <a:lnTo>
                    <a:pt x="425526" y="761822"/>
                  </a:lnTo>
                  <a:lnTo>
                    <a:pt x="395198" y="787679"/>
                  </a:lnTo>
                  <a:lnTo>
                    <a:pt x="366026" y="813803"/>
                  </a:lnTo>
                  <a:lnTo>
                    <a:pt x="338023" y="840155"/>
                  </a:lnTo>
                  <a:lnTo>
                    <a:pt x="285584" y="893572"/>
                  </a:lnTo>
                  <a:lnTo>
                    <a:pt x="238048" y="947851"/>
                  </a:lnTo>
                  <a:lnTo>
                    <a:pt x="195529" y="1002931"/>
                  </a:lnTo>
                  <a:lnTo>
                    <a:pt x="158203" y="1058748"/>
                  </a:lnTo>
                  <a:lnTo>
                    <a:pt x="126187" y="1115225"/>
                  </a:lnTo>
                  <a:lnTo>
                    <a:pt x="99644" y="1172298"/>
                  </a:lnTo>
                  <a:lnTo>
                    <a:pt x="78701" y="1229880"/>
                  </a:lnTo>
                  <a:lnTo>
                    <a:pt x="0" y="1237856"/>
                  </a:lnTo>
                  <a:lnTo>
                    <a:pt x="118833" y="1449095"/>
                  </a:lnTo>
                  <a:lnTo>
                    <a:pt x="286575" y="1208811"/>
                  </a:lnTo>
                  <a:lnTo>
                    <a:pt x="207873" y="1216787"/>
                  </a:lnTo>
                  <a:lnTo>
                    <a:pt x="217627" y="1187932"/>
                  </a:lnTo>
                  <a:lnTo>
                    <a:pt x="241388" y="1130592"/>
                  </a:lnTo>
                  <a:lnTo>
                    <a:pt x="270687" y="1073823"/>
                  </a:lnTo>
                  <a:lnTo>
                    <a:pt x="305384" y="1017663"/>
                  </a:lnTo>
                  <a:lnTo>
                    <a:pt x="345313" y="962202"/>
                  </a:lnTo>
                  <a:lnTo>
                    <a:pt x="390359" y="907516"/>
                  </a:lnTo>
                  <a:lnTo>
                    <a:pt x="440359" y="853655"/>
                  </a:lnTo>
                  <a:lnTo>
                    <a:pt x="495185" y="800709"/>
                  </a:lnTo>
                  <a:lnTo>
                    <a:pt x="524357" y="774585"/>
                  </a:lnTo>
                  <a:lnTo>
                    <a:pt x="554685" y="748728"/>
                  </a:lnTo>
                  <a:lnTo>
                    <a:pt x="586143" y="723125"/>
                  </a:lnTo>
                  <a:lnTo>
                    <a:pt x="618718" y="697801"/>
                  </a:lnTo>
                  <a:lnTo>
                    <a:pt x="652386" y="672744"/>
                  </a:lnTo>
                  <a:lnTo>
                    <a:pt x="687133" y="647992"/>
                  </a:lnTo>
                  <a:lnTo>
                    <a:pt x="722947" y="623519"/>
                  </a:lnTo>
                  <a:lnTo>
                    <a:pt x="759802" y="599363"/>
                  </a:lnTo>
                  <a:lnTo>
                    <a:pt x="797687" y="575513"/>
                  </a:lnTo>
                  <a:lnTo>
                    <a:pt x="836574" y="551992"/>
                  </a:lnTo>
                  <a:lnTo>
                    <a:pt x="876452" y="528802"/>
                  </a:lnTo>
                  <a:lnTo>
                    <a:pt x="917308" y="505942"/>
                  </a:lnTo>
                  <a:lnTo>
                    <a:pt x="959116" y="483438"/>
                  </a:lnTo>
                  <a:lnTo>
                    <a:pt x="1001852" y="461289"/>
                  </a:lnTo>
                  <a:lnTo>
                    <a:pt x="1045514" y="439521"/>
                  </a:lnTo>
                  <a:lnTo>
                    <a:pt x="1090079" y="418109"/>
                  </a:lnTo>
                  <a:lnTo>
                    <a:pt x="1135519" y="397090"/>
                  </a:lnTo>
                  <a:lnTo>
                    <a:pt x="1181836" y="376466"/>
                  </a:lnTo>
                  <a:lnTo>
                    <a:pt x="1228991" y="356235"/>
                  </a:lnTo>
                  <a:lnTo>
                    <a:pt x="1276972" y="336423"/>
                  </a:lnTo>
                  <a:lnTo>
                    <a:pt x="1325778" y="317030"/>
                  </a:lnTo>
                  <a:lnTo>
                    <a:pt x="1375359" y="298056"/>
                  </a:lnTo>
                  <a:lnTo>
                    <a:pt x="1425727" y="279527"/>
                  </a:lnTo>
                  <a:lnTo>
                    <a:pt x="1476857" y="261442"/>
                  </a:lnTo>
                  <a:lnTo>
                    <a:pt x="1528711" y="243814"/>
                  </a:lnTo>
                  <a:lnTo>
                    <a:pt x="1581302" y="226644"/>
                  </a:lnTo>
                  <a:lnTo>
                    <a:pt x="1634591" y="209943"/>
                  </a:lnTo>
                  <a:lnTo>
                    <a:pt x="1688566" y="193725"/>
                  </a:lnTo>
                  <a:lnTo>
                    <a:pt x="1743202" y="178003"/>
                  </a:lnTo>
                  <a:lnTo>
                    <a:pt x="1798497" y="162763"/>
                  </a:lnTo>
                  <a:lnTo>
                    <a:pt x="1854428" y="148043"/>
                  </a:lnTo>
                  <a:lnTo>
                    <a:pt x="1910969" y="133832"/>
                  </a:lnTo>
                  <a:lnTo>
                    <a:pt x="1968106" y="120154"/>
                  </a:lnTo>
                  <a:lnTo>
                    <a:pt x="2025815" y="106997"/>
                  </a:lnTo>
                  <a:lnTo>
                    <a:pt x="2084095" y="94386"/>
                  </a:lnTo>
                  <a:lnTo>
                    <a:pt x="2142909" y="82334"/>
                  </a:lnTo>
                  <a:lnTo>
                    <a:pt x="2202256" y="70827"/>
                  </a:lnTo>
                  <a:lnTo>
                    <a:pt x="2262111" y="59893"/>
                  </a:lnTo>
                  <a:lnTo>
                    <a:pt x="2322449" y="49542"/>
                  </a:lnTo>
                  <a:lnTo>
                    <a:pt x="2383256" y="39763"/>
                  </a:lnTo>
                  <a:lnTo>
                    <a:pt x="2444521" y="30594"/>
                  </a:lnTo>
                  <a:lnTo>
                    <a:pt x="2506230" y="22021"/>
                  </a:lnTo>
                  <a:lnTo>
                    <a:pt x="2568346" y="14058"/>
                  </a:lnTo>
                  <a:lnTo>
                    <a:pt x="2630868" y="6718"/>
                  </a:lnTo>
                  <a:lnTo>
                    <a:pt x="2693771" y="0"/>
                  </a:lnTo>
                  <a:close/>
                </a:path>
                <a:path w="2732404" h="2937510">
                  <a:moveTo>
                    <a:pt x="2732138" y="2793111"/>
                  </a:moveTo>
                  <a:lnTo>
                    <a:pt x="771664" y="2021509"/>
                  </a:lnTo>
                  <a:lnTo>
                    <a:pt x="799985" y="1949564"/>
                  </a:lnTo>
                  <a:lnTo>
                    <a:pt x="599465" y="2036826"/>
                  </a:lnTo>
                  <a:lnTo>
                    <a:pt x="686727" y="2237346"/>
                  </a:lnTo>
                  <a:lnTo>
                    <a:pt x="715035" y="2165400"/>
                  </a:lnTo>
                  <a:lnTo>
                    <a:pt x="2675509" y="2936989"/>
                  </a:lnTo>
                  <a:lnTo>
                    <a:pt x="2732138" y="2793111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31340" y="1151003"/>
              <a:ext cx="2813685" cy="953135"/>
            </a:xfrm>
            <a:custGeom>
              <a:avLst/>
              <a:gdLst/>
              <a:ahLst/>
              <a:cxnLst/>
              <a:rect l="l" t="t" r="r" b="b"/>
              <a:pathLst>
                <a:path w="2813684" h="953135">
                  <a:moveTo>
                    <a:pt x="684596" y="39"/>
                  </a:moveTo>
                  <a:lnTo>
                    <a:pt x="624252" y="0"/>
                  </a:lnTo>
                  <a:lnTo>
                    <a:pt x="563474" y="622"/>
                  </a:lnTo>
                  <a:lnTo>
                    <a:pt x="502281" y="1912"/>
                  </a:lnTo>
                  <a:lnTo>
                    <a:pt x="440691" y="3876"/>
                  </a:lnTo>
                  <a:lnTo>
                    <a:pt x="378723" y="6518"/>
                  </a:lnTo>
                  <a:lnTo>
                    <a:pt x="316394" y="9846"/>
                  </a:lnTo>
                  <a:lnTo>
                    <a:pt x="253725" y="13865"/>
                  </a:lnTo>
                  <a:lnTo>
                    <a:pt x="190732" y="18579"/>
                  </a:lnTo>
                  <a:lnTo>
                    <a:pt x="127435" y="23996"/>
                  </a:lnTo>
                  <a:lnTo>
                    <a:pt x="63851" y="30121"/>
                  </a:lnTo>
                  <a:lnTo>
                    <a:pt x="0" y="36959"/>
                  </a:lnTo>
                  <a:lnTo>
                    <a:pt x="64754" y="31466"/>
                  </a:lnTo>
                  <a:lnTo>
                    <a:pt x="129163" y="26703"/>
                  </a:lnTo>
                  <a:lnTo>
                    <a:pt x="193209" y="22666"/>
                  </a:lnTo>
                  <a:lnTo>
                    <a:pt x="256872" y="19346"/>
                  </a:lnTo>
                  <a:lnTo>
                    <a:pt x="320135" y="16738"/>
                  </a:lnTo>
                  <a:lnTo>
                    <a:pt x="382978" y="14837"/>
                  </a:lnTo>
                  <a:lnTo>
                    <a:pt x="445383" y="13634"/>
                  </a:lnTo>
                  <a:lnTo>
                    <a:pt x="507332" y="13124"/>
                  </a:lnTo>
                  <a:lnTo>
                    <a:pt x="568806" y="13301"/>
                  </a:lnTo>
                  <a:lnTo>
                    <a:pt x="629786" y="14159"/>
                  </a:lnTo>
                  <a:lnTo>
                    <a:pt x="690254" y="15690"/>
                  </a:lnTo>
                  <a:lnTo>
                    <a:pt x="750192" y="17889"/>
                  </a:lnTo>
                  <a:lnTo>
                    <a:pt x="809580" y="20749"/>
                  </a:lnTo>
                  <a:lnTo>
                    <a:pt x="868400" y="24264"/>
                  </a:lnTo>
                  <a:lnTo>
                    <a:pt x="926634" y="28428"/>
                  </a:lnTo>
                  <a:lnTo>
                    <a:pt x="984263" y="33235"/>
                  </a:lnTo>
                  <a:lnTo>
                    <a:pt x="1041268" y="38677"/>
                  </a:lnTo>
                  <a:lnTo>
                    <a:pt x="1097631" y="44749"/>
                  </a:lnTo>
                  <a:lnTo>
                    <a:pt x="1153334" y="51444"/>
                  </a:lnTo>
                  <a:lnTo>
                    <a:pt x="1208357" y="58756"/>
                  </a:lnTo>
                  <a:lnTo>
                    <a:pt x="1262683" y="66679"/>
                  </a:lnTo>
                  <a:lnTo>
                    <a:pt x="1316292" y="75206"/>
                  </a:lnTo>
                  <a:lnTo>
                    <a:pt x="1369167" y="84331"/>
                  </a:lnTo>
                  <a:lnTo>
                    <a:pt x="1421288" y="94048"/>
                  </a:lnTo>
                  <a:lnTo>
                    <a:pt x="1472637" y="104350"/>
                  </a:lnTo>
                  <a:lnTo>
                    <a:pt x="1523195" y="115232"/>
                  </a:lnTo>
                  <a:lnTo>
                    <a:pt x="1572944" y="126686"/>
                  </a:lnTo>
                  <a:lnTo>
                    <a:pt x="1621866" y="138706"/>
                  </a:lnTo>
                  <a:lnTo>
                    <a:pt x="1669941" y="151286"/>
                  </a:lnTo>
                  <a:lnTo>
                    <a:pt x="1717151" y="164420"/>
                  </a:lnTo>
                  <a:lnTo>
                    <a:pt x="1763478" y="178101"/>
                  </a:lnTo>
                  <a:lnTo>
                    <a:pt x="1808903" y="192324"/>
                  </a:lnTo>
                  <a:lnTo>
                    <a:pt x="1853407" y="207081"/>
                  </a:lnTo>
                  <a:lnTo>
                    <a:pt x="1896973" y="222366"/>
                  </a:lnTo>
                  <a:lnTo>
                    <a:pt x="1939580" y="238173"/>
                  </a:lnTo>
                  <a:lnTo>
                    <a:pt x="1981212" y="254496"/>
                  </a:lnTo>
                  <a:lnTo>
                    <a:pt x="2021848" y="271329"/>
                  </a:lnTo>
                  <a:lnTo>
                    <a:pt x="2061472" y="288664"/>
                  </a:lnTo>
                  <a:lnTo>
                    <a:pt x="2100063" y="306496"/>
                  </a:lnTo>
                  <a:lnTo>
                    <a:pt x="2137604" y="324819"/>
                  </a:lnTo>
                  <a:lnTo>
                    <a:pt x="2174076" y="343625"/>
                  </a:lnTo>
                  <a:lnTo>
                    <a:pt x="2209461" y="362910"/>
                  </a:lnTo>
                  <a:lnTo>
                    <a:pt x="2243739" y="382665"/>
                  </a:lnTo>
                  <a:lnTo>
                    <a:pt x="2276892" y="402886"/>
                  </a:lnTo>
                  <a:lnTo>
                    <a:pt x="2308902" y="423565"/>
                  </a:lnTo>
                  <a:lnTo>
                    <a:pt x="2369419" y="466275"/>
                  </a:lnTo>
                  <a:lnTo>
                    <a:pt x="2425139" y="510743"/>
                  </a:lnTo>
                  <a:lnTo>
                    <a:pt x="2475915" y="556919"/>
                  </a:lnTo>
                  <a:lnTo>
                    <a:pt x="2521598" y="604753"/>
                  </a:lnTo>
                  <a:lnTo>
                    <a:pt x="2562040" y="654194"/>
                  </a:lnTo>
                  <a:lnTo>
                    <a:pt x="2597092" y="705191"/>
                  </a:lnTo>
                  <a:lnTo>
                    <a:pt x="2626606" y="757694"/>
                  </a:lnTo>
                  <a:lnTo>
                    <a:pt x="2650432" y="811652"/>
                  </a:lnTo>
                  <a:lnTo>
                    <a:pt x="2668424" y="867014"/>
                  </a:lnTo>
                  <a:lnTo>
                    <a:pt x="2680431" y="923729"/>
                  </a:lnTo>
                  <a:lnTo>
                    <a:pt x="2684145" y="952579"/>
                  </a:lnTo>
                  <a:lnTo>
                    <a:pt x="2813316" y="939485"/>
                  </a:lnTo>
                  <a:lnTo>
                    <a:pt x="2804371" y="882362"/>
                  </a:lnTo>
                  <a:lnTo>
                    <a:pt x="2789493" y="826737"/>
                  </a:lnTo>
                  <a:lnTo>
                    <a:pt x="2768835" y="772501"/>
                  </a:lnTo>
                  <a:lnTo>
                    <a:pt x="2742542" y="719701"/>
                  </a:lnTo>
                  <a:lnTo>
                    <a:pt x="2710762" y="668382"/>
                  </a:lnTo>
                  <a:lnTo>
                    <a:pt x="2673643" y="618589"/>
                  </a:lnTo>
                  <a:lnTo>
                    <a:pt x="2631330" y="570370"/>
                  </a:lnTo>
                  <a:lnTo>
                    <a:pt x="2583972" y="523768"/>
                  </a:lnTo>
                  <a:lnTo>
                    <a:pt x="2531716" y="478831"/>
                  </a:lnTo>
                  <a:lnTo>
                    <a:pt x="2474708" y="435603"/>
                  </a:lnTo>
                  <a:lnTo>
                    <a:pt x="2413097" y="394131"/>
                  </a:lnTo>
                  <a:lnTo>
                    <a:pt x="2380611" y="374068"/>
                  </a:lnTo>
                  <a:lnTo>
                    <a:pt x="2347029" y="354461"/>
                  </a:lnTo>
                  <a:lnTo>
                    <a:pt x="2312369" y="335316"/>
                  </a:lnTo>
                  <a:lnTo>
                    <a:pt x="2276651" y="316638"/>
                  </a:lnTo>
                  <a:lnTo>
                    <a:pt x="2239892" y="298433"/>
                  </a:lnTo>
                  <a:lnTo>
                    <a:pt x="2202111" y="280708"/>
                  </a:lnTo>
                  <a:lnTo>
                    <a:pt x="2163326" y="263467"/>
                  </a:lnTo>
                  <a:lnTo>
                    <a:pt x="2123555" y="246716"/>
                  </a:lnTo>
                  <a:lnTo>
                    <a:pt x="2082818" y="230462"/>
                  </a:lnTo>
                  <a:lnTo>
                    <a:pt x="2041131" y="214710"/>
                  </a:lnTo>
                  <a:lnTo>
                    <a:pt x="1998515" y="199465"/>
                  </a:lnTo>
                  <a:lnTo>
                    <a:pt x="1954987" y="184733"/>
                  </a:lnTo>
                  <a:lnTo>
                    <a:pt x="1910565" y="170521"/>
                  </a:lnTo>
                  <a:lnTo>
                    <a:pt x="1865269" y="156833"/>
                  </a:lnTo>
                  <a:lnTo>
                    <a:pt x="1819115" y="143675"/>
                  </a:lnTo>
                  <a:lnTo>
                    <a:pt x="1772124" y="131054"/>
                  </a:lnTo>
                  <a:lnTo>
                    <a:pt x="1724313" y="118975"/>
                  </a:lnTo>
                  <a:lnTo>
                    <a:pt x="1675700" y="107443"/>
                  </a:lnTo>
                  <a:lnTo>
                    <a:pt x="1626304" y="96465"/>
                  </a:lnTo>
                  <a:lnTo>
                    <a:pt x="1576143" y="86045"/>
                  </a:lnTo>
                  <a:lnTo>
                    <a:pt x="1525237" y="76191"/>
                  </a:lnTo>
                  <a:lnTo>
                    <a:pt x="1473602" y="66907"/>
                  </a:lnTo>
                  <a:lnTo>
                    <a:pt x="1421258" y="58199"/>
                  </a:lnTo>
                  <a:lnTo>
                    <a:pt x="1368223" y="50073"/>
                  </a:lnTo>
                  <a:lnTo>
                    <a:pt x="1314515" y="42535"/>
                  </a:lnTo>
                  <a:lnTo>
                    <a:pt x="1260153" y="35591"/>
                  </a:lnTo>
                  <a:lnTo>
                    <a:pt x="1205155" y="29245"/>
                  </a:lnTo>
                  <a:lnTo>
                    <a:pt x="1149540" y="23504"/>
                  </a:lnTo>
                  <a:lnTo>
                    <a:pt x="1093326" y="18374"/>
                  </a:lnTo>
                  <a:lnTo>
                    <a:pt x="1036531" y="13860"/>
                  </a:lnTo>
                  <a:lnTo>
                    <a:pt x="979173" y="9968"/>
                  </a:lnTo>
                  <a:lnTo>
                    <a:pt x="921272" y="6704"/>
                  </a:lnTo>
                  <a:lnTo>
                    <a:pt x="862845" y="4073"/>
                  </a:lnTo>
                  <a:lnTo>
                    <a:pt x="803912" y="2082"/>
                  </a:lnTo>
                  <a:lnTo>
                    <a:pt x="744489" y="735"/>
                  </a:lnTo>
                  <a:lnTo>
                    <a:pt x="684596" y="39"/>
                  </a:lnTo>
                  <a:close/>
                </a:path>
              </a:pathLst>
            </a:custGeom>
            <a:solidFill>
              <a:srgbClr val="852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52288" y="3750564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10" h="582295">
                  <a:moveTo>
                    <a:pt x="105155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05155" y="582168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81200" y="2682239"/>
            <a:ext cx="1164590" cy="53086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0" rIns="0" bIns="0" rtlCol="0">
            <a:spAutoFit/>
          </a:bodyPr>
          <a:lstStyle/>
          <a:p>
            <a:pPr marL="383540" marR="66675" indent="-30988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 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5599" y="519066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20" dirty="0"/>
              <a:t> </a:t>
            </a:r>
            <a:r>
              <a:rPr spc="-20" dirty="0"/>
              <a:t>Handling</a:t>
            </a:r>
            <a:r>
              <a:rPr spc="-210" dirty="0"/>
              <a:t> </a:t>
            </a:r>
            <a:r>
              <a:rPr spc="-40" dirty="0"/>
              <a:t>Desired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644"/>
            <a:ext cx="5521960" cy="2598420"/>
            <a:chOff x="3840479" y="2104644"/>
            <a:chExt cx="5521960" cy="2598420"/>
          </a:xfrm>
        </p:grpSpPr>
        <p:sp>
          <p:nvSpPr>
            <p:cNvPr id="8" name="object 8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4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8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98620" y="4337303"/>
            <a:ext cx="382524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137795" algn="r">
              <a:lnSpc>
                <a:spcPct val="100000"/>
              </a:lnSpc>
              <a:spcBef>
                <a:spcPts val="415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47431" y="2616707"/>
            <a:ext cx="502920" cy="1717675"/>
          </a:xfrm>
          <a:custGeom>
            <a:avLst/>
            <a:gdLst/>
            <a:ahLst/>
            <a:cxnLst/>
            <a:rect l="l" t="t" r="r" b="b"/>
            <a:pathLst>
              <a:path w="502920" h="1717675">
                <a:moveTo>
                  <a:pt x="251459" y="0"/>
                </a:moveTo>
                <a:lnTo>
                  <a:pt x="0" y="251460"/>
                </a:lnTo>
                <a:lnTo>
                  <a:pt x="125729" y="251460"/>
                </a:lnTo>
                <a:lnTo>
                  <a:pt x="125729" y="1717548"/>
                </a:lnTo>
                <a:lnTo>
                  <a:pt x="377189" y="1717548"/>
                </a:lnTo>
                <a:lnTo>
                  <a:pt x="377189" y="251460"/>
                </a:lnTo>
                <a:lnTo>
                  <a:pt x="502919" y="251460"/>
                </a:lnTo>
                <a:lnTo>
                  <a:pt x="2514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60851" y="3178486"/>
            <a:ext cx="285750" cy="1041400"/>
          </a:xfrm>
          <a:prstGeom prst="rect">
            <a:avLst/>
          </a:prstGeom>
        </p:spPr>
        <p:txBody>
          <a:bodyPr vert="vert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3451" y="519066"/>
            <a:ext cx="795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Desired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0479" y="2072639"/>
            <a:ext cx="5521960" cy="2630805"/>
            <a:chOff x="3840479" y="2072639"/>
            <a:chExt cx="5521960" cy="2630805"/>
          </a:xfrm>
        </p:grpSpPr>
        <p:sp>
          <p:nvSpPr>
            <p:cNvPr id="9" name="object 9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4200144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4200144" y="365772"/>
                  </a:lnTo>
                  <a:lnTo>
                    <a:pt x="4200144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305300" y="0"/>
                  </a:lnTo>
                  <a:lnTo>
                    <a:pt x="4305300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40623" y="2072639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09" h="582294">
                  <a:moveTo>
                    <a:pt x="105155" y="0"/>
                  </a:moveTo>
                  <a:lnTo>
                    <a:pt x="0" y="0"/>
                  </a:lnTo>
                  <a:lnTo>
                    <a:pt x="0" y="582167"/>
                  </a:lnTo>
                  <a:lnTo>
                    <a:pt x="105155" y="582167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486185"/>
            <a:ext cx="271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Callable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851943"/>
            <a:ext cx="629412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90344"/>
            <a:ext cx="249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656102"/>
            <a:ext cx="6136640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ExecutorService.submit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526" y="2567966"/>
            <a:ext cx="28073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30" y="2024815"/>
            <a:ext cx="667702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096895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340" y="2025015"/>
            <a:ext cx="800862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lang="en-US"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lang="en-US"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{</a:t>
            </a:r>
            <a:endParaRPr lang="en-US" sz="1600" spc="-425" dirty="0">
              <a:solidFill>
                <a:srgbClr val="A62E5C"/>
              </a:solidFill>
              <a:latin typeface="Ebrima" panose="02000000000000000000"/>
              <a:cs typeface="Ebrima" panose="02000000000000000000"/>
            </a:endParaRPr>
          </a:p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   	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endParaRPr sz="1600" spc="-425" dirty="0">
              <a:solidFill>
                <a:srgbClr val="3E3E3E"/>
              </a:solidFill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633" y="2024815"/>
            <a:ext cx="6676390" cy="361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lang="en-US"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3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164513"/>
            <a:ext cx="408241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193675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6" name="object 6"/>
          <p:cNvSpPr txBox="1"/>
          <p:nvPr/>
        </p:nvSpPr>
        <p:spPr>
          <a:xfrm>
            <a:off x="2958971" y="2285901"/>
            <a:ext cx="986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</a:t>
            </a:r>
            <a:r>
              <a:rPr sz="1600" spc="-6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847" y="3657754"/>
            <a:ext cx="56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912" y="3673961"/>
            <a:ext cx="139509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758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</a:t>
            </a:r>
            <a:r>
              <a:rPr sz="2400" spc="-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2400" baseline="20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34" y="4463455"/>
            <a:ext cx="2732405" cy="138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2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139730"/>
            <a:ext cx="21507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2" y="2881435"/>
            <a:ext cx="397129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912" y="3673961"/>
            <a:ext cx="568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8" name="object 8"/>
          <p:cNvSpPr txBox="1"/>
          <p:nvPr/>
        </p:nvSpPr>
        <p:spPr>
          <a:xfrm>
            <a:off x="2895471" y="2215930"/>
            <a:ext cx="216281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3155" algn="l"/>
              </a:tabLst>
            </a:pPr>
            <a:r>
              <a:rPr lang="en-US"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able</a:t>
            </a:r>
            <a:r>
              <a:rPr sz="16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2400" spc="-7" baseline="200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2400" spc="-6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 baseline="20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4987" y="3653377"/>
            <a:ext cx="37769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6635" algn="l"/>
                <a:tab pos="1910080" algn="l"/>
              </a:tabLst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	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	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394" y="4191182"/>
            <a:ext cx="2125345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4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95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117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Process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67944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program/application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memory,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83260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Sequence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instructions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Utilizes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98" y="2842287"/>
            <a:ext cx="3667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3970" algn="r">
              <a:lnSpc>
                <a:spcPct val="100000"/>
              </a:lnSpc>
            </a:pP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Basics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5" dirty="0"/>
              <a:t> </a:t>
            </a:r>
            <a:r>
              <a:rPr spc="80" dirty="0"/>
              <a:t>Adder</a:t>
            </a:r>
            <a:r>
              <a:rPr spc="-225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797594"/>
            <a:ext cx="4956175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 = Executors.newFixedThreadPool(3);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 marR="1590675" indent="-111760">
              <a:lnSpc>
                <a:spcPct val="131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50190">
              <a:lnSpc>
                <a:spcPct val="100000"/>
              </a:lnSpc>
              <a:spcBef>
                <a:spcPts val="66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797594"/>
            <a:ext cx="495617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Executors.newFixedThreadPool(3);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&gt;[]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648" y="5022746"/>
            <a:ext cx="86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0" dirty="0"/>
              <a:t> </a:t>
            </a:r>
            <a:r>
              <a:rPr spc="80" dirty="0"/>
              <a:t>Adder</a:t>
            </a:r>
            <a:r>
              <a:rPr spc="-229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26388" y="4651685"/>
            <a:ext cx="775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7332" y="4634861"/>
            <a:ext cx="1751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7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165133"/>
            <a:ext cx="581152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30734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until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return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available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System.out.println(“Total: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ExecutionException</a:t>
            </a:r>
            <a:r>
              <a:rPr sz="1600" spc="5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raised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Throwable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adderEx</a:t>
            </a:r>
            <a:r>
              <a:rPr sz="1600" spc="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getCause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adderEx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catch(Exception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Non-Adder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exceptions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es.shutdown();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3135" y="519066"/>
            <a:ext cx="691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Retrieving</a:t>
            </a:r>
            <a:r>
              <a:rPr spc="-220" dirty="0"/>
              <a:t> </a:t>
            </a:r>
            <a:r>
              <a:rPr spc="80" dirty="0"/>
              <a:t>Adder</a:t>
            </a:r>
            <a:r>
              <a:rPr spc="-215" dirty="0"/>
              <a:t> </a:t>
            </a:r>
            <a:r>
              <a:rPr spc="-55" dirty="0"/>
              <a:t>Class</a:t>
            </a:r>
            <a:r>
              <a:rPr spc="-204" dirty="0"/>
              <a:t> </a:t>
            </a:r>
            <a:r>
              <a:rPr spc="-45" dirty="0"/>
              <a:t>Results</a:t>
            </a:r>
            <a:endParaRPr spc="-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456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challenge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concurrency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571246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877083"/>
            <a:ext cx="64985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Crash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226" y="2499387"/>
            <a:ext cx="2920365" cy="15798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0955" algn="r">
              <a:lnSpc>
                <a:spcPct val="100000"/>
              </a:lnSpc>
              <a:spcBef>
                <a:spcPts val="1800"/>
              </a:spcBef>
            </a:pP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0295" y="519066"/>
            <a:ext cx="6642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60" dirty="0"/>
              <a:t>Simple</a:t>
            </a:r>
            <a:r>
              <a:rPr spc="-195" dirty="0"/>
              <a:t> </a:t>
            </a:r>
            <a:r>
              <a:rPr spc="-40" dirty="0"/>
              <a:t>Bank</a:t>
            </a:r>
            <a:r>
              <a:rPr spc="-210" dirty="0"/>
              <a:t> </a:t>
            </a:r>
            <a:r>
              <a:rPr spc="75" dirty="0"/>
              <a:t>Account</a:t>
            </a:r>
            <a:r>
              <a:rPr spc="-215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543925"/>
            <a:ext cx="435991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351790" indent="-123825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Worker(BankAccount 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this.account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run()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 marR="6350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startBalance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account.deposit(10);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endBalance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8671" y="519066"/>
            <a:ext cx="8245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55" dirty="0"/>
              <a:t>Class</a:t>
            </a:r>
            <a:r>
              <a:rPr spc="-195" dirty="0"/>
              <a:t> </a:t>
            </a:r>
            <a:r>
              <a:rPr spc="45" dirty="0"/>
              <a:t>to</a:t>
            </a:r>
            <a:r>
              <a:rPr spc="-210" dirty="0"/>
              <a:t> </a:t>
            </a:r>
            <a:r>
              <a:rPr spc="30" dirty="0"/>
              <a:t>Update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00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endParaRPr spc="7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2633586"/>
            <a:ext cx="55702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</a:t>
            </a:r>
            <a:r>
              <a:rPr sz="1800" spc="-5" dirty="0">
                <a:solidFill>
                  <a:srgbClr val="FF0000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848" y="3685145"/>
            <a:ext cx="39966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04" y="4812830"/>
            <a:ext cx="247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3687" y="519066"/>
            <a:ext cx="621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5" dirty="0"/>
              <a:t>Single</a:t>
            </a:r>
            <a:r>
              <a:rPr spc="-21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6582918" y="3118866"/>
            <a:ext cx="4970145" cy="3554095"/>
          </a:xfrm>
          <a:prstGeom prst="rect">
            <a:avLst/>
          </a:prstGeom>
          <a:solidFill>
            <a:srgbClr val="FFFFFF"/>
          </a:solidFill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200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2633586"/>
            <a:ext cx="557022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BankAccount(100);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145478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9355" y="519066"/>
            <a:ext cx="644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20" dirty="0"/>
              <a:t>Multiple</a:t>
            </a:r>
            <a:r>
              <a:rPr spc="-195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762000" y="361315"/>
          <a:ext cx="11262360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10410825" imgH="5800725" progId="Paint.Picture">
                  <p:embed/>
                </p:oleObj>
              </mc:Choice>
              <mc:Fallback>
                <p:oleObj name="" r:id="rId1" imgW="10410825" imgH="580072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361315"/>
                        <a:ext cx="11262360" cy="63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027" y="519066"/>
            <a:ext cx="763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</a:t>
            </a:r>
            <a:r>
              <a:rPr spc="-220" dirty="0"/>
              <a:t> </a:t>
            </a:r>
            <a:r>
              <a:rPr spc="20" dirty="0"/>
              <a:t>Happened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95" dirty="0"/>
              <a:t> </a:t>
            </a:r>
            <a:r>
              <a:rPr spc="-35" dirty="0"/>
              <a:t>the</a:t>
            </a:r>
            <a:r>
              <a:rPr spc="-204" dirty="0"/>
              <a:t> </a:t>
            </a: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724150" y="1181861"/>
            <a:ext cx="6661784" cy="284734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4150" y="4589526"/>
            <a:ext cx="6661784" cy="213995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094988"/>
            <a:ext cx="91439" cy="914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453128"/>
            <a:ext cx="91439" cy="91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273296"/>
            <a:ext cx="91439" cy="914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934" y="519066"/>
            <a:ext cx="554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Single</a:t>
            </a:r>
            <a:r>
              <a:rPr spc="-215" dirty="0"/>
              <a:t> </a:t>
            </a:r>
            <a:r>
              <a:rPr spc="-20" dirty="0"/>
              <a:t>Threaded</a:t>
            </a:r>
            <a:r>
              <a:rPr spc="-220" dirty="0"/>
              <a:t> </a:t>
            </a:r>
            <a:r>
              <a:rPr dirty="0"/>
              <a:t>Process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808" y="6203340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53511" y="1632966"/>
            <a:ext cx="3858260" cy="5050155"/>
            <a:chOff x="2953511" y="1632966"/>
            <a:chExt cx="3858260" cy="5050155"/>
          </a:xfrm>
        </p:grpSpPr>
        <p:sp>
          <p:nvSpPr>
            <p:cNvPr id="12" name="object 12"/>
            <p:cNvSpPr/>
            <p:nvPr/>
          </p:nvSpPr>
          <p:spPr>
            <a:xfrm>
              <a:off x="6747509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7135" y="519066"/>
            <a:ext cx="743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There’s</a:t>
            </a:r>
            <a:r>
              <a:rPr spc="-200" dirty="0"/>
              <a:t> </a:t>
            </a:r>
            <a:r>
              <a:rPr spc="-5" dirty="0"/>
              <a:t>More</a:t>
            </a:r>
            <a:r>
              <a:rPr spc="-210" dirty="0"/>
              <a:t> </a:t>
            </a:r>
            <a:r>
              <a:rPr spc="-55" dirty="0"/>
              <a:t>Than</a:t>
            </a:r>
            <a:r>
              <a:rPr spc="-180" dirty="0"/>
              <a:t> </a:t>
            </a:r>
            <a:r>
              <a:rPr spc="-15" dirty="0"/>
              <a:t>Meets</a:t>
            </a:r>
            <a:r>
              <a:rPr spc="-210" dirty="0"/>
              <a:t> </a:t>
            </a:r>
            <a:r>
              <a:rPr spc="-35" dirty="0"/>
              <a:t>the</a:t>
            </a:r>
            <a:r>
              <a:rPr spc="-195" dirty="0"/>
              <a:t> </a:t>
            </a:r>
            <a:r>
              <a:rPr spc="-30" dirty="0"/>
              <a:t>Eye</a:t>
            </a:r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6432803" y="4131564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194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285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803" y="5096255"/>
            <a:ext cx="4455160" cy="37084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830" rIns="0" bIns="0" rtlCol="0">
            <a:spAutoFit/>
          </a:bodyPr>
          <a:lstStyle/>
          <a:p>
            <a:pPr marL="1250950">
              <a:lnSpc>
                <a:spcPct val="100000"/>
              </a:lnSpc>
              <a:spcBef>
                <a:spcPts val="290"/>
              </a:spcBef>
            </a:pP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addition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2803" y="6062471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36864" y="4628388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5"/>
                </a:lnTo>
                <a:lnTo>
                  <a:pt x="0" y="169925"/>
                </a:lnTo>
                <a:lnTo>
                  <a:pt x="223265" y="339852"/>
                </a:lnTo>
                <a:lnTo>
                  <a:pt x="446531" y="169925"/>
                </a:lnTo>
                <a:lnTo>
                  <a:pt x="334899" y="169925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36864" y="5597652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6"/>
                </a:lnTo>
                <a:lnTo>
                  <a:pt x="0" y="169926"/>
                </a:lnTo>
                <a:lnTo>
                  <a:pt x="223265" y="339852"/>
                </a:lnTo>
                <a:lnTo>
                  <a:pt x="446531" y="169926"/>
                </a:lnTo>
                <a:lnTo>
                  <a:pt x="334899" y="169926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3173" y="4132326"/>
            <a:ext cx="669290" cy="2299970"/>
          </a:xfrm>
          <a:custGeom>
            <a:avLst/>
            <a:gdLst/>
            <a:ahLst/>
            <a:cxnLst/>
            <a:rect l="l" t="t" r="r" b="b"/>
            <a:pathLst>
              <a:path w="669289" h="2299970">
                <a:moveTo>
                  <a:pt x="669036" y="2299716"/>
                </a:moveTo>
                <a:lnTo>
                  <a:pt x="592334" y="2298243"/>
                </a:lnTo>
                <a:lnTo>
                  <a:pt x="521924" y="2294050"/>
                </a:lnTo>
                <a:lnTo>
                  <a:pt x="459813" y="2287469"/>
                </a:lnTo>
                <a:lnTo>
                  <a:pt x="408008" y="2278836"/>
                </a:lnTo>
                <a:lnTo>
                  <a:pt x="368519" y="2268484"/>
                </a:lnTo>
                <a:lnTo>
                  <a:pt x="334518" y="2243963"/>
                </a:lnTo>
                <a:lnTo>
                  <a:pt x="334518" y="1205611"/>
                </a:lnTo>
                <a:lnTo>
                  <a:pt x="325683" y="1192825"/>
                </a:lnTo>
                <a:lnTo>
                  <a:pt x="261027" y="1170737"/>
                </a:lnTo>
                <a:lnTo>
                  <a:pt x="209222" y="1162104"/>
                </a:lnTo>
                <a:lnTo>
                  <a:pt x="147111" y="1155523"/>
                </a:lnTo>
                <a:lnTo>
                  <a:pt x="76701" y="1151330"/>
                </a:lnTo>
                <a:lnTo>
                  <a:pt x="0" y="1149858"/>
                </a:lnTo>
                <a:lnTo>
                  <a:pt x="76701" y="1148385"/>
                </a:lnTo>
                <a:lnTo>
                  <a:pt x="147111" y="1144192"/>
                </a:lnTo>
                <a:lnTo>
                  <a:pt x="209222" y="1137611"/>
                </a:lnTo>
                <a:lnTo>
                  <a:pt x="261027" y="1128978"/>
                </a:lnTo>
                <a:lnTo>
                  <a:pt x="300516" y="1118626"/>
                </a:lnTo>
                <a:lnTo>
                  <a:pt x="334518" y="1094105"/>
                </a:lnTo>
                <a:lnTo>
                  <a:pt x="334518" y="55753"/>
                </a:lnTo>
                <a:lnTo>
                  <a:pt x="343352" y="42967"/>
                </a:lnTo>
                <a:lnTo>
                  <a:pt x="408008" y="20879"/>
                </a:lnTo>
                <a:lnTo>
                  <a:pt x="459813" y="12246"/>
                </a:lnTo>
                <a:lnTo>
                  <a:pt x="521924" y="5665"/>
                </a:lnTo>
                <a:lnTo>
                  <a:pt x="592334" y="1472"/>
                </a:lnTo>
                <a:lnTo>
                  <a:pt x="669036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7620" y="5096255"/>
            <a:ext cx="1583690" cy="297180"/>
          </a:xfrm>
          <a:custGeom>
            <a:avLst/>
            <a:gdLst/>
            <a:ahLst/>
            <a:cxnLst/>
            <a:rect l="l" t="t" r="r" b="b"/>
            <a:pathLst>
              <a:path w="1583689" h="297179">
                <a:moveTo>
                  <a:pt x="1434846" y="0"/>
                </a:moveTo>
                <a:lnTo>
                  <a:pt x="1434846" y="74295"/>
                </a:lnTo>
                <a:lnTo>
                  <a:pt x="0" y="74295"/>
                </a:lnTo>
                <a:lnTo>
                  <a:pt x="0" y="222885"/>
                </a:lnTo>
                <a:lnTo>
                  <a:pt x="1434846" y="222885"/>
                </a:lnTo>
                <a:lnTo>
                  <a:pt x="1434846" y="297180"/>
                </a:lnTo>
                <a:lnTo>
                  <a:pt x="1583436" y="148590"/>
                </a:lnTo>
                <a:lnTo>
                  <a:pt x="143484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2819" y="519066"/>
            <a:ext cx="5877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Unprotected</a:t>
            </a:r>
            <a:r>
              <a:rPr spc="-285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1114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9705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2" y="6203339"/>
            <a:ext cx="654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3932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3932" y="4498847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9523" y="4094988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8000" y="3289367"/>
            <a:ext cx="3825240" cy="1402715"/>
            <a:chOff x="3048000" y="3289367"/>
            <a:chExt cx="3825240" cy="140271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30" y="3704082"/>
              <a:ext cx="3188970" cy="243840"/>
            </a:xfrm>
            <a:custGeom>
              <a:avLst/>
              <a:gdLst/>
              <a:ahLst/>
              <a:cxnLst/>
              <a:rect l="l" t="t" r="r" b="b"/>
              <a:pathLst>
                <a:path w="3188970" h="243839">
                  <a:moveTo>
                    <a:pt x="3188830" y="0"/>
                  </a:moveTo>
                  <a:lnTo>
                    <a:pt x="0" y="24345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5" y="3907805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36" y="0"/>
                  </a:moveTo>
                  <a:lnTo>
                    <a:pt x="0" y="44665"/>
                  </a:lnTo>
                  <a:lnTo>
                    <a:pt x="80454" y="77495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74669" y="3952494"/>
              <a:ext cx="3176905" cy="704215"/>
            </a:xfrm>
            <a:custGeom>
              <a:avLst/>
              <a:gdLst/>
              <a:ahLst/>
              <a:cxnLst/>
              <a:rect l="l" t="t" r="r" b="b"/>
              <a:pathLst>
                <a:path w="3176904" h="704214">
                  <a:moveTo>
                    <a:pt x="0" y="0"/>
                  </a:moveTo>
                  <a:lnTo>
                    <a:pt x="3176816" y="704113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30425" y="4615863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4" h="76200">
                  <a:moveTo>
                    <a:pt x="16827" y="0"/>
                  </a:moveTo>
                  <a:lnTo>
                    <a:pt x="0" y="75882"/>
                  </a:lnTo>
                  <a:lnTo>
                    <a:pt x="84302" y="54762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06" y="3957837"/>
              <a:ext cx="3734435" cy="309245"/>
            </a:xfrm>
            <a:custGeom>
              <a:avLst/>
              <a:gdLst/>
              <a:ahLst/>
              <a:cxnLst/>
              <a:rect l="l" t="t" r="r" b="b"/>
              <a:pathLst>
                <a:path w="3734434" h="309245">
                  <a:moveTo>
                    <a:pt x="3734193" y="30882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1" y="3920176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80670" y="0"/>
                  </a:moveTo>
                  <a:lnTo>
                    <a:pt x="0" y="32321"/>
                  </a:lnTo>
                  <a:lnTo>
                    <a:pt x="74256" y="77457"/>
                  </a:lnTo>
                  <a:lnTo>
                    <a:pt x="806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64648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8727" y="519066"/>
            <a:ext cx="582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Coordinated</a:t>
            </a:r>
            <a:r>
              <a:rPr spc="-290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018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586203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89622" y="4388032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18504" y="4498847"/>
            <a:ext cx="591820" cy="338455"/>
          </a:xfrm>
          <a:custGeom>
            <a:avLst/>
            <a:gdLst/>
            <a:ahLst/>
            <a:cxnLst/>
            <a:rect l="l" t="t" r="r" b="b"/>
            <a:pathLst>
              <a:path w="591820" h="338454">
                <a:moveTo>
                  <a:pt x="86855" y="0"/>
                </a:moveTo>
                <a:lnTo>
                  <a:pt x="0" y="0"/>
                </a:lnTo>
                <a:lnTo>
                  <a:pt x="0" y="338328"/>
                </a:lnTo>
                <a:lnTo>
                  <a:pt x="86855" y="338328"/>
                </a:lnTo>
                <a:lnTo>
                  <a:pt x="86855" y="0"/>
                </a:lnTo>
                <a:close/>
              </a:path>
              <a:path w="591820" h="338454">
                <a:moveTo>
                  <a:pt x="591312" y="0"/>
                </a:moveTo>
                <a:lnTo>
                  <a:pt x="86868" y="0"/>
                </a:lnTo>
                <a:lnTo>
                  <a:pt x="86868" y="338328"/>
                </a:lnTo>
                <a:lnTo>
                  <a:pt x="591312" y="338328"/>
                </a:lnTo>
                <a:lnTo>
                  <a:pt x="5913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255" y="16291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255" y="1994943"/>
            <a:ext cx="6469380" cy="3195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442" y="2842287"/>
            <a:ext cx="3475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7365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Coordinating 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36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</a:rPr>
              <a:t>When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synchronized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49986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modification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2993165"/>
            <a:ext cx="585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358923"/>
            <a:ext cx="57918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significant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575" y="4837202"/>
            <a:ext cx="644144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never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exactly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966" y="2567966"/>
            <a:ext cx="3076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9905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04" y="4987785"/>
            <a:ext cx="2320290" cy="1076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9231" y="519066"/>
            <a:ext cx="1046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04" dirty="0"/>
              <a:t> </a:t>
            </a:r>
            <a:r>
              <a:rPr spc="20" dirty="0"/>
              <a:t>Methods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r>
              <a:rPr spc="-204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object 6"/>
          <p:cNvSpPr txBox="1"/>
          <p:nvPr/>
        </p:nvSpPr>
        <p:spPr>
          <a:xfrm>
            <a:off x="3729667" y="4721753"/>
            <a:ext cx="264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848" y="4130248"/>
            <a:ext cx="2475230" cy="887094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113411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633" y="1681086"/>
            <a:ext cx="476377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08153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81026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6000"/>
              </a:lnSpc>
              <a:spcBef>
                <a:spcPts val="680"/>
              </a:spcBef>
              <a:tabLst>
                <a:tab pos="1244600" algn="l"/>
                <a:tab pos="305308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getBalance()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7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07" y="519066"/>
            <a:ext cx="645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r>
              <a:rPr spc="-190" dirty="0"/>
              <a:t> </a:t>
            </a:r>
            <a:r>
              <a:rPr spc="-25" dirty="0"/>
              <a:t>Running</a:t>
            </a:r>
            <a:r>
              <a:rPr spc="-195" dirty="0"/>
              <a:t> </a:t>
            </a:r>
            <a:r>
              <a:rPr spc="-5" dirty="0"/>
              <a:t>Correctly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68356" y="2244843"/>
            <a:ext cx="7682865" cy="258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5"/>
              </a:spcBef>
              <a:tabLst>
                <a:tab pos="932180" algn="l"/>
                <a:tab pos="1630045" algn="l"/>
                <a:tab pos="2327275" algn="l"/>
                <a:tab pos="3024505" algn="l"/>
                <a:tab pos="3721735" algn="l"/>
                <a:tab pos="4418965" algn="l"/>
                <a:tab pos="5116195" algn="l"/>
                <a:tab pos="5814060" algn="l"/>
                <a:tab pos="6511290" algn="l"/>
                <a:tab pos="7208520" algn="l"/>
              </a:tabLst>
            </a:pPr>
            <a:r>
              <a:rPr sz="2000" spc="-48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35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40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1816" y="4498766"/>
            <a:ext cx="798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1666" y="4877561"/>
            <a:ext cx="6838315" cy="558165"/>
          </a:xfrm>
          <a:custGeom>
            <a:avLst/>
            <a:gdLst/>
            <a:ahLst/>
            <a:cxnLst/>
            <a:rect l="l" t="t" r="r" b="b"/>
            <a:pathLst>
              <a:path w="6838315" h="558164">
                <a:moveTo>
                  <a:pt x="6838188" y="0"/>
                </a:moveTo>
                <a:lnTo>
                  <a:pt x="6836528" y="74139"/>
                </a:lnTo>
                <a:lnTo>
                  <a:pt x="6831843" y="140761"/>
                </a:lnTo>
                <a:lnTo>
                  <a:pt x="6824576" y="197205"/>
                </a:lnTo>
                <a:lnTo>
                  <a:pt x="6815169" y="240814"/>
                </a:lnTo>
                <a:lnTo>
                  <a:pt x="6791706" y="278892"/>
                </a:lnTo>
                <a:lnTo>
                  <a:pt x="3465576" y="278892"/>
                </a:lnTo>
                <a:lnTo>
                  <a:pt x="3453216" y="288854"/>
                </a:lnTo>
                <a:lnTo>
                  <a:pt x="3432705" y="360578"/>
                </a:lnTo>
                <a:lnTo>
                  <a:pt x="3425438" y="417022"/>
                </a:lnTo>
                <a:lnTo>
                  <a:pt x="3420753" y="483644"/>
                </a:lnTo>
                <a:lnTo>
                  <a:pt x="3419094" y="557784"/>
                </a:lnTo>
                <a:lnTo>
                  <a:pt x="3417433" y="483644"/>
                </a:lnTo>
                <a:lnTo>
                  <a:pt x="3412746" y="417022"/>
                </a:lnTo>
                <a:lnTo>
                  <a:pt x="3405478" y="360578"/>
                </a:lnTo>
                <a:lnTo>
                  <a:pt x="3396070" y="316969"/>
                </a:lnTo>
                <a:lnTo>
                  <a:pt x="3372612" y="278892"/>
                </a:lnTo>
                <a:lnTo>
                  <a:pt x="46482" y="278892"/>
                </a:lnTo>
                <a:lnTo>
                  <a:pt x="34122" y="268929"/>
                </a:lnTo>
                <a:lnTo>
                  <a:pt x="23018" y="240814"/>
                </a:lnTo>
                <a:lnTo>
                  <a:pt x="13611" y="197205"/>
                </a:lnTo>
                <a:lnTo>
                  <a:pt x="6344" y="140761"/>
                </a:lnTo>
                <a:lnTo>
                  <a:pt x="1659" y="74139"/>
                </a:lnTo>
                <a:lnTo>
                  <a:pt x="0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40244" y="5377261"/>
            <a:ext cx="1282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2194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ts val="237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7323" y="4902708"/>
            <a:ext cx="5250180" cy="365760"/>
          </a:xfrm>
          <a:custGeom>
            <a:avLst/>
            <a:gdLst/>
            <a:ahLst/>
            <a:cxnLst/>
            <a:rect l="l" t="t" r="r" b="b"/>
            <a:pathLst>
              <a:path w="5250180" h="365760">
                <a:moveTo>
                  <a:pt x="5250180" y="0"/>
                </a:moveTo>
                <a:lnTo>
                  <a:pt x="0" y="0"/>
                </a:lnTo>
                <a:lnTo>
                  <a:pt x="0" y="365760"/>
                </a:lnTo>
                <a:lnTo>
                  <a:pt x="5250180" y="365760"/>
                </a:lnTo>
                <a:lnTo>
                  <a:pt x="52501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45708" y="4909421"/>
            <a:ext cx="1153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9582" y="3769614"/>
            <a:ext cx="1071880" cy="365760"/>
          </a:xfrm>
          <a:custGeom>
            <a:avLst/>
            <a:gdLst/>
            <a:ahLst/>
            <a:cxnLst/>
            <a:rect l="l" t="t" r="r" b="b"/>
            <a:pathLst>
              <a:path w="1071880" h="365760">
                <a:moveTo>
                  <a:pt x="0" y="0"/>
                </a:moveTo>
                <a:lnTo>
                  <a:pt x="1071371" y="0"/>
                </a:lnTo>
                <a:lnTo>
                  <a:pt x="1071371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7633" y="3470499"/>
            <a:ext cx="713740" cy="6159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35560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2" name="object 22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93164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1848" y="2742693"/>
            <a:ext cx="2613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account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28441" y="437214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47088" y="3040377"/>
            <a:ext cx="5102860" cy="1925320"/>
            <a:chOff x="1847088" y="3040377"/>
            <a:chExt cx="5102860" cy="1925320"/>
          </a:xfrm>
        </p:grpSpPr>
        <p:sp>
          <p:nvSpPr>
            <p:cNvPr id="33" name="object 33"/>
            <p:cNvSpPr/>
            <p:nvPr/>
          </p:nvSpPr>
          <p:spPr>
            <a:xfrm>
              <a:off x="6324600" y="4498847"/>
              <a:ext cx="585470" cy="338455"/>
            </a:xfrm>
            <a:custGeom>
              <a:avLst/>
              <a:gdLst/>
              <a:ahLst/>
              <a:cxnLst/>
              <a:rect l="l" t="t" r="r" b="b"/>
              <a:pathLst>
                <a:path w="585470" h="338454">
                  <a:moveTo>
                    <a:pt x="585216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5216" y="338327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4" y="3084576"/>
              <a:ext cx="310895" cy="41605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860042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29786" y="3053337"/>
              <a:ext cx="3679190" cy="26670"/>
            </a:xfrm>
            <a:custGeom>
              <a:avLst/>
              <a:gdLst/>
              <a:ahLst/>
              <a:cxnLst/>
              <a:rect l="l" t="t" r="r" b="b"/>
              <a:pathLst>
                <a:path w="3679190" h="26669">
                  <a:moveTo>
                    <a:pt x="3678783" y="2650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707" y="3040980"/>
              <a:ext cx="77724" cy="777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129790" y="3053331"/>
              <a:ext cx="4201795" cy="1873885"/>
            </a:xfrm>
            <a:custGeom>
              <a:avLst/>
              <a:gdLst/>
              <a:ahLst/>
              <a:cxnLst/>
              <a:rect l="l" t="t" r="r" b="b"/>
              <a:pathLst>
                <a:path w="4201795" h="1873885">
                  <a:moveTo>
                    <a:pt x="4201337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2265" y="4887909"/>
              <a:ext cx="77724" cy="777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129787" y="3053331"/>
              <a:ext cx="4781550" cy="1873885"/>
            </a:xfrm>
            <a:custGeom>
              <a:avLst/>
              <a:gdLst/>
              <a:ahLst/>
              <a:cxnLst/>
              <a:rect l="l" t="t" r="r" b="b"/>
              <a:pathLst>
                <a:path w="4781550" h="1873885">
                  <a:moveTo>
                    <a:pt x="4781194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2120" y="4887909"/>
              <a:ext cx="77724" cy="77724"/>
            </a:xfrm>
            <a:prstGeom prst="rect">
              <a:avLst/>
            </a:prstGeom>
          </p:spPr>
        </p:pic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956843"/>
            <a:ext cx="6623684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514" y="2842287"/>
            <a:ext cx="3644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3745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Manual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291" y="519066"/>
            <a:ext cx="4932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85" dirty="0"/>
              <a:t> </a:t>
            </a:r>
            <a:r>
              <a:rPr spc="40" dirty="0"/>
              <a:t>Method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1549908"/>
          <a:ext cx="11038840" cy="486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390"/>
                <a:gridCol w="457200"/>
                <a:gridCol w="4921250"/>
              </a:tblGrid>
              <a:tr h="15849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4325" marR="1743710" indent="-111760">
                        <a:lnSpc>
                          <a:spcPts val="2520"/>
                        </a:lnSpc>
                        <a:spcBef>
                          <a:spcPts val="585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25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spc="-42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vate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BankAccount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lang="en-US"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;</a:t>
                      </a:r>
                      <a:endParaRPr lang="en-US" sz="2400" spc="-7" baseline="-3000" dirty="0">
                        <a:solidFill>
                          <a:srgbClr val="3E3E3E"/>
                        </a:solidFill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</a:tr>
              <a:tr h="2231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1220"/>
                        </a:lnSpc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055" marR="3040380" indent="-111760">
                        <a:lnSpc>
                          <a:spcPct val="131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6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4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7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8121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a.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p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i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(10);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4347" y="519066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Multithreading</a:t>
            </a:r>
            <a:endParaRPr spc="-3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0479" y="2174748"/>
          <a:ext cx="6207760" cy="202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/>
                <a:gridCol w="1162684"/>
                <a:gridCol w="2219325"/>
                <a:gridCol w="2218690"/>
              </a:tblGrid>
              <a:tr h="365759">
                <a:tc gridSpan="2"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54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2000" spc="-1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</a:tr>
              <a:tr h="752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4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2C2C2C"/>
                      </a:solidFill>
                      <a:prstDash val="solid"/>
                    </a:lnL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5417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08320" y="4264152"/>
            <a:ext cx="36169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1032" y="5376671"/>
            <a:ext cx="153797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205105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0859" y="6203307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7413" y="32169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5570225" y="4187902"/>
            <a:ext cx="447040" cy="1188720"/>
            <a:chOff x="5570225" y="4187902"/>
            <a:chExt cx="447040" cy="1188720"/>
          </a:xfrm>
        </p:grpSpPr>
        <p:sp>
          <p:nvSpPr>
            <p:cNvPr id="14" name="object 14"/>
            <p:cNvSpPr/>
            <p:nvPr/>
          </p:nvSpPr>
          <p:spPr>
            <a:xfrm>
              <a:off x="5570225" y="418790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77890" y="4623054"/>
              <a:ext cx="0" cy="688975"/>
            </a:xfrm>
            <a:custGeom>
              <a:avLst/>
              <a:gdLst/>
              <a:ahLst/>
              <a:cxnLst/>
              <a:rect l="l" t="t" r="r" b="b"/>
              <a:pathLst>
                <a:path h="688975">
                  <a:moveTo>
                    <a:pt x="0" y="0"/>
                  </a:moveTo>
                  <a:lnTo>
                    <a:pt x="0" y="688670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39031" y="52987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975" y="519066"/>
            <a:ext cx="694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25" dirty="0"/>
              <a:t> </a:t>
            </a:r>
            <a:r>
              <a:rPr spc="-60" dirty="0"/>
              <a:t>Statement</a:t>
            </a:r>
            <a:r>
              <a:rPr spc="-235" dirty="0"/>
              <a:t> </a:t>
            </a:r>
            <a:r>
              <a:rPr spc="40" dirty="0"/>
              <a:t>Block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1549908"/>
          <a:ext cx="11153140" cy="463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390"/>
                <a:gridCol w="177800"/>
                <a:gridCol w="111125"/>
                <a:gridCol w="269875"/>
                <a:gridCol w="1911984"/>
                <a:gridCol w="3009265"/>
              </a:tblGrid>
              <a:tr h="975360">
                <a:tc gridSpan="4">
                  <a:txBody>
                    <a:bodyPr/>
                    <a:lstStyle/>
                    <a:p>
                      <a:pPr marL="91440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1379220">
                <a:tc>
                  <a:txBody>
                    <a:bodyPr/>
                    <a:lstStyle/>
                    <a:p>
                      <a:pPr marL="314325" marR="2520950" indent="-111760">
                        <a:lnSpc>
                          <a:spcPct val="131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 { </a:t>
                      </a:r>
                      <a:r>
                        <a:rPr sz="1600" spc="-4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0805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R="1883410" indent="22225">
                        <a:lnSpc>
                          <a:spcPct val="131000"/>
                        </a:lnSpc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nk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cc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un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cc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un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 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 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lic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  <a:tr h="2267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 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1765300" algn="l"/>
                        </a:tabLst>
                      </a:pP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)</a:t>
                      </a:r>
                      <a:r>
                        <a:rPr sz="1600" spc="-4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6362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.</a:t>
                      </a:r>
                      <a:r>
                        <a:rPr sz="2400" spc="-142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</a:t>
                      </a:r>
                      <a:r>
                        <a:rPr sz="1600" spc="-7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2400" spc="-165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6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2400" spc="-48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p</a:t>
                      </a:r>
                      <a:r>
                        <a:rPr sz="1600" spc="-4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2400" spc="-78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42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2400" spc="-39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65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</a:t>
                      </a:r>
                      <a:r>
                        <a:rPr sz="2400" spc="-7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i</a:t>
                      </a:r>
                      <a:r>
                        <a:rPr sz="2400" spc="-419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6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</a:t>
                      </a:r>
                      <a:r>
                        <a:rPr sz="2400" spc="-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</a:t>
                      </a:r>
                      <a:r>
                        <a:rPr sz="2400" spc="-108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1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254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2400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0</a:t>
                      </a:r>
                      <a:r>
                        <a:rPr sz="2400" spc="-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);</a:t>
                      </a:r>
                      <a:endParaRPr sz="2400" baseline="20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7780" marB="0"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" marB="0"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2368324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1843" y="2734083"/>
            <a:ext cx="6161405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just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aren’t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enough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966" y="2293647"/>
            <a:ext cx="30848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1240" algn="r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85" dirty="0"/>
              <a:t> </a:t>
            </a:r>
            <a:r>
              <a:rPr spc="-15" dirty="0"/>
              <a:t>Use </a:t>
            </a:r>
            <a:r>
              <a:rPr spc="-1250" dirty="0"/>
              <a:t> </a:t>
            </a:r>
            <a:r>
              <a:rPr spc="-210" dirty="0"/>
              <a:t>S</a:t>
            </a:r>
            <a:r>
              <a:rPr spc="-20" dirty="0"/>
              <a:t>y</a:t>
            </a:r>
            <a:r>
              <a:rPr spc="55" dirty="0"/>
              <a:t>n</a:t>
            </a:r>
            <a:r>
              <a:rPr spc="40" dirty="0"/>
              <a:t>c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15" dirty="0"/>
              <a:t>oni</a:t>
            </a:r>
            <a:r>
              <a:rPr spc="45" dirty="0"/>
              <a:t>z</a:t>
            </a:r>
            <a:r>
              <a:rPr spc="-50" dirty="0"/>
              <a:t>e</a:t>
            </a:r>
            <a:r>
              <a:rPr spc="90" dirty="0"/>
              <a:t>d  </a:t>
            </a:r>
            <a:r>
              <a:rPr spc="-60" dirty="0"/>
              <a:t>Statement</a:t>
            </a:r>
            <a:endParaRPr spc="-60" dirty="0"/>
          </a:p>
          <a:p>
            <a:pPr marR="13335" algn="r">
              <a:lnSpc>
                <a:spcPct val="100000"/>
              </a:lnSpc>
            </a:pPr>
            <a:r>
              <a:rPr spc="20" dirty="0"/>
              <a:t>Blocks</a:t>
            </a:r>
            <a:endParaRPr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467725"/>
            <a:ext cx="6478905" cy="481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796665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startBalance;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25723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1648460" indent="-124460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 marR="13068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-=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6579" y="519066"/>
            <a:ext cx="667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Bank</a:t>
            </a:r>
            <a:r>
              <a:rPr spc="-225" dirty="0"/>
              <a:t> </a:t>
            </a:r>
            <a:r>
              <a:rPr spc="75" dirty="0"/>
              <a:t>Account</a:t>
            </a:r>
            <a:r>
              <a:rPr spc="-220" dirty="0"/>
              <a:t> </a:t>
            </a:r>
            <a:r>
              <a:rPr spc="-55" dirty="0"/>
              <a:t>Class</a:t>
            </a:r>
            <a:r>
              <a:rPr spc="-210" dirty="0"/>
              <a:t> </a:t>
            </a:r>
            <a:r>
              <a:rPr spc="-35" dirty="0"/>
              <a:t>Revisited</a:t>
            </a:r>
            <a:endParaRPr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2641054"/>
            <a:ext cx="557022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2574290" indent="-123825">
              <a:lnSpc>
                <a:spcPct val="128000"/>
              </a:lnSpc>
              <a:spcBef>
                <a:spcPts val="17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4340" y="1425664"/>
            <a:ext cx="8163559" cy="49326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super(.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61963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4636135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635" marR="248412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5445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9699" y="519066"/>
            <a:ext cx="602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Transaction</a:t>
            </a:r>
            <a:r>
              <a:rPr spc="-229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5" name="object 5"/>
          <p:cNvSpPr txBox="1"/>
          <p:nvPr/>
        </p:nvSpPr>
        <p:spPr>
          <a:xfrm>
            <a:off x="688633" y="2634056"/>
            <a:ext cx="6633209" cy="239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  <a:tabLst>
                <a:tab pos="2879090" algn="l"/>
              </a:tabLst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2700" spc="-3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2700" spc="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3636645" indent="-123825">
              <a:lnSpc>
                <a:spcPct val="128000"/>
              </a:lnSpc>
              <a:spcBef>
                <a:spcPts val="174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455676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5159" y="412133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8033" y="4373323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47024" y="2589277"/>
            <a:ext cx="5983605" cy="2352675"/>
            <a:chOff x="1847024" y="2589277"/>
            <a:chExt cx="5983605" cy="2352675"/>
          </a:xfrm>
        </p:grpSpPr>
        <p:sp>
          <p:nvSpPr>
            <p:cNvPr id="19" name="object 19"/>
            <p:cNvSpPr/>
            <p:nvPr/>
          </p:nvSpPr>
          <p:spPr>
            <a:xfrm>
              <a:off x="6432803" y="3174491"/>
              <a:ext cx="1397635" cy="340360"/>
            </a:xfrm>
            <a:custGeom>
              <a:avLst/>
              <a:gdLst/>
              <a:ahLst/>
              <a:cxnLst/>
              <a:rect l="l" t="t" r="r" b="b"/>
              <a:pathLst>
                <a:path w="1397634" h="340360">
                  <a:moveTo>
                    <a:pt x="1397507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1397507" y="339851"/>
                  </a:lnTo>
                  <a:lnTo>
                    <a:pt x="139750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29791" y="3053328"/>
              <a:ext cx="3608704" cy="31750"/>
            </a:xfrm>
            <a:custGeom>
              <a:avLst/>
              <a:gdLst/>
              <a:ahLst/>
              <a:cxnLst/>
              <a:rect l="l" t="t" r="r" b="b"/>
              <a:pathLst>
                <a:path w="3608704" h="31750">
                  <a:moveTo>
                    <a:pt x="3608184" y="3140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113" y="3045873"/>
              <a:ext cx="77724" cy="777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129796" y="3053330"/>
              <a:ext cx="4205605" cy="1849755"/>
            </a:xfrm>
            <a:custGeom>
              <a:avLst/>
              <a:gdLst/>
              <a:ahLst/>
              <a:cxnLst/>
              <a:rect l="l" t="t" r="r" b="b"/>
              <a:pathLst>
                <a:path w="4205605" h="1849754">
                  <a:moveTo>
                    <a:pt x="4205185" y="184951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120" y="4863981"/>
              <a:ext cx="77724" cy="777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82339" y="2589277"/>
              <a:ext cx="922019" cy="388620"/>
            </a:xfrm>
            <a:custGeom>
              <a:avLst/>
              <a:gdLst/>
              <a:ahLst/>
              <a:cxnLst/>
              <a:rect l="l" t="t" r="r" b="b"/>
              <a:pathLst>
                <a:path w="922020" h="388619">
                  <a:moveTo>
                    <a:pt x="857250" y="0"/>
                  </a:moveTo>
                  <a:lnTo>
                    <a:pt x="64769" y="0"/>
                  </a:lnTo>
                  <a:lnTo>
                    <a:pt x="39556" y="5089"/>
                  </a:lnTo>
                  <a:lnTo>
                    <a:pt x="18969" y="18969"/>
                  </a:lnTo>
                  <a:lnTo>
                    <a:pt x="5089" y="39556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9" y="349057"/>
                  </a:lnTo>
                  <a:lnTo>
                    <a:pt x="18969" y="369646"/>
                  </a:lnTo>
                  <a:lnTo>
                    <a:pt x="39556" y="383528"/>
                  </a:lnTo>
                  <a:lnTo>
                    <a:pt x="64769" y="388620"/>
                  </a:lnTo>
                  <a:lnTo>
                    <a:pt x="857250" y="388620"/>
                  </a:lnTo>
                  <a:lnTo>
                    <a:pt x="882463" y="383528"/>
                  </a:lnTo>
                  <a:lnTo>
                    <a:pt x="903050" y="369646"/>
                  </a:lnTo>
                  <a:lnTo>
                    <a:pt x="916930" y="349057"/>
                  </a:lnTo>
                  <a:lnTo>
                    <a:pt x="922019" y="323850"/>
                  </a:lnTo>
                  <a:lnTo>
                    <a:pt x="922019" y="64770"/>
                  </a:lnTo>
                  <a:lnTo>
                    <a:pt x="916930" y="39556"/>
                  </a:lnTo>
                  <a:lnTo>
                    <a:pt x="903050" y="18969"/>
                  </a:lnTo>
                  <a:lnTo>
                    <a:pt x="882463" y="5089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591989" y="2641381"/>
            <a:ext cx="702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93947" y="5135881"/>
            <a:ext cx="1073150" cy="388620"/>
          </a:xfrm>
          <a:custGeom>
            <a:avLst/>
            <a:gdLst/>
            <a:ahLst/>
            <a:cxnLst/>
            <a:rect l="l" t="t" r="r" b="b"/>
            <a:pathLst>
              <a:path w="1073150" h="388620">
                <a:moveTo>
                  <a:pt x="1008126" y="0"/>
                </a:moveTo>
                <a:lnTo>
                  <a:pt x="64769" y="0"/>
                </a:lnTo>
                <a:lnTo>
                  <a:pt x="39556" y="5089"/>
                </a:lnTo>
                <a:lnTo>
                  <a:pt x="18969" y="18969"/>
                </a:lnTo>
                <a:lnTo>
                  <a:pt x="5089" y="39556"/>
                </a:lnTo>
                <a:lnTo>
                  <a:pt x="0" y="64769"/>
                </a:lnTo>
                <a:lnTo>
                  <a:pt x="0" y="323849"/>
                </a:lnTo>
                <a:lnTo>
                  <a:pt x="5089" y="349057"/>
                </a:lnTo>
                <a:lnTo>
                  <a:pt x="18969" y="369646"/>
                </a:lnTo>
                <a:lnTo>
                  <a:pt x="39556" y="383528"/>
                </a:lnTo>
                <a:lnTo>
                  <a:pt x="64769" y="388619"/>
                </a:lnTo>
                <a:lnTo>
                  <a:pt x="1008126" y="388619"/>
                </a:lnTo>
                <a:lnTo>
                  <a:pt x="1033339" y="383528"/>
                </a:lnTo>
                <a:lnTo>
                  <a:pt x="1053926" y="369646"/>
                </a:lnTo>
                <a:lnTo>
                  <a:pt x="1067806" y="349057"/>
                </a:lnTo>
                <a:lnTo>
                  <a:pt x="1072896" y="323849"/>
                </a:lnTo>
                <a:lnTo>
                  <a:pt x="1072896" y="64769"/>
                </a:lnTo>
                <a:lnTo>
                  <a:pt x="1067806" y="39556"/>
                </a:lnTo>
                <a:lnTo>
                  <a:pt x="1053926" y="18969"/>
                </a:lnTo>
                <a:lnTo>
                  <a:pt x="1033339" y="5089"/>
                </a:lnTo>
                <a:lnTo>
                  <a:pt x="100812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28268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60035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860035" y="3203448"/>
            <a:ext cx="437515" cy="31115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07928" y="2776664"/>
            <a:ext cx="5177155" cy="349250"/>
            <a:chOff x="4507928" y="2776664"/>
            <a:chExt cx="5177155" cy="349250"/>
          </a:xfrm>
        </p:grpSpPr>
        <p:sp>
          <p:nvSpPr>
            <p:cNvPr id="35" name="object 35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733097" y="2810770"/>
            <a:ext cx="4725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9985" algn="l"/>
                <a:tab pos="3275965" algn="l"/>
                <a:tab pos="4045585" algn="l"/>
              </a:tabLst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70404" y="2772092"/>
            <a:ext cx="5374005" cy="2510155"/>
            <a:chOff x="2470404" y="2772092"/>
            <a:chExt cx="5374005" cy="2510155"/>
          </a:xfrm>
        </p:grpSpPr>
        <p:sp>
          <p:nvSpPr>
            <p:cNvPr id="45" name="object 45"/>
            <p:cNvSpPr/>
            <p:nvPr/>
          </p:nvSpPr>
          <p:spPr>
            <a:xfrm>
              <a:off x="2509268" y="2785109"/>
              <a:ext cx="973455" cy="141605"/>
            </a:xfrm>
            <a:custGeom>
              <a:avLst/>
              <a:gdLst/>
              <a:ahLst/>
              <a:cxnLst/>
              <a:rect l="l" t="t" r="r" b="b"/>
              <a:pathLst>
                <a:path w="973454" h="141605">
                  <a:moveTo>
                    <a:pt x="973327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122314" y="3344417"/>
              <a:ext cx="1737995" cy="587375"/>
            </a:xfrm>
            <a:custGeom>
              <a:avLst/>
              <a:gdLst/>
              <a:ahLst/>
              <a:cxnLst/>
              <a:rect l="l" t="t" r="r" b="b"/>
              <a:pathLst>
                <a:path w="1737995" h="587375">
                  <a:moveTo>
                    <a:pt x="1737880" y="0"/>
                  </a:moveTo>
                  <a:lnTo>
                    <a:pt x="0" y="58703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60950" y="3890478"/>
              <a:ext cx="86360" cy="73660"/>
            </a:xfrm>
            <a:custGeom>
              <a:avLst/>
              <a:gdLst/>
              <a:ahLst/>
              <a:cxnLst/>
              <a:rect l="l" t="t" r="r" b="b"/>
              <a:pathLst>
                <a:path w="86360" h="73660">
                  <a:moveTo>
                    <a:pt x="61201" y="0"/>
                  </a:moveTo>
                  <a:lnTo>
                    <a:pt x="0" y="61696"/>
                  </a:lnTo>
                  <a:lnTo>
                    <a:pt x="86080" y="73634"/>
                  </a:lnTo>
                  <a:lnTo>
                    <a:pt x="612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123286" y="3112769"/>
              <a:ext cx="2907665" cy="822325"/>
            </a:xfrm>
            <a:custGeom>
              <a:avLst/>
              <a:gdLst/>
              <a:ahLst/>
              <a:cxnLst/>
              <a:rect l="l" t="t" r="r" b="b"/>
              <a:pathLst>
                <a:path w="2907665" h="822325">
                  <a:moveTo>
                    <a:pt x="2907601" y="0"/>
                  </a:moveTo>
                  <a:lnTo>
                    <a:pt x="0" y="821931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060948" y="3893772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4223" y="0"/>
                  </a:moveTo>
                  <a:lnTo>
                    <a:pt x="0" y="58546"/>
                  </a:lnTo>
                  <a:lnTo>
                    <a:pt x="85369" y="74790"/>
                  </a:lnTo>
                  <a:lnTo>
                    <a:pt x="6422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447292" y="323088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40"/>
                  </a:lnTo>
                  <a:lnTo>
                    <a:pt x="1501140" y="53848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8"/>
                  </a:lnTo>
                  <a:lnTo>
                    <a:pt x="1501140" y="269240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497323" y="4967704"/>
            <a:ext cx="5550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846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5" name="object 55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821423" y="4570476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116767" y="3040319"/>
            <a:ext cx="7218045" cy="1699895"/>
            <a:chOff x="2116767" y="3040319"/>
            <a:chExt cx="7218045" cy="1699895"/>
          </a:xfrm>
        </p:grpSpPr>
        <p:sp>
          <p:nvSpPr>
            <p:cNvPr id="59" name="object 59"/>
            <p:cNvSpPr/>
            <p:nvPr/>
          </p:nvSpPr>
          <p:spPr>
            <a:xfrm>
              <a:off x="3124388" y="3965550"/>
              <a:ext cx="3697604" cy="761365"/>
            </a:xfrm>
            <a:custGeom>
              <a:avLst/>
              <a:gdLst/>
              <a:ahLst/>
              <a:cxnLst/>
              <a:rect l="l" t="t" r="r" b="b"/>
              <a:pathLst>
                <a:path w="3697604" h="761364">
                  <a:moveTo>
                    <a:pt x="3697084" y="76126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60952" y="3930111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83972" y="0"/>
                  </a:moveTo>
                  <a:lnTo>
                    <a:pt x="0" y="22377"/>
                  </a:lnTo>
                  <a:lnTo>
                    <a:pt x="68287" y="76123"/>
                  </a:lnTo>
                  <a:lnTo>
                    <a:pt x="839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129785" y="3053336"/>
              <a:ext cx="4304665" cy="90170"/>
            </a:xfrm>
            <a:custGeom>
              <a:avLst/>
              <a:gdLst/>
              <a:ahLst/>
              <a:cxnLst/>
              <a:rect l="l" t="t" r="r" b="b"/>
              <a:pathLst>
                <a:path w="4304665" h="90169">
                  <a:moveTo>
                    <a:pt x="4304080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5003" y="3104466"/>
              <a:ext cx="77724" cy="7772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129790" y="3053336"/>
              <a:ext cx="5732780" cy="90170"/>
            </a:xfrm>
            <a:custGeom>
              <a:avLst/>
              <a:gdLst/>
              <a:ahLst/>
              <a:cxnLst/>
              <a:rect l="l" t="t" r="r" b="b"/>
              <a:pathLst>
                <a:path w="5732780" h="90169">
                  <a:moveTo>
                    <a:pt x="5732221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3149" y="3104466"/>
              <a:ext cx="77724" cy="777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124868" y="3112770"/>
              <a:ext cx="5033010" cy="829310"/>
            </a:xfrm>
            <a:custGeom>
              <a:avLst/>
              <a:gdLst/>
              <a:ahLst/>
              <a:cxnLst/>
              <a:rect l="l" t="t" r="r" b="b"/>
              <a:pathLst>
                <a:path w="5033009" h="829310">
                  <a:moveTo>
                    <a:pt x="5032527" y="0"/>
                  </a:moveTo>
                  <a:lnTo>
                    <a:pt x="0" y="829017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060954" y="3901333"/>
              <a:ext cx="83185" cy="76835"/>
            </a:xfrm>
            <a:custGeom>
              <a:avLst/>
              <a:gdLst/>
              <a:ahLst/>
              <a:cxnLst/>
              <a:rect l="l" t="t" r="r" b="b"/>
              <a:pathLst>
                <a:path w="83185" h="76835">
                  <a:moveTo>
                    <a:pt x="70370" y="0"/>
                  </a:moveTo>
                  <a:lnTo>
                    <a:pt x="0" y="50977"/>
                  </a:lnTo>
                  <a:lnTo>
                    <a:pt x="83007" y="76695"/>
                  </a:lnTo>
                  <a:lnTo>
                    <a:pt x="703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437388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437388" y="310896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0" y="0"/>
                  </a:moveTo>
                  <a:lnTo>
                    <a:pt x="437388" y="0"/>
                  </a:lnTo>
                  <a:lnTo>
                    <a:pt x="437388" y="310896"/>
                  </a:lnTo>
                  <a:lnTo>
                    <a:pt x="0" y="3108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8947780" y="3290243"/>
            <a:ext cx="325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-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78730" y="3051042"/>
            <a:ext cx="6828155" cy="932180"/>
            <a:chOff x="2078730" y="3051042"/>
            <a:chExt cx="6828155" cy="932180"/>
          </a:xfrm>
        </p:grpSpPr>
        <p:sp>
          <p:nvSpPr>
            <p:cNvPr id="71" name="object 71"/>
            <p:cNvSpPr/>
            <p:nvPr/>
          </p:nvSpPr>
          <p:spPr>
            <a:xfrm>
              <a:off x="2091684" y="3063996"/>
              <a:ext cx="6480175" cy="100965"/>
            </a:xfrm>
            <a:custGeom>
              <a:avLst/>
              <a:gdLst/>
              <a:ahLst/>
              <a:cxnLst/>
              <a:rect l="l" t="t" r="r" b="b"/>
              <a:pathLst>
                <a:path w="6480175" h="100964">
                  <a:moveTo>
                    <a:pt x="6479565" y="10072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386" y="3125858"/>
              <a:ext cx="77724" cy="7772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125457" y="3417569"/>
              <a:ext cx="5768340" cy="528320"/>
            </a:xfrm>
            <a:custGeom>
              <a:avLst/>
              <a:gdLst/>
              <a:ahLst/>
              <a:cxnLst/>
              <a:rect l="l" t="t" r="r" b="b"/>
              <a:pathLst>
                <a:path w="5768340" h="528320">
                  <a:moveTo>
                    <a:pt x="5767908" y="0"/>
                  </a:moveTo>
                  <a:lnTo>
                    <a:pt x="0" y="5279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060958" y="3905589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73850" y="0"/>
                  </a:moveTo>
                  <a:lnTo>
                    <a:pt x="0" y="45783"/>
                  </a:lnTo>
                  <a:lnTo>
                    <a:pt x="80937" y="77393"/>
                  </a:lnTo>
                  <a:lnTo>
                    <a:pt x="7385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2910345" y="4595854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280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4340" y="1505825"/>
            <a:ext cx="5683885" cy="473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8404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2156460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000" marR="508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41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8443" y="519066"/>
            <a:ext cx="884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4" dirty="0"/>
              <a:t> </a:t>
            </a:r>
            <a:r>
              <a:rPr spc="-75" dirty="0"/>
              <a:t>Safe</a:t>
            </a:r>
            <a:r>
              <a:rPr spc="-229" dirty="0"/>
              <a:t> </a:t>
            </a:r>
            <a:r>
              <a:rPr spc="-60" dirty="0"/>
              <a:t>Transaction</a:t>
            </a:r>
            <a:r>
              <a:rPr spc="-200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1799" y="519066"/>
            <a:ext cx="290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80" dirty="0"/>
              <a:t>on</a:t>
            </a:r>
            <a:r>
              <a:rPr spc="60" dirty="0"/>
              <a:t>c</a:t>
            </a:r>
            <a:r>
              <a:rPr spc="-95" dirty="0"/>
              <a:t>ur</a:t>
            </a:r>
            <a:r>
              <a:rPr spc="-165" dirty="0"/>
              <a:t>r</a:t>
            </a:r>
            <a:r>
              <a:rPr spc="-50" dirty="0"/>
              <a:t>e</a:t>
            </a:r>
            <a:r>
              <a:rPr spc="55" dirty="0"/>
              <a:t>n</a:t>
            </a:r>
            <a:r>
              <a:rPr spc="25" dirty="0"/>
              <a:t>c</a:t>
            </a:r>
            <a:r>
              <a:rPr spc="-15" dirty="0"/>
              <a:t>y</a:t>
            </a:r>
            <a:endParaRPr spc="-1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5508" y="3293363"/>
            <a:ext cx="4779645" cy="1336675"/>
          </a:xfrm>
          <a:custGeom>
            <a:avLst/>
            <a:gdLst/>
            <a:ahLst/>
            <a:cxnLst/>
            <a:rect l="l" t="t" r="r" b="b"/>
            <a:pathLst>
              <a:path w="4779645" h="1336675">
                <a:moveTo>
                  <a:pt x="3383280" y="0"/>
                </a:moveTo>
                <a:lnTo>
                  <a:pt x="0" y="0"/>
                </a:lnTo>
                <a:lnTo>
                  <a:pt x="0" y="365760"/>
                </a:lnTo>
                <a:lnTo>
                  <a:pt x="3383280" y="365760"/>
                </a:lnTo>
                <a:lnTo>
                  <a:pt x="3383280" y="0"/>
                </a:lnTo>
                <a:close/>
              </a:path>
              <a:path w="4779645" h="1336675">
                <a:moveTo>
                  <a:pt x="4779264" y="970788"/>
                </a:moveTo>
                <a:lnTo>
                  <a:pt x="1162812" y="970788"/>
                </a:lnTo>
                <a:lnTo>
                  <a:pt x="1162812" y="1336548"/>
                </a:lnTo>
                <a:lnTo>
                  <a:pt x="4779264" y="1336548"/>
                </a:lnTo>
                <a:lnTo>
                  <a:pt x="4779264" y="97078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5508" y="3300546"/>
            <a:ext cx="4779645" cy="130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2407920">
              <a:lnSpc>
                <a:spcPct val="100000"/>
              </a:lnSpc>
              <a:spcBef>
                <a:spcPts val="22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71032" y="1619948"/>
            <a:ext cx="1537970" cy="5076190"/>
            <a:chOff x="5971032" y="1619948"/>
            <a:chExt cx="1537970" cy="5076190"/>
          </a:xfrm>
        </p:grpSpPr>
        <p:sp>
          <p:nvSpPr>
            <p:cNvPr id="13" name="object 13"/>
            <p:cNvSpPr/>
            <p:nvPr/>
          </p:nvSpPr>
          <p:spPr>
            <a:xfrm>
              <a:off x="5971032" y="5376671"/>
              <a:ext cx="1537970" cy="365760"/>
            </a:xfrm>
            <a:custGeom>
              <a:avLst/>
              <a:gdLst/>
              <a:ahLst/>
              <a:cxnLst/>
              <a:rect l="l" t="t" r="r" b="b"/>
              <a:pathLst>
                <a:path w="1537970" h="365760">
                  <a:moveTo>
                    <a:pt x="153771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37715" y="365759"/>
                  </a:lnTo>
                  <a:lnTo>
                    <a:pt x="153771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47510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20822" y="5383784"/>
            <a:ext cx="3488054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53511" y="2476498"/>
            <a:ext cx="3859529" cy="2966085"/>
            <a:chOff x="2953511" y="2476498"/>
            <a:chExt cx="3859529" cy="2966085"/>
          </a:xfrm>
        </p:grpSpPr>
        <p:sp>
          <p:nvSpPr>
            <p:cNvPr id="17" name="object 17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1455" y="3655313"/>
              <a:ext cx="3496310" cy="354965"/>
            </a:xfrm>
            <a:custGeom>
              <a:avLst/>
              <a:gdLst/>
              <a:ahLst/>
              <a:cxnLst/>
              <a:rect l="l" t="t" r="r" b="b"/>
              <a:pathLst>
                <a:path w="3496309" h="354964">
                  <a:moveTo>
                    <a:pt x="3496310" y="0"/>
                  </a:moveTo>
                  <a:lnTo>
                    <a:pt x="0" y="354406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86683" y="3944955"/>
              <a:ext cx="129539" cy="1295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995" y="3590543"/>
              <a:ext cx="129540" cy="1295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70684" y="4630673"/>
              <a:ext cx="3576320" cy="135255"/>
            </a:xfrm>
            <a:custGeom>
              <a:avLst/>
              <a:gdLst/>
              <a:ahLst/>
              <a:cxnLst/>
              <a:rect l="l" t="t" r="r" b="b"/>
              <a:pathLst>
                <a:path w="3576320" h="135254">
                  <a:moveTo>
                    <a:pt x="3576320" y="0"/>
                  </a:moveTo>
                  <a:lnTo>
                    <a:pt x="0" y="13524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910" y="4701153"/>
              <a:ext cx="129539" cy="1295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4" y="4565903"/>
              <a:ext cx="129540" cy="1295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70680" y="4766306"/>
              <a:ext cx="3569970" cy="611505"/>
            </a:xfrm>
            <a:custGeom>
              <a:avLst/>
              <a:gdLst/>
              <a:ahLst/>
              <a:cxnLst/>
              <a:rect l="l" t="t" r="r" b="b"/>
              <a:pathLst>
                <a:path w="3569970" h="611504">
                  <a:moveTo>
                    <a:pt x="3569970" y="61131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5911" y="4701533"/>
              <a:ext cx="129539" cy="1295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882" y="5312850"/>
              <a:ext cx="129540" cy="129539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89581" y="3769614"/>
              <a:ext cx="1071880" cy="365760"/>
            </a:xfrm>
            <a:custGeom>
              <a:avLst/>
              <a:gdLst/>
              <a:ahLst/>
              <a:cxnLst/>
              <a:rect l="l" t="t" r="r" b="b"/>
              <a:pathLst>
                <a:path w="1071880" h="365760">
                  <a:moveTo>
                    <a:pt x="0" y="0"/>
                  </a:moveTo>
                  <a:lnTo>
                    <a:pt x="1071371" y="0"/>
                  </a:lnTo>
                  <a:lnTo>
                    <a:pt x="1071371" y="365760"/>
                  </a:lnTo>
                  <a:lnTo>
                    <a:pt x="0" y="3657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470472"/>
            <a:ext cx="878840" cy="9512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157480"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201295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482600"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0680" y="43781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47024" y="2589277"/>
            <a:ext cx="6569075" cy="2935605"/>
            <a:chOff x="1847024" y="2589277"/>
            <a:chExt cx="6569075" cy="2935605"/>
          </a:xfrm>
        </p:grpSpPr>
        <p:sp>
          <p:nvSpPr>
            <p:cNvPr id="18" name="object 18"/>
            <p:cNvSpPr/>
            <p:nvPr/>
          </p:nvSpPr>
          <p:spPr>
            <a:xfrm>
              <a:off x="6512052" y="4561332"/>
              <a:ext cx="1775460" cy="338455"/>
            </a:xfrm>
            <a:custGeom>
              <a:avLst/>
              <a:gdLst/>
              <a:ahLst/>
              <a:cxnLst/>
              <a:rect l="l" t="t" r="r" b="b"/>
              <a:pathLst>
                <a:path w="1775459" h="338454">
                  <a:moveTo>
                    <a:pt x="1775459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1775459" y="338328"/>
                  </a:lnTo>
                  <a:lnTo>
                    <a:pt x="17754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29789" y="3053337"/>
              <a:ext cx="3745865" cy="45720"/>
            </a:xfrm>
            <a:custGeom>
              <a:avLst/>
              <a:gdLst/>
              <a:ahLst/>
              <a:cxnLst/>
              <a:rect l="l" t="t" r="r" b="b"/>
              <a:pathLst>
                <a:path w="3745865" h="45719">
                  <a:moveTo>
                    <a:pt x="3745750" y="4535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6678" y="3059827"/>
              <a:ext cx="77724" cy="777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29786" y="3053328"/>
              <a:ext cx="6247130" cy="1942464"/>
            </a:xfrm>
            <a:custGeom>
              <a:avLst/>
              <a:gdLst/>
              <a:ahLst/>
              <a:cxnLst/>
              <a:rect l="l" t="t" r="r" b="b"/>
              <a:pathLst>
                <a:path w="6247130" h="1942464">
                  <a:moveTo>
                    <a:pt x="6247015" y="1941893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939" y="4956360"/>
              <a:ext cx="77724" cy="777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83280" y="2589288"/>
              <a:ext cx="1073150" cy="2935605"/>
            </a:xfrm>
            <a:custGeom>
              <a:avLst/>
              <a:gdLst/>
              <a:ahLst/>
              <a:cxnLst/>
              <a:rect l="l" t="t" r="r" b="b"/>
              <a:pathLst>
                <a:path w="1073150" h="2935604">
                  <a:moveTo>
                    <a:pt x="995172" y="64770"/>
                  </a:moveTo>
                  <a:lnTo>
                    <a:pt x="990079" y="39547"/>
                  </a:lnTo>
                  <a:lnTo>
                    <a:pt x="976198" y="18961"/>
                  </a:lnTo>
                  <a:lnTo>
                    <a:pt x="955611" y="5080"/>
                  </a:lnTo>
                  <a:lnTo>
                    <a:pt x="930402" y="0"/>
                  </a:lnTo>
                  <a:lnTo>
                    <a:pt x="137922" y="0"/>
                  </a:lnTo>
                  <a:lnTo>
                    <a:pt x="112699" y="5080"/>
                  </a:lnTo>
                  <a:lnTo>
                    <a:pt x="92113" y="18961"/>
                  </a:lnTo>
                  <a:lnTo>
                    <a:pt x="78232" y="39547"/>
                  </a:lnTo>
                  <a:lnTo>
                    <a:pt x="73152" y="64770"/>
                  </a:lnTo>
                  <a:lnTo>
                    <a:pt x="73152" y="323850"/>
                  </a:lnTo>
                  <a:lnTo>
                    <a:pt x="78232" y="349046"/>
                  </a:lnTo>
                  <a:lnTo>
                    <a:pt x="92113" y="369646"/>
                  </a:lnTo>
                  <a:lnTo>
                    <a:pt x="112699" y="383527"/>
                  </a:lnTo>
                  <a:lnTo>
                    <a:pt x="137922" y="388620"/>
                  </a:lnTo>
                  <a:lnTo>
                    <a:pt x="930402" y="388620"/>
                  </a:lnTo>
                  <a:lnTo>
                    <a:pt x="955611" y="383527"/>
                  </a:lnTo>
                  <a:lnTo>
                    <a:pt x="976198" y="369646"/>
                  </a:lnTo>
                  <a:lnTo>
                    <a:pt x="990079" y="349046"/>
                  </a:lnTo>
                  <a:lnTo>
                    <a:pt x="995172" y="323850"/>
                  </a:lnTo>
                  <a:lnTo>
                    <a:pt x="995172" y="64770"/>
                  </a:lnTo>
                  <a:close/>
                </a:path>
                <a:path w="1073150" h="2935604">
                  <a:moveTo>
                    <a:pt x="1072896" y="2611374"/>
                  </a:moveTo>
                  <a:lnTo>
                    <a:pt x="1067803" y="2586151"/>
                  </a:lnTo>
                  <a:lnTo>
                    <a:pt x="1053922" y="2565565"/>
                  </a:lnTo>
                  <a:lnTo>
                    <a:pt x="1033335" y="2551684"/>
                  </a:lnTo>
                  <a:lnTo>
                    <a:pt x="1008126" y="2546604"/>
                  </a:lnTo>
                  <a:lnTo>
                    <a:pt x="64770" y="2546604"/>
                  </a:lnTo>
                  <a:lnTo>
                    <a:pt x="39547" y="2551684"/>
                  </a:lnTo>
                  <a:lnTo>
                    <a:pt x="18961" y="2565565"/>
                  </a:lnTo>
                  <a:lnTo>
                    <a:pt x="5080" y="2586151"/>
                  </a:lnTo>
                  <a:lnTo>
                    <a:pt x="0" y="2611374"/>
                  </a:lnTo>
                  <a:lnTo>
                    <a:pt x="0" y="2870454"/>
                  </a:lnTo>
                  <a:lnTo>
                    <a:pt x="5080" y="2895650"/>
                  </a:lnTo>
                  <a:lnTo>
                    <a:pt x="18961" y="2916250"/>
                  </a:lnTo>
                  <a:lnTo>
                    <a:pt x="39547" y="2930131"/>
                  </a:lnTo>
                  <a:lnTo>
                    <a:pt x="64770" y="2935224"/>
                  </a:lnTo>
                  <a:lnTo>
                    <a:pt x="1008126" y="2935224"/>
                  </a:lnTo>
                  <a:lnTo>
                    <a:pt x="1033335" y="2930131"/>
                  </a:lnTo>
                  <a:lnTo>
                    <a:pt x="1053922" y="2916250"/>
                  </a:lnTo>
                  <a:lnTo>
                    <a:pt x="1067803" y="2895650"/>
                  </a:lnTo>
                  <a:lnTo>
                    <a:pt x="1072896" y="2870454"/>
                  </a:lnTo>
                  <a:lnTo>
                    <a:pt x="1072896" y="2611374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17473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97196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997196" y="3203448"/>
            <a:ext cx="437515" cy="31496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45088" y="2776664"/>
            <a:ext cx="3709670" cy="358775"/>
            <a:chOff x="4645088" y="2776664"/>
            <a:chExt cx="3709670" cy="358775"/>
          </a:xfrm>
        </p:grpSpPr>
        <p:sp>
          <p:nvSpPr>
            <p:cNvPr id="32" name="object 32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553254" y="2820979"/>
            <a:ext cx="4587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329690" algn="l"/>
                <a:tab pos="2467610" algn="l"/>
                <a:tab pos="3145790" algn="l"/>
                <a:tab pos="3895725" algn="l"/>
              </a:tabLst>
            </a:pPr>
            <a:r>
              <a:rPr sz="2400" spc="104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7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0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2400" spc="-135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2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150	</a:t>
            </a:r>
            <a:r>
              <a:rPr sz="2400" spc="-7" baseline="30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deposit	get	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	deposit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70404" y="2772092"/>
            <a:ext cx="7385684" cy="2539365"/>
            <a:chOff x="2470404" y="2772092"/>
            <a:chExt cx="7385684" cy="2539365"/>
          </a:xfrm>
        </p:grpSpPr>
        <p:sp>
          <p:nvSpPr>
            <p:cNvPr id="42" name="object 42"/>
            <p:cNvSpPr/>
            <p:nvPr/>
          </p:nvSpPr>
          <p:spPr>
            <a:xfrm>
              <a:off x="2509268" y="2785109"/>
              <a:ext cx="947419" cy="141605"/>
            </a:xfrm>
            <a:custGeom>
              <a:avLst/>
              <a:gdLst/>
              <a:ahLst/>
              <a:cxnLst/>
              <a:rect l="l" t="t" r="r" b="b"/>
              <a:pathLst>
                <a:path w="947420" h="141605">
                  <a:moveTo>
                    <a:pt x="947293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122883" y="3359657"/>
              <a:ext cx="1875155" cy="574040"/>
            </a:xfrm>
            <a:custGeom>
              <a:avLst/>
              <a:gdLst/>
              <a:ahLst/>
              <a:cxnLst/>
              <a:rect l="l" t="t" r="r" b="b"/>
              <a:pathLst>
                <a:path w="1875154" h="574039">
                  <a:moveTo>
                    <a:pt x="1874875" y="0"/>
                  </a:moveTo>
                  <a:lnTo>
                    <a:pt x="0" y="57386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60956" y="3892568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2941" y="0"/>
                  </a:moveTo>
                  <a:lnTo>
                    <a:pt x="0" y="59905"/>
                  </a:lnTo>
                  <a:lnTo>
                    <a:pt x="85686" y="74320"/>
                  </a:lnTo>
                  <a:lnTo>
                    <a:pt x="6294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123487" y="3112769"/>
              <a:ext cx="3045460" cy="822960"/>
            </a:xfrm>
            <a:custGeom>
              <a:avLst/>
              <a:gdLst/>
              <a:ahLst/>
              <a:cxnLst/>
              <a:rect l="l" t="t" r="r" b="b"/>
              <a:pathLst>
                <a:path w="3045460" h="822960">
                  <a:moveTo>
                    <a:pt x="3044964" y="0"/>
                  </a:moveTo>
                  <a:lnTo>
                    <a:pt x="0" y="822655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060952" y="3894523"/>
              <a:ext cx="85725" cy="75565"/>
            </a:xfrm>
            <a:custGeom>
              <a:avLst/>
              <a:gdLst/>
              <a:ahLst/>
              <a:cxnLst/>
              <a:rect l="l" t="t" r="r" b="b"/>
              <a:pathLst>
                <a:path w="85725" h="75564">
                  <a:moveTo>
                    <a:pt x="64897" y="0"/>
                  </a:moveTo>
                  <a:lnTo>
                    <a:pt x="0" y="57797"/>
                  </a:lnTo>
                  <a:lnTo>
                    <a:pt x="85166" y="7503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7"/>
                  </a:lnTo>
                  <a:lnTo>
                    <a:pt x="0" y="269239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7"/>
                  </a:lnTo>
                  <a:lnTo>
                    <a:pt x="1447292" y="323087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39"/>
                  </a:lnTo>
                  <a:lnTo>
                    <a:pt x="1501140" y="53847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7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7"/>
                  </a:lnTo>
                  <a:lnTo>
                    <a:pt x="1501140" y="269239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7"/>
                  </a:lnTo>
                  <a:lnTo>
                    <a:pt x="53848" y="323087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39"/>
                  </a:lnTo>
                  <a:lnTo>
                    <a:pt x="0" y="53847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594698" y="4996703"/>
            <a:ext cx="9950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2" name="object 52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872728" y="4558284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16772" y="3040312"/>
            <a:ext cx="6769734" cy="1898650"/>
            <a:chOff x="2116772" y="3040312"/>
            <a:chExt cx="6769734" cy="1898650"/>
          </a:xfrm>
        </p:grpSpPr>
        <p:sp>
          <p:nvSpPr>
            <p:cNvPr id="56" name="object 56"/>
            <p:cNvSpPr/>
            <p:nvPr/>
          </p:nvSpPr>
          <p:spPr>
            <a:xfrm>
              <a:off x="3125166" y="3960922"/>
              <a:ext cx="5748655" cy="755015"/>
            </a:xfrm>
            <a:custGeom>
              <a:avLst/>
              <a:gdLst/>
              <a:ahLst/>
              <a:cxnLst/>
              <a:rect l="l" t="t" r="r" b="b"/>
              <a:pathLst>
                <a:path w="5748655" h="755014">
                  <a:moveTo>
                    <a:pt x="5748299" y="75481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060957" y="3924084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82118" y="0"/>
                  </a:moveTo>
                  <a:lnTo>
                    <a:pt x="0" y="28409"/>
                  </a:lnTo>
                  <a:lnTo>
                    <a:pt x="71996" y="77063"/>
                  </a:lnTo>
                  <a:lnTo>
                    <a:pt x="8211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9790" y="3053330"/>
              <a:ext cx="4393565" cy="1847214"/>
            </a:xfrm>
            <a:custGeom>
              <a:avLst/>
              <a:gdLst/>
              <a:ahLst/>
              <a:cxnLst/>
              <a:rect l="l" t="t" r="r" b="b"/>
              <a:pathLst>
                <a:path w="4393565" h="1847214">
                  <a:moveTo>
                    <a:pt x="4393018" y="1846618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947" y="4861086"/>
              <a:ext cx="77724" cy="777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129792" y="3053333"/>
              <a:ext cx="4422775" cy="36830"/>
            </a:xfrm>
            <a:custGeom>
              <a:avLst/>
              <a:gdLst/>
              <a:ahLst/>
              <a:cxnLst/>
              <a:rect l="l" t="t" r="r" b="b"/>
              <a:pathLst>
                <a:path w="4422775" h="36830">
                  <a:moveTo>
                    <a:pt x="4422165" y="3637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3096" y="3050844"/>
              <a:ext cx="77724" cy="7772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124210" y="3120389"/>
              <a:ext cx="3723640" cy="817880"/>
            </a:xfrm>
            <a:custGeom>
              <a:avLst/>
              <a:gdLst/>
              <a:ahLst/>
              <a:cxnLst/>
              <a:rect l="l" t="t" r="r" b="b"/>
              <a:pathLst>
                <a:path w="3723640" h="817879">
                  <a:moveTo>
                    <a:pt x="3723132" y="0"/>
                  </a:moveTo>
                  <a:lnTo>
                    <a:pt x="0" y="81770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060952" y="3897349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67576" y="0"/>
                  </a:moveTo>
                  <a:lnTo>
                    <a:pt x="0" y="54635"/>
                  </a:lnTo>
                  <a:lnTo>
                    <a:pt x="84251" y="75907"/>
                  </a:lnTo>
                  <a:lnTo>
                    <a:pt x="675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7549895" y="3203448"/>
            <a:ext cx="437515" cy="31496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16833" y="3040374"/>
            <a:ext cx="5446395" cy="2159635"/>
            <a:chOff x="2116833" y="3040374"/>
            <a:chExt cx="5446395" cy="2159635"/>
          </a:xfrm>
        </p:grpSpPr>
        <p:sp>
          <p:nvSpPr>
            <p:cNvPr id="66" name="object 66"/>
            <p:cNvSpPr/>
            <p:nvPr/>
          </p:nvSpPr>
          <p:spPr>
            <a:xfrm>
              <a:off x="2129792" y="3053328"/>
              <a:ext cx="5144770" cy="63500"/>
            </a:xfrm>
            <a:custGeom>
              <a:avLst/>
              <a:gdLst/>
              <a:ahLst/>
              <a:cxnLst/>
              <a:rect l="l" t="t" r="r" b="b"/>
              <a:pathLst>
                <a:path w="5144770" h="63500">
                  <a:moveTo>
                    <a:pt x="5144706" y="629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636" y="3077382"/>
              <a:ext cx="77724" cy="777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125179" y="3367277"/>
              <a:ext cx="4425315" cy="575945"/>
            </a:xfrm>
            <a:custGeom>
              <a:avLst/>
              <a:gdLst/>
              <a:ahLst/>
              <a:cxnLst/>
              <a:rect l="l" t="t" r="r" b="b"/>
              <a:pathLst>
                <a:path w="4425315" h="575945">
                  <a:moveTo>
                    <a:pt x="4424743" y="0"/>
                  </a:moveTo>
                  <a:lnTo>
                    <a:pt x="0" y="57577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060951" y="3902843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72059" y="0"/>
                  </a:moveTo>
                  <a:lnTo>
                    <a:pt x="0" y="48564"/>
                  </a:lnTo>
                  <a:lnTo>
                    <a:pt x="82092" y="77076"/>
                  </a:lnTo>
                  <a:lnTo>
                    <a:pt x="7205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29787" y="3053330"/>
              <a:ext cx="2561590" cy="53975"/>
            </a:xfrm>
            <a:custGeom>
              <a:avLst/>
              <a:gdLst/>
              <a:ahLst/>
              <a:cxnLst/>
              <a:rect l="l" t="t" r="r" b="b"/>
              <a:pathLst>
                <a:path w="2561590" h="53975">
                  <a:moveTo>
                    <a:pt x="2560993" y="5364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1918" y="3068112"/>
              <a:ext cx="77724" cy="7772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290322" y="0"/>
                  </a:moveTo>
                  <a:lnTo>
                    <a:pt x="0" y="290321"/>
                  </a:lnTo>
                  <a:lnTo>
                    <a:pt x="145161" y="290321"/>
                  </a:lnTo>
                  <a:lnTo>
                    <a:pt x="145161" y="2007108"/>
                  </a:lnTo>
                  <a:lnTo>
                    <a:pt x="435483" y="2007108"/>
                  </a:lnTo>
                  <a:lnTo>
                    <a:pt x="435483" y="290321"/>
                  </a:lnTo>
                  <a:lnTo>
                    <a:pt x="580644" y="290321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145161" y="2007108"/>
                  </a:moveTo>
                  <a:lnTo>
                    <a:pt x="145161" y="290321"/>
                  </a:lnTo>
                  <a:lnTo>
                    <a:pt x="0" y="290321"/>
                  </a:lnTo>
                  <a:lnTo>
                    <a:pt x="290322" y="0"/>
                  </a:lnTo>
                  <a:lnTo>
                    <a:pt x="580644" y="290321"/>
                  </a:lnTo>
                  <a:lnTo>
                    <a:pt x="435483" y="290321"/>
                  </a:lnTo>
                  <a:lnTo>
                    <a:pt x="435483" y="2007108"/>
                  </a:lnTo>
                  <a:lnTo>
                    <a:pt x="145161" y="200710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2962398" y="46786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55309" y="3656890"/>
            <a:ext cx="295275" cy="1199515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2772183"/>
            <a:ext cx="439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Concurrency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collections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21843" y="3137944"/>
            <a:ext cx="560451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534" y="2842287"/>
            <a:ext cx="34899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 marR="5080" indent="-5842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2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3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691" y="1446305"/>
            <a:ext cx="524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Synchronized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collection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wrappers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40959" y="1812066"/>
            <a:ext cx="595630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6176" y="3137944"/>
            <a:ext cx="299402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7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synchronizedList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synchronizedMap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664" y="4463823"/>
            <a:ext cx="616839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proxy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17220" lvl="1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617220" algn="l"/>
                <a:tab pos="6178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Actual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occurs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original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  </a:t>
            </a:r>
            <a:r>
              <a:rPr sz="3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2860" algn="r">
              <a:lnSpc>
                <a:spcPct val="100000"/>
              </a:lnSpc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611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</a:rPr>
              <a:t>Coordinating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producers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consumers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13727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069365"/>
            <a:ext cx="478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435123"/>
            <a:ext cx="5663565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Attempt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Wakes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Examples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LinkedBlockingQueue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PriorityBlockingQueue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990" y="2842287"/>
            <a:ext cx="2503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705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Blocking 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2652" y="1149124"/>
            <a:ext cx="298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java.util.concurrent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01920" y="1514883"/>
            <a:ext cx="664718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we’ve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talked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Semaphores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Lots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2652" y="4319043"/>
            <a:ext cx="65493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java.util.concurrent.atomic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atomic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getAndAdd,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compareAndSet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866" y="2842287"/>
            <a:ext cx="3152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42545" algn="r">
              <a:lnSpc>
                <a:spcPct val="100000"/>
              </a:lnSpc>
            </a:pP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We cannot resolve deadlock but we can avoid deadlock situation based on several techniques.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Deadlock in java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05740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When two threads are waiting for each other forever means (i.e. it does not get a chance to enter in a ready queue) such type of infinite waiting is called deadlock.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487680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By using synchronized keyword we may move towards deadlock situation. Synchronize keyword is not recommended to apply unnecessarily.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59029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 deadlock occurs when the waiting process is still holding onto another resource that the first needs before it can finish.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" y="3200400"/>
            <a:ext cx="4431665" cy="253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330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rgbClr val="00B0F0"/>
                </a:solidFill>
              </a:rPr>
              <a:t>Deadlock Example and Solution</a:t>
            </a:r>
            <a:endParaRPr lang="en-US" sz="36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We cannot resolve deadlock but we can avoid deadlock situation based on several techniques.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Avoid Dead Lock condition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0574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Avoid Nested Locks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48768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Using thread join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59029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Avoid Unnecessary Locks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Thread States and Transitions</a:t>
            </a:r>
            <a:endParaRPr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524000"/>
            <a:ext cx="5562600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Runnable and Running States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430020"/>
            <a:ext cx="7459345" cy="4947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652" y="1370105"/>
            <a:ext cx="554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Can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enable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more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complete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0" dirty="0">
                <a:solidFill>
                  <a:srgbClr val="F05A28"/>
                </a:solidFill>
              </a:rPr>
              <a:t>CPU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652" y="1735866"/>
            <a:ext cx="6779259" cy="37134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non-CPU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7655" marR="50165" lvl="1" indent="-28765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287655" algn="l"/>
                <a:tab pos="288290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storage,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networks,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508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288925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computers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CPU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parallel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matter?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reduce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perceived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wall-clock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22" y="2842287"/>
            <a:ext cx="3285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14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81" y="152671"/>
            <a:ext cx="787590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Relinquishing control using suspend method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676400"/>
            <a:ext cx="7279640" cy="481584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029235" y="1371374"/>
            <a:ext cx="59931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 to prevent Thread Execution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1843" y="2734083"/>
            <a:ext cx="6161405" cy="31356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yield()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lang="en-US"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join()</a:t>
            </a:r>
            <a:endParaRPr lang="en-US" sz="2400" spc="-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endParaRPr lang="en-US" sz="2400" spc="-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endParaRPr lang="en-US" sz="2400" spc="-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 algn="l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sleep()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7260" y="2439035"/>
            <a:ext cx="1155065" cy="10261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1524000" y="4038600"/>
            <a:ext cx="2714625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334000"/>
            <a:ext cx="1302385" cy="90043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330440" cy="2666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Methods to prevent Thread Execution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384300" lvl="3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yield</a:t>
            </a:r>
            <a:endParaRPr lang="en-US" sz="3600">
              <a:solidFill>
                <a:srgbClr val="00B0F0"/>
              </a:solidFill>
            </a:endParaRPr>
          </a:p>
          <a:p>
            <a:pPr marL="1384300" lvl="3">
              <a:lnSpc>
                <a:spcPct val="100000"/>
              </a:lnSpc>
              <a:spcBef>
                <a:spcPts val="100"/>
              </a:spcBef>
            </a:pPr>
            <a:endParaRPr lang="en-US" sz="3600">
              <a:solidFill>
                <a:srgbClr val="00B0F0"/>
              </a:solidFill>
            </a:endParaRPr>
          </a:p>
          <a:p>
            <a:pPr marL="1384300" lvl="3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sleep</a:t>
            </a:r>
            <a:endParaRPr lang="en-US" sz="36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172210" y="683260"/>
          <a:ext cx="9846945" cy="549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839325" imgH="5486400" progId="Paint.Picture">
                  <p:embed/>
                </p:oleObj>
              </mc:Choice>
              <mc:Fallback>
                <p:oleObj name="" r:id="rId1" imgW="9839325" imgH="5486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2210" y="683260"/>
                        <a:ext cx="9846945" cy="549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330440" cy="2296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S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et the priority for threads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MIN_PRIORITY</a:t>
            </a:r>
            <a:endParaRPr lang="en-US"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NORM_PRIORITY</a:t>
            </a:r>
            <a:endParaRPr lang="en-US"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MAX_PRIORITY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53720"/>
          </a:xfrm>
        </p:spPr>
        <p:txBody>
          <a:bodyPr/>
          <a:p>
            <a:pPr algn="ctr"/>
            <a:r>
              <a:rPr lang="en-US"/>
              <a:t>wait notify notifyall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600200"/>
            <a:ext cx="12122785" cy="466788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330440" cy="228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Printing Threads in Sequence in Java</a:t>
            </a: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 using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wait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notify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notifyall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050650"/>
            <a:ext cx="193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1416411"/>
            <a:ext cx="6671309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3336650"/>
            <a:ext cx="605917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Can’t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responsibility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311510"/>
            <a:ext cx="253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ExecutorService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677270"/>
            <a:ext cx="602932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2155550"/>
            <a:ext cx="653288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064" y="4517750"/>
            <a:ext cx="644017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789790"/>
            <a:ext cx="428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05A28"/>
                </a:solidFill>
              </a:rPr>
              <a:t>All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Java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objects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have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lock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2155550"/>
            <a:ext cx="6715759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target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346633"/>
            <a:ext cx="7526655" cy="986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/*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assign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filenames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 member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fields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*/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1" y="2382998"/>
            <a:ext cx="17938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9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9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0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30" y="3419361"/>
            <a:ext cx="6788150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Files.newBufferedReader(Paths.get(inFile)))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45783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 marR="73660" indent="-111125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8151" y="519066"/>
            <a:ext cx="488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4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8" name="object 8"/>
          <p:cNvSpPr txBox="1"/>
          <p:nvPr/>
        </p:nvSpPr>
        <p:spPr>
          <a:xfrm>
            <a:off x="3357115" y="2454358"/>
            <a:ext cx="1878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57800" y="1774190"/>
            <a:ext cx="63709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00" dirty="0">
                <a:solidFill>
                  <a:srgbClr val="F05A28"/>
                </a:solidFill>
              </a:rPr>
              <a:t>- Deadlock and how to avoid it</a:t>
            </a:r>
            <a:endParaRPr lang="en-US"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2155550"/>
            <a:ext cx="6715759" cy="1835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 States and Transitions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 to prevent Thread Execution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 Priorities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 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notifyall 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20950</Words>
  <Application>WPS Presentation</Application>
  <PresentationFormat>On-screen Show (4:3)</PresentationFormat>
  <Paragraphs>1380</Paragraphs>
  <Slides>90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90</vt:i4>
      </vt:variant>
    </vt:vector>
  </HeadingPairs>
  <TitlesOfParts>
    <vt:vector size="104" baseType="lpstr">
      <vt:lpstr>Arial</vt:lpstr>
      <vt:lpstr>SimSun</vt:lpstr>
      <vt:lpstr>Wingdings</vt:lpstr>
      <vt:lpstr>Verdana</vt:lpstr>
      <vt:lpstr>Arial MT</vt:lpstr>
      <vt:lpstr>Times New Roman</vt:lpstr>
      <vt:lpstr>Ebrima</vt:lpstr>
      <vt:lpstr>Calibri</vt:lpstr>
      <vt:lpstr>Microsoft YaHei</vt:lpstr>
      <vt:lpstr>Arial Unicode MS</vt:lpstr>
      <vt:lpstr>Wingdings</vt:lpstr>
      <vt:lpstr>Office Theme</vt:lpstr>
      <vt:lpstr>Paint.Picture</vt:lpstr>
      <vt:lpstr>Paint.Picture</vt:lpstr>
      <vt:lpstr>Multithreading and Concurrency</vt:lpstr>
      <vt:lpstr>Threading foundation types  Thread pools</vt:lpstr>
      <vt:lpstr>Threading and Concurrency Coverage</vt:lpstr>
      <vt:lpstr>Process</vt:lpstr>
      <vt:lpstr>Single Threaded Process</vt:lpstr>
      <vt:lpstr>Multithreading</vt:lpstr>
      <vt:lpstr>Concurrency</vt:lpstr>
      <vt:lpstr>Can enable more complete CPU use</vt:lpstr>
      <vt:lpstr>A Simple Adder Class</vt:lpstr>
      <vt:lpstr>Using Simple Adder Class</vt:lpstr>
      <vt:lpstr>Processing on a Single Thread</vt:lpstr>
      <vt:lpstr>Processing on Multiple Threads</vt:lpstr>
      <vt:lpstr>Multithreading is an explicit choice</vt:lpstr>
      <vt:lpstr>Limited threading abstraction</vt:lpstr>
      <vt:lpstr>Runnable interface</vt:lpstr>
      <vt:lpstr>Adder with Threading Support</vt:lpstr>
      <vt:lpstr>Running Adder on Separate Threads</vt:lpstr>
      <vt:lpstr>Running Adder on Separate Threads</vt:lpstr>
      <vt:lpstr>Processing on Multiple Threads</vt:lpstr>
      <vt:lpstr>Processing on Multiple Threads</vt:lpstr>
      <vt:lpstr>Running Adder on Separate Threads</vt:lpstr>
      <vt:lpstr>Running Adder on Separate Threads</vt:lpstr>
      <vt:lpstr>Value of the Thread class</vt:lpstr>
      <vt:lpstr>Thread  Management  with Thread</vt:lpstr>
      <vt:lpstr>ExecutorService interface</vt:lpstr>
      <vt:lpstr>Running Adder on Separate Threads</vt:lpstr>
      <vt:lpstr>Running Adder in a Thread Pool</vt:lpstr>
      <vt:lpstr>Processing in a Thread Pool</vt:lpstr>
      <vt:lpstr>Closer  Relationship  Between Thread</vt:lpstr>
      <vt:lpstr>Thread Result Manual Handling</vt:lpstr>
      <vt:lpstr>Thread Exception Manual Handling</vt:lpstr>
      <vt:lpstr>Thread Result Handling Desired</vt:lpstr>
      <vt:lpstr>PowerPoint 演示文稿</vt:lpstr>
      <vt:lpstr>Callable interface</vt:lpstr>
      <vt:lpstr>Adder Method Returning a Value</vt:lpstr>
      <vt:lpstr>Adder Method Returning a Value</vt:lpstr>
      <vt:lpstr>Adder Method Returning a Value</vt:lpstr>
      <vt:lpstr>Adder Implementing Callable</vt:lpstr>
      <vt:lpstr>Adder Implementing Callable</vt:lpstr>
      <vt:lpstr>Start Adder Processing</vt:lpstr>
      <vt:lpstr>Start Adder Processing</vt:lpstr>
      <vt:lpstr>Retrieving Adder Class Results</vt:lpstr>
      <vt:lpstr>The challenge of concurrency</vt:lpstr>
      <vt:lpstr>A Simple Bank Account Class</vt:lpstr>
      <vt:lpstr>A Class to Update the Bank Account</vt:lpstr>
      <vt:lpstr>Running on a Single Thread</vt:lpstr>
      <vt:lpstr>Running on Multiple Threads</vt:lpstr>
      <vt:lpstr>PowerPoint 演示文稿</vt:lpstr>
      <vt:lpstr>What Happened on the 5 Threads</vt:lpstr>
      <vt:lpstr>There’s More Than Meets the Eye</vt:lpstr>
      <vt:lpstr>Unprotected Concurrency</vt:lpstr>
      <vt:lpstr>Coordinated Concurrency</vt:lpstr>
      <vt:lpstr>Synchronized methods</vt:lpstr>
      <vt:lpstr>When to use synchronized</vt:lpstr>
      <vt:lpstr>Synchronized Methods on Bank Account Class</vt:lpstr>
      <vt:lpstr>5 Threads Running Correctly</vt:lpstr>
      <vt:lpstr>Behavior of Synchronized Methods</vt:lpstr>
      <vt:lpstr>Synchronized methods</vt:lpstr>
      <vt:lpstr>Synchronized Method</vt:lpstr>
      <vt:lpstr>Synchronized Statement Block</vt:lpstr>
      <vt:lpstr>Blocks</vt:lpstr>
      <vt:lpstr>Bank Account Class Revisited</vt:lpstr>
      <vt:lpstr>Transaction Worker</vt:lpstr>
      <vt:lpstr>Dispatching Transactions</vt:lpstr>
      <vt:lpstr>Transaction Worker</vt:lpstr>
      <vt:lpstr>Transaction Promo Worker</vt:lpstr>
      <vt:lpstr>Dispatching Transactions</vt:lpstr>
      <vt:lpstr>Behavior of Synchronized Methods</vt:lpstr>
      <vt:lpstr>Thread Safe Transaction Promo Worker</vt:lpstr>
      <vt:lpstr>Behavior of Synchronized Methods</vt:lpstr>
      <vt:lpstr>Concurrency and collections</vt:lpstr>
      <vt:lpstr>Synchronized collection wrappers</vt:lpstr>
      <vt:lpstr>Coordinating producers and consumers</vt:lpstr>
      <vt:lpstr>java.util.concurrent</vt:lpstr>
      <vt:lpstr>We cannot resolve deadlock but we can avoid deadlock situation based on several techniques.</vt:lpstr>
      <vt:lpstr>PowerPoint 演示文稿</vt:lpstr>
      <vt:lpstr>We cannot resolve deadlock but we can avoid deadlock situation based on several techniques.</vt:lpstr>
      <vt:lpstr>Thread States and Transitions</vt:lpstr>
      <vt:lpstr>Runnable and Running States</vt:lpstr>
      <vt:lpstr>Relinquishing control using suspend method</vt:lpstr>
      <vt:lpstr>PowerPoint 演示文稿</vt:lpstr>
      <vt:lpstr>PowerPoint 演示文稿</vt:lpstr>
      <vt:lpstr>PowerPoint 演示文稿</vt:lpstr>
      <vt:lpstr>PowerPoint 演示文稿</vt:lpstr>
      <vt:lpstr>wait notify notifyall </vt:lpstr>
      <vt:lpstr>PowerPoint 演示文稿</vt:lpstr>
      <vt:lpstr>Thread class</vt:lpstr>
      <vt:lpstr>ExecutorService</vt:lpstr>
      <vt:lpstr>All Java objects have a lock</vt:lpstr>
      <vt:lpstr>- Deadlock and how to avoid 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Concurrency</dc:title>
  <dc:creator>Jim Wilson</dc:creator>
  <cp:lastModifiedBy>steve</cp:lastModifiedBy>
  <cp:revision>15</cp:revision>
  <dcterms:created xsi:type="dcterms:W3CDTF">2021-10-06T17:52:00Z</dcterms:created>
  <dcterms:modified xsi:type="dcterms:W3CDTF">2022-03-24T07:28:25Z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2017-06-06T14:30:00Z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2021-10-07T14:30:00Z</vt:filetime>
  </property>
  <property fmtid="{D5CDD505-2E9C-101B-9397-08002B2CF9AE}" pid="5" name="ICV">
    <vt:lpwstr>1ED8F702441C4F02B0BE901E34925C10</vt:lpwstr>
  </property>
  <property fmtid="{D5CDD505-2E9C-101B-9397-08002B2CF9AE}" pid="6" name="KSOProductBuildVer">
    <vt:lpwstr>1033-11.2.0.11029</vt:lpwstr>
  </property>
</Properties>
</file>