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1632"/>
        <p:guide pos="21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81562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81562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960533" y="2032000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7823200"/>
            <a:ext cx="17339733" cy="6400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5440379"/>
            <a:ext cx="9392356" cy="815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15440379"/>
            <a:ext cx="9392356" cy="815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83219" y="1081563"/>
            <a:ext cx="9425561" cy="3228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2160270"/>
            <a:ext cx="8534400" cy="9644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887254"/>
            <a:ext cx="5303520" cy="25460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887254"/>
            <a:ext cx="5303520" cy="25460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1918097"/>
            <a:ext cx="10768615" cy="214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710" y="1529048"/>
            <a:ext cx="10618579" cy="3228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8517" y="1371600"/>
            <a:ext cx="10674964" cy="1057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3587591"/>
            <a:ext cx="3901440" cy="1928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3587591"/>
            <a:ext cx="2804160" cy="1928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3587591"/>
            <a:ext cx="2804160" cy="1928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 flipV="1">
            <a:off x="304800" y="3581400"/>
            <a:ext cx="10083800" cy="7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2209800"/>
            <a:ext cx="11017885" cy="93980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45" dirty="0">
                <a:solidFill>
                  <a:srgbClr val="171717"/>
                </a:solidFill>
              </a:rPr>
              <a:t>M</a:t>
            </a:r>
            <a:r>
              <a:rPr sz="6000" spc="15" dirty="0">
                <a:solidFill>
                  <a:srgbClr val="171717"/>
                </a:solidFill>
              </a:rPr>
              <a:t>o</a:t>
            </a:r>
            <a:r>
              <a:rPr sz="6000" spc="65" dirty="0">
                <a:solidFill>
                  <a:srgbClr val="171717"/>
                </a:solidFill>
              </a:rPr>
              <a:t>d</a:t>
            </a:r>
            <a:r>
              <a:rPr sz="6000" spc="-190" dirty="0">
                <a:solidFill>
                  <a:srgbClr val="171717"/>
                </a:solidFill>
              </a:rPr>
              <a:t>u</a:t>
            </a:r>
            <a:r>
              <a:rPr sz="6000" spc="-165" dirty="0">
                <a:solidFill>
                  <a:srgbClr val="171717"/>
                </a:solidFill>
              </a:rPr>
              <a:t>l</a:t>
            </a:r>
            <a:r>
              <a:rPr sz="6000" spc="-135" dirty="0">
                <a:solidFill>
                  <a:srgbClr val="171717"/>
                </a:solidFill>
              </a:rPr>
              <a:t>e</a:t>
            </a:r>
            <a:r>
              <a:rPr sz="6000" spc="-105" dirty="0">
                <a:solidFill>
                  <a:srgbClr val="171717"/>
                </a:solidFill>
              </a:rPr>
              <a:t>s</a:t>
            </a:r>
            <a:r>
              <a:rPr sz="6000" spc="-459" dirty="0">
                <a:solidFill>
                  <a:srgbClr val="171717"/>
                </a:solidFill>
              </a:rPr>
              <a:t> </a:t>
            </a:r>
            <a:r>
              <a:rPr sz="6000" spc="-204" dirty="0">
                <a:solidFill>
                  <a:srgbClr val="171717"/>
                </a:solidFill>
              </a:rPr>
              <a:t>a</a:t>
            </a:r>
            <a:r>
              <a:rPr sz="6000" spc="-200" dirty="0">
                <a:solidFill>
                  <a:srgbClr val="171717"/>
                </a:solidFill>
              </a:rPr>
              <a:t>n</a:t>
            </a:r>
            <a:r>
              <a:rPr sz="6000" spc="180" dirty="0">
                <a:solidFill>
                  <a:srgbClr val="171717"/>
                </a:solidFill>
              </a:rPr>
              <a:t>d</a:t>
            </a:r>
            <a:r>
              <a:rPr sz="6000" spc="-459" dirty="0">
                <a:solidFill>
                  <a:srgbClr val="171717"/>
                </a:solidFill>
              </a:rPr>
              <a:t> </a:t>
            </a:r>
            <a:r>
              <a:rPr sz="6000" spc="20" dirty="0">
                <a:solidFill>
                  <a:srgbClr val="171717"/>
                </a:solidFill>
              </a:rPr>
              <a:t>C</a:t>
            </a:r>
            <a:r>
              <a:rPr sz="6000" spc="70" dirty="0">
                <a:solidFill>
                  <a:srgbClr val="171717"/>
                </a:solidFill>
              </a:rPr>
              <a:t>o</a:t>
            </a:r>
            <a:r>
              <a:rPr sz="6000" spc="-190" dirty="0">
                <a:solidFill>
                  <a:srgbClr val="171717"/>
                </a:solidFill>
              </a:rPr>
              <a:t>n</a:t>
            </a:r>
            <a:r>
              <a:rPr sz="6000" spc="120" dirty="0">
                <a:solidFill>
                  <a:srgbClr val="171717"/>
                </a:solidFill>
              </a:rPr>
              <a:t>c</a:t>
            </a:r>
            <a:r>
              <a:rPr sz="6000" spc="-190" dirty="0">
                <a:solidFill>
                  <a:srgbClr val="171717"/>
                </a:solidFill>
              </a:rPr>
              <a:t>u</a:t>
            </a:r>
            <a:r>
              <a:rPr sz="6000" spc="-210" dirty="0">
                <a:solidFill>
                  <a:srgbClr val="171717"/>
                </a:solidFill>
              </a:rPr>
              <a:t>r</a:t>
            </a:r>
            <a:r>
              <a:rPr sz="6000" spc="-310" dirty="0">
                <a:solidFill>
                  <a:srgbClr val="171717"/>
                </a:solidFill>
              </a:rPr>
              <a:t>r</a:t>
            </a:r>
            <a:r>
              <a:rPr sz="6000" spc="-135" dirty="0">
                <a:solidFill>
                  <a:srgbClr val="171717"/>
                </a:solidFill>
              </a:rPr>
              <a:t>e</a:t>
            </a:r>
            <a:r>
              <a:rPr sz="6000" spc="-190" dirty="0">
                <a:solidFill>
                  <a:srgbClr val="171717"/>
                </a:solidFill>
              </a:rPr>
              <a:t>n</a:t>
            </a:r>
            <a:r>
              <a:rPr sz="6000" spc="90" dirty="0">
                <a:solidFill>
                  <a:srgbClr val="171717"/>
                </a:solidFill>
              </a:rPr>
              <a:t>c</a:t>
            </a:r>
            <a:r>
              <a:rPr sz="6000" spc="-5" dirty="0">
                <a:solidFill>
                  <a:srgbClr val="171717"/>
                </a:solidFill>
              </a:rPr>
              <a:t>y</a:t>
            </a:r>
            <a:endParaRPr sz="6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153400" y="6248400"/>
            <a:ext cx="3738880" cy="368935"/>
          </a:xfrm>
        </p:spPr>
        <p:txBody>
          <a:bodyPr/>
          <a:p>
            <a:fld id="{B6F15528-21DE-4FAA-801E-634DDDAF4B2B}" type="slidenum">
              <a:rPr sz="2400"/>
            </a:fld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81775" y="1143000"/>
            <a:ext cx="5312410" cy="266509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35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35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8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32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32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“Condition”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555" y="1143000"/>
            <a:ext cx="5312410" cy="266509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35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35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8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32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32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“Problem”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1197" y="-4008799"/>
            <a:ext cx="6151880" cy="43180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404040"/>
                </a:solidFill>
              </a:rPr>
              <a:t>E</a:t>
            </a:r>
            <a:r>
              <a:rPr spc="10" dirty="0">
                <a:solidFill>
                  <a:srgbClr val="404040"/>
                </a:solidFill>
              </a:rPr>
              <a:t>r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105" dirty="0">
                <a:solidFill>
                  <a:srgbClr val="404040"/>
                </a:solidFill>
              </a:rPr>
              <a:t>r</a:t>
            </a:r>
            <a:r>
              <a:rPr spc="-90" dirty="0">
                <a:solidFill>
                  <a:srgbClr val="404040"/>
                </a:solidFill>
              </a:rPr>
              <a:t>s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110" dirty="0">
                <a:solidFill>
                  <a:srgbClr val="404040"/>
                </a:solidFill>
              </a:rPr>
              <a:t>v</a:t>
            </a:r>
            <a:r>
              <a:rPr spc="-90" dirty="0">
                <a:solidFill>
                  <a:srgbClr val="404040"/>
                </a:solidFill>
              </a:rPr>
              <a:t>s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135" dirty="0">
                <a:solidFill>
                  <a:srgbClr val="404040"/>
                </a:solidFill>
              </a:rPr>
              <a:t>E</a:t>
            </a:r>
            <a:r>
              <a:rPr spc="-210" dirty="0">
                <a:solidFill>
                  <a:srgbClr val="404040"/>
                </a:solidFill>
              </a:rPr>
              <a:t>x</a:t>
            </a:r>
            <a:r>
              <a:rPr spc="114" dirty="0">
                <a:solidFill>
                  <a:srgbClr val="404040"/>
                </a:solidFill>
              </a:rPr>
              <a:t>c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90" dirty="0">
                <a:solidFill>
                  <a:srgbClr val="404040"/>
                </a:solidFill>
              </a:rPr>
              <a:t>p</a:t>
            </a:r>
            <a:r>
              <a:rPr spc="50" dirty="0">
                <a:solidFill>
                  <a:srgbClr val="404040"/>
                </a:solidFill>
              </a:rPr>
              <a:t>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-90" dirty="0">
                <a:solidFill>
                  <a:srgbClr val="404040"/>
                </a:solidFill>
              </a:rPr>
              <a:t>s</a:t>
            </a:r>
            <a:endParaRPr spc="-90" dirty="0">
              <a:solidFill>
                <a:srgbClr val="40404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153400" y="6096000"/>
            <a:ext cx="3738880" cy="368935"/>
          </a:xfrm>
        </p:spPr>
        <p:txBody>
          <a:bodyPr/>
          <a:p>
            <a:fld id="{B6F15528-21DE-4FAA-801E-634DDDAF4B2B}" type="slidenum">
              <a:rPr sz="2400"/>
            </a:fld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3273" y="1371431"/>
            <a:ext cx="4288367" cy="43180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Node</a:t>
            </a:r>
            <a:r>
              <a:rPr spc="-285" dirty="0"/>
              <a:t> </a:t>
            </a:r>
            <a:r>
              <a:rPr spc="-35" dirty="0"/>
              <a:t>Clusters</a:t>
            </a:r>
            <a:endParaRPr spc="-3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>
          <a:xfrm>
            <a:off x="8153400" y="6172200"/>
            <a:ext cx="3738880" cy="368935"/>
          </a:xfrm>
        </p:spPr>
        <p:txBody>
          <a:bodyPr/>
          <a:p>
            <a:fld id="{B6F15528-21DE-4FAA-801E-634DDDAF4B2B}" type="slidenum">
              <a:rPr sz="2400"/>
            </a:fld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0" y="381000"/>
            <a:ext cx="10990580" cy="5591175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>
          <a:xfrm>
            <a:off x="8948420" y="6400641"/>
            <a:ext cx="2804160" cy="192881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>
          <a:xfrm>
            <a:off x="9067800" y="6400641"/>
            <a:ext cx="2804160" cy="192881"/>
          </a:xfrm>
        </p:spPr>
        <p:txBody>
          <a:bodyPr/>
          <a:p>
            <a:fld id="{B6F15528-21DE-4FAA-801E-634DDDAF4B2B}" type="slidenum">
              <a:rPr sz="2400"/>
            </a:fld>
            <a:endParaRPr sz="2400"/>
          </a:p>
        </p:txBody>
      </p:sp>
      <p:sp>
        <p:nvSpPr>
          <p:cNvPr id="19" name="Content Placeholder 18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7" name="Content Placeholder 1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304800"/>
            <a:ext cx="11109325" cy="56915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7385" y="887095"/>
            <a:ext cx="10446385" cy="5127625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>
          <a:xfrm>
            <a:off x="9067800" y="6400641"/>
            <a:ext cx="2804160" cy="192881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3610" y="462280"/>
            <a:ext cx="9995535" cy="63087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>
          <a:xfrm>
            <a:off x="8224520" y="6400800"/>
            <a:ext cx="3738880" cy="368935"/>
          </a:xfrm>
        </p:spPr>
        <p:txBody>
          <a:bodyPr/>
          <a:p>
            <a:fld id="{B6F15528-21DE-4FAA-801E-634DDDAF4B2B}" type="slidenum">
              <a:rPr sz="2400"/>
            </a:fld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6088" y="1447631"/>
            <a:ext cx="9317567" cy="43180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Node’s</a:t>
            </a:r>
            <a:r>
              <a:rPr spc="-225" dirty="0"/>
              <a:t> </a:t>
            </a:r>
            <a:r>
              <a:rPr spc="15" dirty="0"/>
              <a:t>Asynchronous</a:t>
            </a:r>
            <a:r>
              <a:rPr spc="-225" dirty="0"/>
              <a:t> </a:t>
            </a:r>
            <a:r>
              <a:rPr spc="-20" dirty="0"/>
              <a:t>Patterns</a:t>
            </a:r>
            <a:endParaRPr spc="-2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>
          <a:xfrm>
            <a:off x="7924800" y="6248400"/>
            <a:ext cx="3738880" cy="368935"/>
          </a:xfrm>
        </p:spPr>
        <p:txBody>
          <a:bodyPr/>
          <a:p>
            <a:fld id="{B6F15528-21DE-4FAA-801E-634DDDAF4B2B}" type="slidenum">
              <a:rPr sz="2400"/>
            </a:fld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1546" y="1295231"/>
            <a:ext cx="6399953" cy="43180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ECMAScript</a:t>
            </a:r>
            <a:r>
              <a:rPr spc="-254" dirty="0"/>
              <a:t> </a:t>
            </a:r>
            <a:r>
              <a:rPr spc="20" dirty="0"/>
              <a:t>Modules</a:t>
            </a:r>
            <a:endParaRPr spc="2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>
          <a:xfrm>
            <a:off x="8229600" y="6248400"/>
            <a:ext cx="3738880" cy="368935"/>
          </a:xfrm>
        </p:spPr>
        <p:txBody>
          <a:bodyPr/>
          <a:p>
            <a:fld id="{B6F15528-21DE-4FAA-801E-634DDDAF4B2B}" type="slidenum">
              <a:rPr sz="2400"/>
            </a:fld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7735" y="1371431"/>
            <a:ext cx="4481405" cy="43180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Event</a:t>
            </a:r>
            <a:r>
              <a:rPr spc="-240" dirty="0"/>
              <a:t> </a:t>
            </a:r>
            <a:r>
              <a:rPr spc="-25" dirty="0"/>
              <a:t>Emitters</a:t>
            </a:r>
            <a:endParaRPr spc="-2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>
          <a:xfrm>
            <a:off x="7772400" y="6096000"/>
            <a:ext cx="3738880" cy="368935"/>
          </a:xfrm>
        </p:spPr>
        <p:txBody>
          <a:bodyPr/>
          <a:p>
            <a:fld id="{B6F15528-21DE-4FAA-801E-634DDDAF4B2B}" type="slidenum">
              <a:rPr sz="2400"/>
            </a:fld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2400" y="228600"/>
            <a:ext cx="6180455" cy="6419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60494" y="831044"/>
            <a:ext cx="2973493" cy="12350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85" dirty="0">
                <a:solidFill>
                  <a:srgbClr val="F05A28"/>
                </a:solidFill>
              </a:rPr>
              <a:t>Node</a:t>
            </a:r>
            <a:r>
              <a:rPr sz="3200" spc="-204" dirty="0">
                <a:solidFill>
                  <a:srgbClr val="F05A28"/>
                </a:solidFill>
              </a:rPr>
              <a:t> </a:t>
            </a:r>
            <a:r>
              <a:rPr sz="3200" spc="35" dirty="0">
                <a:solidFill>
                  <a:srgbClr val="F05A28"/>
                </a:solidFill>
              </a:rPr>
              <a:t>Modules</a:t>
            </a:r>
            <a:endParaRPr sz="3200"/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3200" spc="-5" dirty="0">
                <a:solidFill>
                  <a:srgbClr val="F05A28"/>
                </a:solidFill>
              </a:rPr>
              <a:t>Types</a:t>
            </a:r>
            <a:r>
              <a:rPr sz="3200" spc="-145" dirty="0">
                <a:solidFill>
                  <a:srgbClr val="F05A28"/>
                </a:solidFill>
              </a:rPr>
              <a:t> </a:t>
            </a:r>
            <a:r>
              <a:rPr sz="3200" spc="85" dirty="0">
                <a:solidFill>
                  <a:srgbClr val="F05A28"/>
                </a:solidFill>
              </a:rPr>
              <a:t>of</a:t>
            </a:r>
            <a:r>
              <a:rPr sz="3200" spc="-150" dirty="0">
                <a:solidFill>
                  <a:srgbClr val="F05A28"/>
                </a:solidFill>
              </a:rPr>
              <a:t> </a:t>
            </a:r>
            <a:r>
              <a:rPr sz="3200" spc="25" dirty="0">
                <a:solidFill>
                  <a:srgbClr val="F05A28"/>
                </a:solidFill>
              </a:rPr>
              <a:t>APIs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7360494" y="2285702"/>
            <a:ext cx="4760805" cy="403034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2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“global”</a:t>
            </a:r>
            <a:r>
              <a:rPr sz="32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831215">
              <a:lnSpc>
                <a:spcPts val="4680"/>
              </a:lnSpc>
              <a:spcBef>
                <a:spcPts val="385"/>
              </a:spcBef>
            </a:pPr>
            <a:r>
              <a:rPr sz="32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2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“Event</a:t>
            </a:r>
            <a:r>
              <a:rPr sz="32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Loop” </a:t>
            </a:r>
            <a:r>
              <a:rPr sz="32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32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32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Clusters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32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Asynchronous</a:t>
            </a:r>
            <a:r>
              <a:rPr sz="32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patterns </a:t>
            </a:r>
            <a:r>
              <a:rPr sz="32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EventEmitter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7483" y="1295610"/>
            <a:ext cx="2711873" cy="75501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Wrap</a:t>
            </a:r>
            <a:r>
              <a:rPr sz="48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Up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8382000" y="6477000"/>
            <a:ext cx="3738880" cy="368935"/>
          </a:xfrm>
        </p:spPr>
        <p:txBody>
          <a:bodyPr/>
          <a:p>
            <a:fld id="{B6F15528-21DE-4FAA-801E-634DDDAF4B2B}" type="slidenum">
              <a:rPr sz="2400"/>
            </a:fld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0400" y="2590800"/>
            <a:ext cx="5020945" cy="243586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lnSpc>
                <a:spcPct val="100000"/>
              </a:lnSpc>
            </a:pPr>
            <a:endParaRPr sz="4135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135">
              <a:latin typeface="Times New Roman" panose="02020603050405020304"/>
              <a:cs typeface="Times New Roman" panose="02020603050405020304"/>
            </a:endParaRPr>
          </a:p>
          <a:p>
            <a:pPr marL="1014730" marR="1006475" indent="640080">
              <a:lnSpc>
                <a:spcPct val="163000"/>
              </a:lnSpc>
              <a:spcBef>
                <a:spcPts val="5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Concurrency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(Without</a:t>
            </a:r>
            <a:r>
              <a:rPr sz="20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THREADS!)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2590800"/>
            <a:ext cx="5020945" cy="243586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lnSpc>
                <a:spcPct val="100000"/>
              </a:lnSpc>
            </a:pPr>
            <a:endParaRPr sz="4135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135">
              <a:latin typeface="Times New Roman" panose="02020603050405020304"/>
              <a:cs typeface="Times New Roman" panose="02020603050405020304"/>
            </a:endParaRPr>
          </a:p>
          <a:p>
            <a:pPr marL="1296035" marR="1287780" indent="690880">
              <a:lnSpc>
                <a:spcPct val="163000"/>
              </a:lnSpc>
              <a:spcBef>
                <a:spcPts val="5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Modules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(exports/require)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292465" y="6172200"/>
            <a:ext cx="3738880" cy="368935"/>
          </a:xfrm>
        </p:spPr>
        <p:txBody>
          <a:bodyPr/>
          <a:p>
            <a:fld id="{B6F15528-21DE-4FAA-801E-634DDDAF4B2B}" type="slidenum">
              <a:rPr sz="2400"/>
            </a:fld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1000" y="347345"/>
            <a:ext cx="4648200" cy="62141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67285" y="1371880"/>
            <a:ext cx="5674360" cy="4991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35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Working</a:t>
            </a:r>
            <a:r>
              <a:rPr sz="3135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35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3135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35" spc="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3135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35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Servers</a:t>
            </a:r>
            <a:endParaRPr sz="3135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452" y="838410"/>
            <a:ext cx="2493433" cy="75501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r>
              <a:rPr sz="4800" spc="-2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Up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001000" y="6248400"/>
            <a:ext cx="3738880" cy="368935"/>
          </a:xfrm>
        </p:spPr>
        <p:txBody>
          <a:bodyPr/>
          <a:p>
            <a:fld id="{B6F15528-21DE-4FAA-801E-634DDDAF4B2B}" type="slidenum">
              <a:rPr sz="2400"/>
            </a:fld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947" y="2481411"/>
            <a:ext cx="14158105" cy="43180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9044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Defining</a:t>
            </a:r>
            <a:r>
              <a:rPr spc="-200" dirty="0"/>
              <a:t> </a:t>
            </a:r>
            <a:r>
              <a:rPr spc="-5" dirty="0"/>
              <a:t>and</a:t>
            </a:r>
            <a:r>
              <a:rPr spc="-200" dirty="0"/>
              <a:t> </a:t>
            </a:r>
            <a:r>
              <a:rPr spc="5" dirty="0"/>
              <a:t>Using</a:t>
            </a:r>
            <a:r>
              <a:rPr spc="-200" dirty="0"/>
              <a:t> </a:t>
            </a:r>
            <a:r>
              <a:rPr spc="105" dirty="0"/>
              <a:t>Node</a:t>
            </a:r>
            <a:r>
              <a:rPr spc="-200" dirty="0"/>
              <a:t> </a:t>
            </a:r>
            <a:r>
              <a:rPr spc="20" dirty="0"/>
              <a:t>Modules</a:t>
            </a:r>
            <a:endParaRPr spc="2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>
          <a:xfrm>
            <a:off x="8077200" y="6172200"/>
            <a:ext cx="3738880" cy="368935"/>
          </a:xfrm>
        </p:spPr>
        <p:txBody>
          <a:bodyPr/>
          <a:p>
            <a:fld id="{B6F15528-21DE-4FAA-801E-634DDDAF4B2B}" type="slidenum">
              <a:rPr sz="2400"/>
            </a:fld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6405" y="457200"/>
            <a:ext cx="11257915" cy="539940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5347" y="2057485"/>
            <a:ext cx="9970345" cy="100139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105" dirty="0">
                <a:solidFill>
                  <a:srgbClr val="FFFFFF"/>
                </a:solidFill>
              </a:rPr>
              <a:t>W</a:t>
            </a:r>
            <a:r>
              <a:rPr sz="6400" spc="55" dirty="0">
                <a:solidFill>
                  <a:srgbClr val="FFFFFF"/>
                </a:solidFill>
              </a:rPr>
              <a:t>h</a:t>
            </a:r>
            <a:r>
              <a:rPr sz="6400" spc="-275" dirty="0">
                <a:solidFill>
                  <a:srgbClr val="FFFFFF"/>
                </a:solidFill>
              </a:rPr>
              <a:t>a</a:t>
            </a:r>
            <a:r>
              <a:rPr sz="6400" spc="25" dirty="0">
                <a:solidFill>
                  <a:srgbClr val="FFFFFF"/>
                </a:solidFill>
              </a:rPr>
              <a:t>t</a:t>
            </a:r>
            <a:r>
              <a:rPr sz="6400" spc="-475" dirty="0">
                <a:solidFill>
                  <a:srgbClr val="FFFFFF"/>
                </a:solidFill>
              </a:rPr>
              <a:t> </a:t>
            </a:r>
            <a:r>
              <a:rPr sz="6400" spc="-320" dirty="0">
                <a:solidFill>
                  <a:srgbClr val="FFFFFF"/>
                </a:solidFill>
              </a:rPr>
              <a:t>e</a:t>
            </a:r>
            <a:r>
              <a:rPr sz="6400" spc="-290" dirty="0">
                <a:solidFill>
                  <a:srgbClr val="FFFFFF"/>
                </a:solidFill>
              </a:rPr>
              <a:t>x</a:t>
            </a:r>
            <a:r>
              <a:rPr sz="6400" spc="-250" dirty="0">
                <a:solidFill>
                  <a:srgbClr val="FFFFFF"/>
                </a:solidFill>
              </a:rPr>
              <a:t>a</a:t>
            </a:r>
            <a:r>
              <a:rPr sz="6400" spc="125" dirty="0">
                <a:solidFill>
                  <a:srgbClr val="FFFFFF"/>
                </a:solidFill>
              </a:rPr>
              <a:t>c</a:t>
            </a:r>
            <a:r>
              <a:rPr sz="6400" spc="-85" dirty="0">
                <a:solidFill>
                  <a:srgbClr val="FFFFFF"/>
                </a:solidFill>
              </a:rPr>
              <a:t>t</a:t>
            </a:r>
            <a:r>
              <a:rPr sz="6400" spc="-235" dirty="0">
                <a:solidFill>
                  <a:srgbClr val="FFFFFF"/>
                </a:solidFill>
              </a:rPr>
              <a:t>l</a:t>
            </a:r>
            <a:r>
              <a:rPr sz="6400" spc="-20" dirty="0">
                <a:solidFill>
                  <a:srgbClr val="FFFFFF"/>
                </a:solidFill>
              </a:rPr>
              <a:t>y</a:t>
            </a:r>
            <a:r>
              <a:rPr sz="6400" spc="-475" dirty="0">
                <a:solidFill>
                  <a:srgbClr val="FFFFFF"/>
                </a:solidFill>
              </a:rPr>
              <a:t> </a:t>
            </a:r>
            <a:r>
              <a:rPr sz="6400" spc="-235" dirty="0">
                <a:solidFill>
                  <a:srgbClr val="FFFFFF"/>
                </a:solidFill>
              </a:rPr>
              <a:t>i</a:t>
            </a:r>
            <a:r>
              <a:rPr sz="6400" spc="-120" dirty="0">
                <a:solidFill>
                  <a:srgbClr val="FFFFFF"/>
                </a:solidFill>
              </a:rPr>
              <a:t>s</a:t>
            </a:r>
            <a:r>
              <a:rPr sz="6400" spc="-475" dirty="0">
                <a:solidFill>
                  <a:srgbClr val="FFFFFF"/>
                </a:solidFill>
              </a:rPr>
              <a:t> </a:t>
            </a:r>
            <a:r>
              <a:rPr sz="6400" spc="-130" dirty="0">
                <a:solidFill>
                  <a:srgbClr val="FFFFFF"/>
                </a:solidFill>
              </a:rPr>
              <a:t>a</a:t>
            </a:r>
            <a:r>
              <a:rPr sz="6400" spc="-484" dirty="0">
                <a:solidFill>
                  <a:srgbClr val="FFFFFF"/>
                </a:solidFill>
              </a:rPr>
              <a:t> </a:t>
            </a:r>
            <a:r>
              <a:rPr sz="6400" spc="5" dirty="0">
                <a:solidFill>
                  <a:srgbClr val="FFFFFF"/>
                </a:solidFill>
              </a:rPr>
              <a:t>M</a:t>
            </a:r>
            <a:r>
              <a:rPr sz="6400" spc="45" dirty="0">
                <a:solidFill>
                  <a:srgbClr val="FFFFFF"/>
                </a:solidFill>
              </a:rPr>
              <a:t>o</a:t>
            </a:r>
            <a:r>
              <a:rPr sz="6400" spc="55" dirty="0">
                <a:solidFill>
                  <a:srgbClr val="FFFFFF"/>
                </a:solidFill>
              </a:rPr>
              <a:t>d</a:t>
            </a:r>
            <a:r>
              <a:rPr sz="6400" spc="-220" dirty="0">
                <a:solidFill>
                  <a:srgbClr val="FFFFFF"/>
                </a:solidFill>
              </a:rPr>
              <a:t>u</a:t>
            </a:r>
            <a:r>
              <a:rPr sz="6400" spc="-235" dirty="0">
                <a:solidFill>
                  <a:srgbClr val="FFFFFF"/>
                </a:solidFill>
              </a:rPr>
              <a:t>l</a:t>
            </a:r>
            <a:r>
              <a:rPr sz="6400" spc="-370" dirty="0">
                <a:solidFill>
                  <a:srgbClr val="FFFFFF"/>
                </a:solidFill>
              </a:rPr>
              <a:t>e</a:t>
            </a:r>
            <a:r>
              <a:rPr sz="6400" spc="-55" dirty="0">
                <a:solidFill>
                  <a:srgbClr val="FFFFFF"/>
                </a:solidFill>
              </a:rPr>
              <a:t>?</a:t>
            </a:r>
            <a:endParaRPr sz="6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305800" y="6324600"/>
            <a:ext cx="3738880" cy="368935"/>
          </a:xfrm>
        </p:spPr>
        <p:txBody>
          <a:bodyPr/>
          <a:p>
            <a:fld id="{B6F15528-21DE-4FAA-801E-634DDDAF4B2B}" type="slidenum">
              <a:rPr sz="2400"/>
            </a:fld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6137" y="3581568"/>
            <a:ext cx="8778240" cy="59118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35" spc="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735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35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3735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35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(or</a:t>
            </a:r>
            <a:r>
              <a:rPr sz="3735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35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735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35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folder)</a:t>
            </a:r>
            <a:r>
              <a:rPr sz="3735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35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3735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35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3735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35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3735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600" y="1981200"/>
            <a:ext cx="9184005" cy="100139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64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400" spc="-1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du</a:t>
            </a:r>
            <a:r>
              <a:rPr sz="6400" spc="-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6400" spc="-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4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6400" spc="-4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484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-4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400" spc="-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400" spc="-1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6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6400" spc="-6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6400" spc="-3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-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6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8077200" y="6019800"/>
            <a:ext cx="3738880" cy="368935"/>
          </a:xfrm>
        </p:spPr>
        <p:txBody>
          <a:bodyPr/>
          <a:p>
            <a:fld id="{B6F15528-21DE-4FAA-801E-634DDDAF4B2B}" type="slidenum">
              <a:rPr sz="2400"/>
            </a:fld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947" y="2481411"/>
            <a:ext cx="14158105" cy="43180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771515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Node’s</a:t>
            </a:r>
            <a:r>
              <a:rPr spc="-210" dirty="0"/>
              <a:t> </a:t>
            </a:r>
            <a:r>
              <a:rPr spc="20" dirty="0"/>
              <a:t>Global</a:t>
            </a:r>
            <a:r>
              <a:rPr spc="-204" dirty="0"/>
              <a:t> </a:t>
            </a:r>
            <a:r>
              <a:rPr spc="40" dirty="0"/>
              <a:t>Object</a:t>
            </a:r>
            <a:endParaRPr spc="4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>
          <a:xfrm>
            <a:off x="8153400" y="6248400"/>
            <a:ext cx="3738880" cy="368935"/>
          </a:xfrm>
        </p:spPr>
        <p:txBody>
          <a:bodyPr/>
          <a:p>
            <a:fld id="{B6F15528-21DE-4FAA-801E-634DDDAF4B2B}" type="slidenum">
              <a:rPr sz="2400"/>
            </a:fld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76200"/>
            <a:ext cx="10186035" cy="612521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37205" y="2286000"/>
            <a:ext cx="8121650" cy="100139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85" dirty="0">
                <a:solidFill>
                  <a:srgbClr val="FFFFFF"/>
                </a:solidFill>
              </a:rPr>
              <a:t>T</a:t>
            </a:r>
            <a:r>
              <a:rPr sz="6400" spc="-90" dirty="0">
                <a:solidFill>
                  <a:srgbClr val="FFFFFF"/>
                </a:solidFill>
              </a:rPr>
              <a:t>h</a:t>
            </a:r>
            <a:r>
              <a:rPr sz="6400" spc="-60" dirty="0">
                <a:solidFill>
                  <a:srgbClr val="FFFFFF"/>
                </a:solidFill>
              </a:rPr>
              <a:t>e</a:t>
            </a:r>
            <a:r>
              <a:rPr sz="6400" spc="-480" dirty="0">
                <a:solidFill>
                  <a:srgbClr val="FFFFFF"/>
                </a:solidFill>
              </a:rPr>
              <a:t> </a:t>
            </a:r>
            <a:r>
              <a:rPr sz="6400" spc="15" dirty="0">
                <a:solidFill>
                  <a:srgbClr val="FFFFFF"/>
                </a:solidFill>
              </a:rPr>
              <a:t>E</a:t>
            </a:r>
            <a:r>
              <a:rPr sz="6400" spc="-315" dirty="0">
                <a:solidFill>
                  <a:srgbClr val="FFFFFF"/>
                </a:solidFill>
              </a:rPr>
              <a:t>v</a:t>
            </a:r>
            <a:r>
              <a:rPr sz="6400" spc="-175" dirty="0">
                <a:solidFill>
                  <a:srgbClr val="FFFFFF"/>
                </a:solidFill>
              </a:rPr>
              <a:t>e</a:t>
            </a:r>
            <a:r>
              <a:rPr sz="6400" spc="-215" dirty="0">
                <a:solidFill>
                  <a:srgbClr val="FFFFFF"/>
                </a:solidFill>
              </a:rPr>
              <a:t>n</a:t>
            </a:r>
            <a:r>
              <a:rPr sz="6400" spc="25" dirty="0">
                <a:solidFill>
                  <a:srgbClr val="FFFFFF"/>
                </a:solidFill>
              </a:rPr>
              <a:t>t</a:t>
            </a:r>
            <a:r>
              <a:rPr sz="6400" spc="-470" dirty="0">
                <a:solidFill>
                  <a:srgbClr val="FFFFFF"/>
                </a:solidFill>
              </a:rPr>
              <a:t> </a:t>
            </a:r>
            <a:r>
              <a:rPr sz="6400" spc="135" dirty="0">
                <a:solidFill>
                  <a:srgbClr val="FFFFFF"/>
                </a:solidFill>
              </a:rPr>
              <a:t>L</a:t>
            </a:r>
            <a:r>
              <a:rPr sz="6400" spc="45" dirty="0">
                <a:solidFill>
                  <a:srgbClr val="FFFFFF"/>
                </a:solidFill>
              </a:rPr>
              <a:t>oo</a:t>
            </a:r>
            <a:r>
              <a:rPr sz="6400" spc="175" dirty="0">
                <a:solidFill>
                  <a:srgbClr val="FFFFFF"/>
                </a:solidFill>
              </a:rPr>
              <a:t>p</a:t>
            </a:r>
            <a:endParaRPr sz="6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305800" y="6019800"/>
            <a:ext cx="3738880" cy="368935"/>
          </a:xfrm>
        </p:spPr>
        <p:txBody>
          <a:bodyPr/>
          <a:p>
            <a:fld id="{B6F15528-21DE-4FAA-801E-634DDDAF4B2B}" type="slidenum">
              <a:rPr sz="2400"/>
            </a:fld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337" y="2286168"/>
            <a:ext cx="12774507" cy="770890"/>
          </a:xfrm>
          <a:prstGeom prst="rect">
            <a:avLst/>
          </a:prstGeom>
        </p:spPr>
        <p:txBody>
          <a:bodyPr vert="horz" wrap="square" lIns="0" tIns="18626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Node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asynchronous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actions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96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them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</a:t>
            </a:r>
            <a:endParaRPr sz="2400" spc="-10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don’t </a:t>
            </a: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have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deal </a:t>
            </a:r>
            <a:r>
              <a:rPr sz="2400" spc="-96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lang="en-US"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..</a:t>
            </a:r>
            <a:endParaRPr lang="en-US" sz="2400" spc="-30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76200"/>
            <a:ext cx="9364345" cy="100139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-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6400" spc="-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4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3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6400" spc="-1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-4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1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64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6400" spc="1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</a:t>
            </a:r>
            <a:endParaRPr sz="6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7924800" y="6096000"/>
            <a:ext cx="3738880" cy="368935"/>
          </a:xfrm>
        </p:spPr>
        <p:txBody>
          <a:bodyPr/>
          <a:p>
            <a:fld id="{B6F15528-21DE-4FAA-801E-634DDDAF4B2B}" type="slidenum">
              <a:rPr sz="2400"/>
            </a:fld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9630" y="1371431"/>
            <a:ext cx="6196753" cy="43180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Er</a:t>
            </a:r>
            <a:r>
              <a:rPr spc="-160" dirty="0"/>
              <a:t>r</a:t>
            </a:r>
            <a:r>
              <a:rPr spc="30" dirty="0"/>
              <a:t>or</a:t>
            </a:r>
            <a:r>
              <a:rPr spc="-85" dirty="0"/>
              <a:t>s</a:t>
            </a:r>
            <a:r>
              <a:rPr spc="-200" dirty="0"/>
              <a:t> </a:t>
            </a:r>
            <a:r>
              <a:rPr spc="-95" dirty="0"/>
              <a:t>v</a:t>
            </a:r>
            <a:r>
              <a:rPr spc="-85" dirty="0"/>
              <a:t>s</a:t>
            </a:r>
            <a:r>
              <a:rPr spc="-200" dirty="0"/>
              <a:t> </a:t>
            </a:r>
            <a:r>
              <a:rPr spc="135" dirty="0"/>
              <a:t>E</a:t>
            </a:r>
            <a:r>
              <a:rPr spc="-195" dirty="0"/>
              <a:t>x</a:t>
            </a:r>
            <a:r>
              <a:rPr spc="114" dirty="0"/>
              <a:t>c</a:t>
            </a:r>
            <a:r>
              <a:rPr spc="-25" dirty="0"/>
              <a:t>e</a:t>
            </a:r>
            <a:r>
              <a:rPr spc="140" dirty="0"/>
              <a:t>p</a:t>
            </a:r>
            <a:r>
              <a:rPr spc="30" dirty="0"/>
              <a:t>t</a:t>
            </a:r>
            <a:r>
              <a:rPr spc="-45" dirty="0"/>
              <a:t>i</a:t>
            </a:r>
            <a:r>
              <a:rPr spc="35" dirty="0"/>
              <a:t>o</a:t>
            </a:r>
            <a:r>
              <a:rPr spc="30" dirty="0"/>
              <a:t>n</a:t>
            </a:r>
            <a:r>
              <a:rPr spc="-85" dirty="0"/>
              <a:t>s</a:t>
            </a:r>
            <a:endParaRPr spc="-8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>
          <a:xfrm>
            <a:off x="7620000" y="6248400"/>
            <a:ext cx="3738880" cy="368935"/>
          </a:xfrm>
        </p:spPr>
        <p:txBody>
          <a:bodyPr/>
          <a:p>
            <a:fld id="{B6F15528-21DE-4FAA-801E-634DDDAF4B2B}" type="slidenum">
              <a:rPr sz="2400"/>
            </a:fld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WPS Presentation</Application>
  <PresentationFormat>On-screen Show (4:3)</PresentationFormat>
  <Paragraphs>99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Verdana</vt:lpstr>
      <vt:lpstr>Times New Roman</vt:lpstr>
      <vt:lpstr>Calibri</vt:lpstr>
      <vt:lpstr>Microsoft YaHei</vt:lpstr>
      <vt:lpstr>Arial Unicode MS</vt:lpstr>
      <vt:lpstr>Office Theme</vt:lpstr>
      <vt:lpstr>Modules and Concurrency</vt:lpstr>
      <vt:lpstr>PowerPoint 演示文稿</vt:lpstr>
      <vt:lpstr>Defining and Using Node Modules</vt:lpstr>
      <vt:lpstr>What exactly is a Module?</vt:lpstr>
      <vt:lpstr>PowerPoint 演示文稿</vt:lpstr>
      <vt:lpstr>Node’s Global Object</vt:lpstr>
      <vt:lpstr>The Event Loop</vt:lpstr>
      <vt:lpstr>PowerPoint 演示文稿</vt:lpstr>
      <vt:lpstr>Errors vs Exceptions</vt:lpstr>
      <vt:lpstr>Errors vs Exceptions</vt:lpstr>
      <vt:lpstr>Node Clusters</vt:lpstr>
      <vt:lpstr>PowerPoint 演示文稿</vt:lpstr>
      <vt:lpstr>PowerPoint 演示文稿</vt:lpstr>
      <vt:lpstr>PowerPoint 演示文稿</vt:lpstr>
      <vt:lpstr>PowerPoint 演示文稿</vt:lpstr>
      <vt:lpstr>Node’s Asynchronous Patterns</vt:lpstr>
      <vt:lpstr>ECMAScript Modules</vt:lpstr>
      <vt:lpstr>Event Emitters</vt:lpstr>
      <vt:lpstr>Types of APIs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 and Concurrency</dc:title>
  <dc:creator/>
  <cp:lastModifiedBy>Steve Sam</cp:lastModifiedBy>
  <cp:revision>10</cp:revision>
  <dcterms:created xsi:type="dcterms:W3CDTF">2021-08-26T15:39:00Z</dcterms:created>
  <dcterms:modified xsi:type="dcterms:W3CDTF">2022-05-12T17:27:25Z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2020-09-15T03:30:00Z</vt:filetime>
  </property>
  <property fmtid="{D5CDD505-2E9C-101B-9397-08002B2CF9AE}" pid="3" name="LastSaved">
    <vt:filetime>2021-08-27T03:30:00Z</vt:filetime>
  </property>
  <property fmtid="{D5CDD505-2E9C-101B-9397-08002B2CF9AE}" pid="4" name="ICV">
    <vt:lpwstr>827536A06E9F4770B20F5035CBC27C76</vt:lpwstr>
  </property>
  <property fmtid="{D5CDD505-2E9C-101B-9397-08002B2CF9AE}" pid="5" name="KSOProductBuildVer">
    <vt:lpwstr>1033-11.2.0.11130</vt:lpwstr>
  </property>
</Properties>
</file>