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5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922779"/>
            <a:ext cx="9425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1666" y="1630171"/>
            <a:ext cx="3328667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612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95" dirty="0">
                <a:solidFill>
                  <a:srgbClr val="171717"/>
                </a:solidFill>
              </a:rPr>
              <a:t>W</a:t>
            </a:r>
            <a:r>
              <a:rPr sz="4500" spc="7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75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609600"/>
            <a:ext cx="10319385" cy="5557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228600"/>
            <a:ext cx="10514330" cy="605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Node</a:t>
            </a:r>
            <a:r>
              <a:rPr spc="-155" dirty="0"/>
              <a:t> </a:t>
            </a:r>
            <a:r>
              <a:rPr spc="35" dirty="0"/>
              <a:t>for</a:t>
            </a:r>
            <a:r>
              <a:rPr spc="-155" dirty="0"/>
              <a:t> </a:t>
            </a:r>
            <a:r>
              <a:rPr spc="55" dirty="0"/>
              <a:t>web</a:t>
            </a:r>
            <a:endParaRPr spc="55" dirty="0"/>
          </a:p>
          <a:p>
            <a:pPr marL="806450" marR="5080">
              <a:lnSpc>
                <a:spcPct val="163000"/>
              </a:lnSpc>
              <a:spcBef>
                <a:spcPts val="25"/>
              </a:spcBef>
            </a:pPr>
            <a:r>
              <a:rPr dirty="0"/>
              <a:t>Built-in</a:t>
            </a:r>
            <a:r>
              <a:rPr spc="-165" dirty="0"/>
              <a:t> </a:t>
            </a:r>
            <a:r>
              <a:rPr spc="15" dirty="0"/>
              <a:t>modules </a:t>
            </a:r>
            <a:r>
              <a:rPr spc="-825" dirty="0"/>
              <a:t> </a:t>
            </a:r>
            <a:r>
              <a:rPr spc="40" dirty="0"/>
              <a:t>Reloading</a:t>
            </a:r>
            <a:r>
              <a:rPr spc="-160" dirty="0"/>
              <a:t> </a:t>
            </a:r>
            <a:r>
              <a:rPr spc="85" dirty="0"/>
              <a:t>Node</a:t>
            </a:r>
            <a:endParaRPr spc="8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3407155"/>
            <a:ext cx="423799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“req”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“res”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025140">
              <a:lnSpc>
                <a:spcPct val="163000"/>
              </a:lnSpc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EJS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36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3342" y="3116790"/>
            <a:ext cx="57111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35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35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235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5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219" y="1922779"/>
            <a:ext cx="187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36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688340"/>
            <a:ext cx="9266555" cy="541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685800"/>
            <a:ext cx="10071735" cy="5332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533400"/>
            <a:ext cx="9900920" cy="5942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304800"/>
            <a:ext cx="11024235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76200"/>
            <a:ext cx="11861800" cy="6287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609600"/>
            <a:ext cx="1026223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76200"/>
            <a:ext cx="1118997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45414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0"/>
            <a:ext cx="10750550" cy="6409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Presentation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Working with Web Servers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Built-in modules  Reloading Node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Web Servers</dc:title>
  <dc:creator/>
  <cp:lastModifiedBy>Steve Sam</cp:lastModifiedBy>
  <cp:revision>7</cp:revision>
  <dcterms:created xsi:type="dcterms:W3CDTF">2021-08-28T07:39:00Z</dcterms:created>
  <dcterms:modified xsi:type="dcterms:W3CDTF">2022-05-13T16:38:14Z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2020-09-14T11:00:00Z</vt:filetime>
  </property>
  <property fmtid="{D5CDD505-2E9C-101B-9397-08002B2CF9AE}" pid="3" name="LastSaved">
    <vt:filetime>2021-08-26T11:00:00Z</vt:filetime>
  </property>
  <property fmtid="{D5CDD505-2E9C-101B-9397-08002B2CF9AE}" pid="4" name="ICV">
    <vt:lpwstr>44D519F793204BBCBB95F7D789B3DE2E</vt:lpwstr>
  </property>
  <property fmtid="{D5CDD505-2E9C-101B-9397-08002B2CF9AE}" pid="5" name="KSOProductBuildVer">
    <vt:lpwstr>1033-11.2.0.11130</vt:lpwstr>
  </property>
</Properties>
</file>