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58" r:id="rId10"/>
    <p:sldId id="259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77" y="1922779"/>
            <a:ext cx="95896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9153" y="2965196"/>
            <a:ext cx="3273693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7307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90" dirty="0">
                <a:solidFill>
                  <a:srgbClr val="171717"/>
                </a:solidFill>
              </a:rPr>
              <a:t>S</a:t>
            </a:r>
            <a:r>
              <a:rPr sz="4500" spc="-204" dirty="0">
                <a:solidFill>
                  <a:srgbClr val="171717"/>
                </a:solidFill>
              </a:rPr>
              <a:t>y</a:t>
            </a:r>
            <a:r>
              <a:rPr sz="4500" spc="-265" dirty="0">
                <a:solidFill>
                  <a:srgbClr val="171717"/>
                </a:solidFill>
              </a:rPr>
              <a:t>s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0" dirty="0">
                <a:solidFill>
                  <a:srgbClr val="171717"/>
                </a:solidFill>
              </a:rPr>
              <a:t>m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164764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</a:pPr>
            <a:r>
              <a:rPr sz="3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child_process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164764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164764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657860"/>
            <a:ext cx="10359390" cy="5542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406400"/>
            <a:ext cx="10808970" cy="5874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304800"/>
            <a:ext cx="11094085" cy="5788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304800"/>
            <a:ext cx="10972800" cy="5889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89710" y="150495"/>
            <a:ext cx="9127490" cy="655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52768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0000"/>
              </a:lnSpc>
              <a:spcBef>
                <a:spcPts val="7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child_process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Debugging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Chrome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DevTools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36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9153" y="2965196"/>
            <a:ext cx="3208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Questions?</a:t>
            </a:r>
            <a:endParaRPr spc="-1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Presentation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Working with the Operating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Operating System</dc:title>
  <dc:creator/>
  <cp:lastModifiedBy>Steve Sam</cp:lastModifiedBy>
  <cp:revision>6</cp:revision>
  <dcterms:created xsi:type="dcterms:W3CDTF">2021-08-28T14:14:00Z</dcterms:created>
  <dcterms:modified xsi:type="dcterms:W3CDTF">2022-05-13T17:26:32Z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2020-09-14T11:00:00Z</vt:filetime>
  </property>
  <property fmtid="{D5CDD505-2E9C-101B-9397-08002B2CF9AE}" pid="3" name="LastSaved">
    <vt:filetime>2021-08-26T11:00:00Z</vt:filetime>
  </property>
  <property fmtid="{D5CDD505-2E9C-101B-9397-08002B2CF9AE}" pid="4" name="ICV">
    <vt:lpwstr>F388B1A54F164CCA921BCA9C57B70B63</vt:lpwstr>
  </property>
  <property fmtid="{D5CDD505-2E9C-101B-9397-08002B2CF9AE}" pid="5" name="KSOProductBuildVer">
    <vt:lpwstr>1033-11.2.0.11130</vt:lpwstr>
  </property>
</Properties>
</file>