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72E6E-D4A1-4098-8CE7-8CFC672F923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C15F-4677-4E48-A9BF-003374776E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AC6E-9564-4C82-9826-642081788D9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B8F6-F3BF-46F6-9826-A389AEBAACA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0E01-1BDB-4CC1-9288-73490DA85115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01F2-E105-4669-86ED-1EA76B27443C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B99B-8F43-4620-ACC7-9EB4A27D119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32" y="2718308"/>
            <a:ext cx="106221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076" y="2849371"/>
            <a:ext cx="11015846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7DF5-66CE-465C-8267-EAD27DB4926E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120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d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80" dirty="0">
                <a:solidFill>
                  <a:srgbClr val="171717"/>
                </a:solidFill>
              </a:rPr>
              <a:t>p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064" y="2718308"/>
            <a:ext cx="866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Using</a:t>
            </a:r>
            <a:r>
              <a:rPr spc="-210" dirty="0"/>
              <a:t> </a:t>
            </a:r>
            <a:r>
              <a:rPr spc="25" dirty="0"/>
              <a:t>Bootstrap</a:t>
            </a:r>
            <a:r>
              <a:rPr spc="-210" dirty="0"/>
              <a:t> </a:t>
            </a:r>
            <a:r>
              <a:rPr spc="25" dirty="0"/>
              <a:t>for</a:t>
            </a:r>
            <a:r>
              <a:rPr spc="-200" dirty="0"/>
              <a:t> </a:t>
            </a:r>
            <a:r>
              <a:rPr spc="10" dirty="0"/>
              <a:t>Content</a:t>
            </a:r>
            <a:r>
              <a:rPr spc="-215" dirty="0"/>
              <a:t> </a:t>
            </a:r>
            <a:r>
              <a:rPr spc="-20" dirty="0"/>
              <a:t>Elements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75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275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57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Adding</a:t>
            </a:r>
            <a:r>
              <a:rPr spc="-210" dirty="0"/>
              <a:t> </a:t>
            </a:r>
            <a:r>
              <a:rPr spc="10" dirty="0"/>
              <a:t>Layout</a:t>
            </a:r>
            <a:r>
              <a:rPr spc="-204" dirty="0"/>
              <a:t> </a:t>
            </a:r>
            <a:r>
              <a:rPr spc="-45" dirty="0"/>
              <a:t>Style</a:t>
            </a:r>
            <a:r>
              <a:rPr spc="-204" dirty="0"/>
              <a:t> </a:t>
            </a:r>
            <a:r>
              <a:rPr spc="-45" dirty="0"/>
              <a:t>Classes</a:t>
            </a:r>
            <a:endParaRPr spc="-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2232" y="517651"/>
            <a:ext cx="561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Spacing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Using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endParaRPr spc="1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5157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padding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(p)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margin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(m)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4842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456" y="1763713"/>
            <a:ext cx="858836" cy="8588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983" y="3324225"/>
            <a:ext cx="761780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6071" y="517651"/>
            <a:ext cx="413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404040"/>
                </a:solidFill>
              </a:rPr>
              <a:t>Applying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Margin</a:t>
            </a:r>
            <a:endParaRPr spc="-4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635" y="3218179"/>
            <a:ext cx="68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5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724" y="3939540"/>
            <a:ext cx="917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0747" y="3939540"/>
            <a:ext cx="1781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845" algn="l"/>
              </a:tabLst>
            </a:pPr>
            <a:r>
              <a:rPr sz="20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top	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amount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3172" y="3416305"/>
            <a:ext cx="572135" cy="501650"/>
          </a:xfrm>
          <a:custGeom>
            <a:avLst/>
            <a:gdLst/>
            <a:ahLst/>
            <a:cxnLst/>
            <a:rect l="l" t="t" r="r" b="b"/>
            <a:pathLst>
              <a:path w="572135" h="501650">
                <a:moveTo>
                  <a:pt x="0" y="421636"/>
                </a:moveTo>
                <a:lnTo>
                  <a:pt x="29267" y="501644"/>
                </a:lnTo>
                <a:lnTo>
                  <a:pt x="68846" y="440785"/>
                </a:lnTo>
                <a:lnTo>
                  <a:pt x="48926" y="440785"/>
                </a:lnTo>
                <a:lnTo>
                  <a:pt x="23922" y="436313"/>
                </a:lnTo>
                <a:lnTo>
                  <a:pt x="26051" y="424591"/>
                </a:lnTo>
                <a:lnTo>
                  <a:pt x="0" y="421636"/>
                </a:lnTo>
                <a:close/>
              </a:path>
              <a:path w="572135" h="501650">
                <a:moveTo>
                  <a:pt x="26051" y="424591"/>
                </a:moveTo>
                <a:lnTo>
                  <a:pt x="23922" y="436313"/>
                </a:lnTo>
                <a:lnTo>
                  <a:pt x="48926" y="440785"/>
                </a:lnTo>
                <a:lnTo>
                  <a:pt x="51271" y="427452"/>
                </a:lnTo>
                <a:lnTo>
                  <a:pt x="26051" y="424591"/>
                </a:lnTo>
                <a:close/>
              </a:path>
              <a:path w="572135" h="501650">
                <a:moveTo>
                  <a:pt x="51271" y="427452"/>
                </a:moveTo>
                <a:lnTo>
                  <a:pt x="48926" y="440785"/>
                </a:lnTo>
                <a:lnTo>
                  <a:pt x="68846" y="440785"/>
                </a:lnTo>
                <a:lnTo>
                  <a:pt x="75713" y="430225"/>
                </a:lnTo>
                <a:lnTo>
                  <a:pt x="51271" y="427452"/>
                </a:lnTo>
                <a:close/>
              </a:path>
              <a:path w="572135" h="501650">
                <a:moveTo>
                  <a:pt x="571369" y="0"/>
                </a:moveTo>
                <a:lnTo>
                  <a:pt x="519888" y="2843"/>
                </a:lnTo>
                <a:lnTo>
                  <a:pt x="468189" y="11197"/>
                </a:lnTo>
                <a:lnTo>
                  <a:pt x="417388" y="24676"/>
                </a:lnTo>
                <a:lnTo>
                  <a:pt x="367878" y="42900"/>
                </a:lnTo>
                <a:lnTo>
                  <a:pt x="320293" y="65377"/>
                </a:lnTo>
                <a:lnTo>
                  <a:pt x="274507" y="91963"/>
                </a:lnTo>
                <a:lnTo>
                  <a:pt x="231174" y="122194"/>
                </a:lnTo>
                <a:lnTo>
                  <a:pt x="190679" y="155714"/>
                </a:lnTo>
                <a:lnTo>
                  <a:pt x="153410" y="192172"/>
                </a:lnTo>
                <a:lnTo>
                  <a:pt x="119761" y="231221"/>
                </a:lnTo>
                <a:lnTo>
                  <a:pt x="90125" y="272515"/>
                </a:lnTo>
                <a:lnTo>
                  <a:pt x="64756" y="315989"/>
                </a:lnTo>
                <a:lnTo>
                  <a:pt x="44386" y="360798"/>
                </a:lnTo>
                <a:lnTo>
                  <a:pt x="29273" y="406840"/>
                </a:lnTo>
                <a:lnTo>
                  <a:pt x="26051" y="424591"/>
                </a:lnTo>
                <a:lnTo>
                  <a:pt x="51271" y="427452"/>
                </a:lnTo>
                <a:lnTo>
                  <a:pt x="53629" y="414047"/>
                </a:lnTo>
                <a:lnTo>
                  <a:pt x="60050" y="392272"/>
                </a:lnTo>
                <a:lnTo>
                  <a:pt x="76788" y="349316"/>
                </a:lnTo>
                <a:lnTo>
                  <a:pt x="98414" y="307461"/>
                </a:lnTo>
                <a:lnTo>
                  <a:pt x="139016" y="247784"/>
                </a:lnTo>
                <a:lnTo>
                  <a:pt x="171187" y="210314"/>
                </a:lnTo>
                <a:lnTo>
                  <a:pt x="206890" y="175268"/>
                </a:lnTo>
                <a:lnTo>
                  <a:pt x="245724" y="143014"/>
                </a:lnTo>
                <a:lnTo>
                  <a:pt x="287281" y="113917"/>
                </a:lnTo>
                <a:lnTo>
                  <a:pt x="331155" y="88338"/>
                </a:lnTo>
                <a:lnTo>
                  <a:pt x="377202" y="66527"/>
                </a:lnTo>
                <a:lnTo>
                  <a:pt x="424502" y="49058"/>
                </a:lnTo>
                <a:lnTo>
                  <a:pt x="472895" y="36156"/>
                </a:lnTo>
                <a:lnTo>
                  <a:pt x="521980" y="28157"/>
                </a:lnTo>
                <a:lnTo>
                  <a:pt x="572077" y="25389"/>
                </a:lnTo>
                <a:lnTo>
                  <a:pt x="57136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77135" y="3659832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5">
                <a:moveTo>
                  <a:pt x="25400" y="181917"/>
                </a:moveTo>
                <a:lnTo>
                  <a:pt x="0" y="181917"/>
                </a:lnTo>
                <a:lnTo>
                  <a:pt x="38100" y="258117"/>
                </a:lnTo>
                <a:lnTo>
                  <a:pt x="69850" y="194617"/>
                </a:lnTo>
                <a:lnTo>
                  <a:pt x="25400" y="194617"/>
                </a:lnTo>
                <a:lnTo>
                  <a:pt x="25400" y="181917"/>
                </a:lnTo>
                <a:close/>
              </a:path>
              <a:path w="76200" h="258445">
                <a:moveTo>
                  <a:pt x="50801" y="0"/>
                </a:moveTo>
                <a:lnTo>
                  <a:pt x="25401" y="0"/>
                </a:lnTo>
                <a:lnTo>
                  <a:pt x="25400" y="194617"/>
                </a:lnTo>
                <a:lnTo>
                  <a:pt x="50800" y="194617"/>
                </a:lnTo>
                <a:lnTo>
                  <a:pt x="50801" y="0"/>
                </a:lnTo>
                <a:close/>
              </a:path>
              <a:path w="76200" h="258445">
                <a:moveTo>
                  <a:pt x="76200" y="181917"/>
                </a:moveTo>
                <a:lnTo>
                  <a:pt x="50800" y="181917"/>
                </a:lnTo>
                <a:lnTo>
                  <a:pt x="50800" y="194617"/>
                </a:lnTo>
                <a:lnTo>
                  <a:pt x="69850" y="194617"/>
                </a:lnTo>
                <a:lnTo>
                  <a:pt x="76200" y="181917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5270" y="3416303"/>
            <a:ext cx="659765" cy="501650"/>
          </a:xfrm>
          <a:custGeom>
            <a:avLst/>
            <a:gdLst/>
            <a:ahLst/>
            <a:cxnLst/>
            <a:rect l="l" t="t" r="r" b="b"/>
            <a:pathLst>
              <a:path w="659765" h="501650">
                <a:moveTo>
                  <a:pt x="608218" y="427879"/>
                </a:moveTo>
                <a:lnTo>
                  <a:pt x="583961" y="431074"/>
                </a:lnTo>
                <a:lnTo>
                  <a:pt x="631686" y="501646"/>
                </a:lnTo>
                <a:lnTo>
                  <a:pt x="652543" y="441281"/>
                </a:lnTo>
                <a:lnTo>
                  <a:pt x="610960" y="441281"/>
                </a:lnTo>
                <a:lnTo>
                  <a:pt x="608218" y="427879"/>
                </a:lnTo>
                <a:close/>
              </a:path>
              <a:path w="659765" h="501650">
                <a:moveTo>
                  <a:pt x="633381" y="424564"/>
                </a:moveTo>
                <a:lnTo>
                  <a:pt x="608218" y="427879"/>
                </a:lnTo>
                <a:lnTo>
                  <a:pt x="610960" y="441281"/>
                </a:lnTo>
                <a:lnTo>
                  <a:pt x="635825" y="436098"/>
                </a:lnTo>
                <a:lnTo>
                  <a:pt x="633381" y="424564"/>
                </a:lnTo>
                <a:close/>
              </a:path>
              <a:path w="659765" h="501650">
                <a:moveTo>
                  <a:pt x="659508" y="421123"/>
                </a:moveTo>
                <a:lnTo>
                  <a:pt x="633381" y="424564"/>
                </a:lnTo>
                <a:lnTo>
                  <a:pt x="635825" y="436098"/>
                </a:lnTo>
                <a:lnTo>
                  <a:pt x="610960" y="441281"/>
                </a:lnTo>
                <a:lnTo>
                  <a:pt x="652543" y="441281"/>
                </a:lnTo>
                <a:lnTo>
                  <a:pt x="659508" y="421123"/>
                </a:lnTo>
                <a:close/>
              </a:path>
              <a:path w="659765" h="501650">
                <a:moveTo>
                  <a:pt x="608" y="0"/>
                </a:moveTo>
                <a:lnTo>
                  <a:pt x="0" y="25392"/>
                </a:lnTo>
                <a:lnTo>
                  <a:pt x="29587" y="26101"/>
                </a:lnTo>
                <a:lnTo>
                  <a:pt x="58520" y="28169"/>
                </a:lnTo>
                <a:lnTo>
                  <a:pt x="116041" y="36215"/>
                </a:lnTo>
                <a:lnTo>
                  <a:pt x="172712" y="49188"/>
                </a:lnTo>
                <a:lnTo>
                  <a:pt x="228062" y="66742"/>
                </a:lnTo>
                <a:lnTo>
                  <a:pt x="281849" y="88624"/>
                </a:lnTo>
                <a:lnTo>
                  <a:pt x="333131" y="114301"/>
                </a:lnTo>
                <a:lnTo>
                  <a:pt x="381675" y="143493"/>
                </a:lnTo>
                <a:lnTo>
                  <a:pt x="427010" y="175836"/>
                </a:lnTo>
                <a:lnTo>
                  <a:pt x="468668" y="210960"/>
                </a:lnTo>
                <a:lnTo>
                  <a:pt x="505980" y="248288"/>
                </a:lnTo>
                <a:lnTo>
                  <a:pt x="538886" y="287807"/>
                </a:lnTo>
                <a:lnTo>
                  <a:pt x="566729" y="328955"/>
                </a:lnTo>
                <a:lnTo>
                  <a:pt x="589074" y="371342"/>
                </a:lnTo>
                <a:lnTo>
                  <a:pt x="605497" y="414580"/>
                </a:lnTo>
                <a:lnTo>
                  <a:pt x="608218" y="427879"/>
                </a:lnTo>
                <a:lnTo>
                  <a:pt x="633381" y="424564"/>
                </a:lnTo>
                <a:lnTo>
                  <a:pt x="621485" y="383082"/>
                </a:lnTo>
                <a:lnTo>
                  <a:pt x="600727" y="337517"/>
                </a:lnTo>
                <a:lnTo>
                  <a:pt x="574121" y="293415"/>
                </a:lnTo>
                <a:lnTo>
                  <a:pt x="542161" y="251103"/>
                </a:lnTo>
                <a:lnTo>
                  <a:pt x="505325" y="210903"/>
                </a:lnTo>
                <a:lnTo>
                  <a:pt x="441747" y="155149"/>
                </a:lnTo>
                <a:lnTo>
                  <a:pt x="394750" y="121718"/>
                </a:lnTo>
                <a:lnTo>
                  <a:pt x="344487" y="91582"/>
                </a:lnTo>
                <a:lnTo>
                  <a:pt x="291411" y="65093"/>
                </a:lnTo>
                <a:lnTo>
                  <a:pt x="236218" y="42687"/>
                </a:lnTo>
                <a:lnTo>
                  <a:pt x="178888" y="24550"/>
                </a:lnTo>
                <a:lnTo>
                  <a:pt x="120103" y="11141"/>
                </a:lnTo>
                <a:lnTo>
                  <a:pt x="60318" y="2833"/>
                </a:lnTo>
                <a:lnTo>
                  <a:pt x="30195" y="708"/>
                </a:lnTo>
                <a:lnTo>
                  <a:pt x="60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294635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&lt;span</a:t>
            </a:r>
            <a:r>
              <a:rPr sz="1800" spc="-9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border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"&gt;&lt;/span&gt;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803652"/>
            <a:ext cx="589597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&lt;span</a:t>
            </a:r>
            <a:r>
              <a:rPr sz="1800" spc="-7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border-bottom</a:t>
            </a:r>
            <a:r>
              <a:rPr sz="1800" spc="-1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"&gt;&lt;/span&gt;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700" spc="-15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&lt;span</a:t>
            </a:r>
            <a:r>
              <a:rPr sz="2700" spc="-30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22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border 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border-primary</a:t>
            </a:r>
            <a:r>
              <a:rPr sz="2700" spc="-15" baseline="2000" dirty="0">
                <a:solidFill>
                  <a:srgbClr val="171717"/>
                </a:solidFill>
                <a:latin typeface="Courier New" panose="02070309020205020404"/>
                <a:cs typeface="Courier New" panose="02070309020205020404"/>
              </a:rPr>
              <a:t>"&gt;&lt;/span&gt;</a:t>
            </a:r>
            <a:endParaRPr sz="2700" baseline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358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Borders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79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373883"/>
            <a:ext cx="481647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helps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Spacing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alignment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5799455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6985">
              <a:lnSpc>
                <a:spcPts val="4900"/>
              </a:lnSpc>
              <a:spcBef>
                <a:spcPts val="415"/>
              </a:spcBef>
            </a:pPr>
            <a:r>
              <a:rPr sz="4800" spc="-8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x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40" dirty="0">
                <a:solidFill>
                  <a:srgbClr val="FFFFFF"/>
                </a:solidFill>
              </a:rPr>
              <a:t>oo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5" dirty="0">
                <a:solidFill>
                  <a:srgbClr val="FFFFFF"/>
                </a:solidFill>
              </a:rPr>
              <a:t>ap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4057" y="2108534"/>
            <a:ext cx="2385396" cy="2640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57912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typography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elements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layout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928" y="2718308"/>
            <a:ext cx="798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</a:t>
            </a:r>
            <a:r>
              <a:rPr spc="210" dirty="0"/>
              <a:t>o</a:t>
            </a:r>
            <a:r>
              <a:rPr spc="-75" dirty="0"/>
              <a:t>r</a:t>
            </a:r>
            <a:r>
              <a:rPr spc="-85" dirty="0"/>
              <a:t>k</a:t>
            </a:r>
            <a:r>
              <a:rPr spc="-45" dirty="0"/>
              <a:t>i</a:t>
            </a:r>
            <a:r>
              <a:rPr spc="-70" dirty="0"/>
              <a:t>n</a:t>
            </a:r>
            <a:r>
              <a:rPr spc="145" dirty="0"/>
              <a:t>g</a:t>
            </a:r>
            <a:r>
              <a:rPr spc="-195" dirty="0"/>
              <a:t> </a:t>
            </a:r>
            <a:r>
              <a:rPr spc="150" dirty="0"/>
              <a:t>w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-200" dirty="0"/>
              <a:t> </a:t>
            </a:r>
            <a:r>
              <a:rPr spc="-345" dirty="0"/>
              <a:t>T</a:t>
            </a:r>
            <a:r>
              <a:rPr spc="-130" dirty="0"/>
              <a:t>e</a:t>
            </a:r>
            <a:r>
              <a:rPr spc="-70" dirty="0"/>
              <a:t>x</a:t>
            </a:r>
            <a:r>
              <a:rPr spc="35" dirty="0"/>
              <a:t>t</a:t>
            </a:r>
            <a:r>
              <a:rPr spc="-200" dirty="0"/>
              <a:t> </a:t>
            </a:r>
            <a:r>
              <a:rPr spc="-80" dirty="0"/>
              <a:t>a</a:t>
            </a:r>
            <a:r>
              <a:rPr spc="-70" dirty="0"/>
              <a:t>n</a:t>
            </a:r>
            <a:r>
              <a:rPr spc="145" dirty="0"/>
              <a:t>d</a:t>
            </a:r>
            <a:r>
              <a:rPr spc="-195" dirty="0"/>
              <a:t> T</a:t>
            </a:r>
            <a:r>
              <a:rPr spc="-10" dirty="0"/>
              <a:t>y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14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140" dirty="0"/>
              <a:t>p</a:t>
            </a:r>
            <a:r>
              <a:rPr spc="-125" dirty="0"/>
              <a:t>h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629" y="517651"/>
            <a:ext cx="485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404040"/>
                </a:solidFill>
              </a:rPr>
              <a:t>I</a:t>
            </a:r>
            <a:r>
              <a:rPr spc="-220" dirty="0">
                <a:solidFill>
                  <a:srgbClr val="404040"/>
                </a:solidFill>
              </a:rPr>
              <a:t>t</a:t>
            </a:r>
            <a:r>
              <a:rPr spc="-145" dirty="0">
                <a:solidFill>
                  <a:srgbClr val="404040"/>
                </a:solidFill>
              </a:rPr>
              <a:t>’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ll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20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5" dirty="0">
                <a:solidFill>
                  <a:srgbClr val="404040"/>
                </a:solidFill>
              </a:rPr>
              <a:t>tt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30" dirty="0">
                <a:solidFill>
                  <a:srgbClr val="404040"/>
                </a:solidFill>
              </a:rPr>
              <a:t>B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0" dirty="0">
                <a:solidFill>
                  <a:srgbClr val="404040"/>
                </a:solidFill>
              </a:rPr>
              <a:t>…</a:t>
            </a:r>
            <a:endParaRPr spc="-50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56397" y="1301750"/>
            <a:ext cx="8216633" cy="5199936"/>
            <a:chOff x="2056397" y="1301750"/>
            <a:chExt cx="8216633" cy="5199936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rcRect l="1653"/>
            <a:stretch>
              <a:fillRect/>
            </a:stretch>
          </p:blipFill>
          <p:spPr>
            <a:xfrm>
              <a:off x="2056397" y="1301750"/>
              <a:ext cx="8216633" cy="5191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6957" y="1302307"/>
              <a:ext cx="8078081" cy="519937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8417" y="517651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He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76" y="2849371"/>
            <a:ext cx="52127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&lt;h2&gt;Welcome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Shop&lt;/h2&gt;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&lt;h3&gt;Welcome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Shop&lt;/h3&gt;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&lt;h4&gt;Welcome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Shop&lt;/h4&gt;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&lt;h5&gt;Welcome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Shop&lt;/h5&gt;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&lt;h6&gt;Welcome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Shop&lt;/h6&gt;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10" y="2889376"/>
            <a:ext cx="4468435" cy="17264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403" y="517651"/>
            <a:ext cx="390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Display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Headings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881" y="2416555"/>
            <a:ext cx="7670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class="display-1"&gt;Welcome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class="display-2"&gt;Welcome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class="display-3"&gt;Welcome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class="display-4"&gt;Welcome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Shop&lt;/h1&gt;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44838" y="4518218"/>
            <a:ext cx="5805789" cy="17192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026160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&lt;strong&gt;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&lt;em&gt;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&lt;u&gt;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22680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&lt;small&gt;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34745">
              <a:lnSpc>
                <a:spcPct val="100000"/>
              </a:lnSpc>
            </a:pPr>
            <a:r>
              <a:rPr sz="24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&lt;mark&gt;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144" y="517651"/>
            <a:ext cx="449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>
                <a:solidFill>
                  <a:srgbClr val="404040"/>
                </a:solidFill>
              </a:rPr>
              <a:t>T</a:t>
            </a:r>
            <a:r>
              <a:rPr spc="-80" dirty="0">
                <a:solidFill>
                  <a:srgbClr val="404040"/>
                </a:solidFill>
              </a:rPr>
              <a:t>e</a:t>
            </a:r>
            <a:r>
              <a:rPr spc="-85" dirty="0">
                <a:solidFill>
                  <a:srgbClr val="404040"/>
                </a:solidFill>
              </a:rPr>
              <a:t>x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462788"/>
            <a:ext cx="466725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text-center,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text-left,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text-right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3007995">
              <a:lnSpc>
                <a:spcPct val="183000"/>
              </a:lnSpc>
              <a:spcBef>
                <a:spcPts val="3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text-sm-lef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text-wrap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text-break </a:t>
            </a:r>
            <a:r>
              <a:rPr sz="1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text-primary  text-white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8203" y="450595"/>
            <a:ext cx="371284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Align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Align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left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certain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viewport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1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Break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long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words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color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22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text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Presentation</Application>
  <PresentationFormat>Custom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Calibri</vt:lpstr>
      <vt:lpstr>Microsoft YaHei</vt:lpstr>
      <vt:lpstr>Arial Unicode MS</vt:lpstr>
      <vt:lpstr>Office Theme</vt:lpstr>
      <vt:lpstr>Adding Style with Bootstrap</vt:lpstr>
      <vt:lpstr>Overview</vt:lpstr>
      <vt:lpstr>Working with Text and Typography</vt:lpstr>
      <vt:lpstr>It’s All Pretty Boring…</vt:lpstr>
      <vt:lpstr>Headings</vt:lpstr>
      <vt:lpstr>Display Headings</vt:lpstr>
      <vt:lpstr>Text Inline Elements</vt:lpstr>
      <vt:lpstr>PowerPoint 演示文稿</vt:lpstr>
      <vt:lpstr>PowerPoint 演示文稿</vt:lpstr>
      <vt:lpstr>Using Bootstrap for Content Elements</vt:lpstr>
      <vt:lpstr>PowerPoint 演示文稿</vt:lpstr>
      <vt:lpstr>PowerPoint 演示文稿</vt:lpstr>
      <vt:lpstr>Adding Layout Style Classes</vt:lpstr>
      <vt:lpstr>Spacing Using Bootstrap</vt:lpstr>
      <vt:lpstr>Applying a Margin</vt:lpstr>
      <vt:lpstr>&lt;span class="border"&gt;&lt;/span&gt;</vt:lpstr>
      <vt:lpstr>PowerPoint 演示文稿</vt:lpstr>
      <vt:lpstr>Summary</vt:lpstr>
      <vt:lpstr>Exploring Bootstrap 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Style with Bootstrap</dc:title>
  <dc:creator/>
  <cp:lastModifiedBy>steve</cp:lastModifiedBy>
  <cp:revision>5</cp:revision>
  <dcterms:created xsi:type="dcterms:W3CDTF">2021-07-21T02:27:00Z</dcterms:created>
  <dcterms:modified xsi:type="dcterms:W3CDTF">2022-05-10T07:27:31Z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99FE37E7B78C4D3BAA56FC209F942A50</vt:lpwstr>
  </property>
  <property fmtid="{D5CDD505-2E9C-101B-9397-08002B2CF9AE}" pid="3" name="KSOProductBuildVer">
    <vt:lpwstr>1033-11.2.0.11074</vt:lpwstr>
  </property>
</Properties>
</file>