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0FB69-CB28-441C-A2E9-F3C3B05F7FD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BFCBF-3C0F-4B58-B568-B2A5C0F337E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135" y="1922779"/>
            <a:ext cx="973772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CD3AA-F248-47B0-BCAD-5B6326E3E720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C969D-A7F8-4B6B-9377-BFF15FAB4EC3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94D69-3D26-4F6E-8621-F6D9C442F3D9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5FAA-2E7F-4AA2-AA67-6006C7AA85F0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7714D-469E-4899-9F82-F52F774E6C5B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4043" y="2718308"/>
            <a:ext cx="10623913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4731" y="2376932"/>
            <a:ext cx="10162537" cy="1863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7B97F-05C4-41A1-AD54-09E07F0FA1E5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getbootstrap.com/docs/4.5/components/progress/" TargetMode="Externa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8340725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-80" dirty="0">
                <a:solidFill>
                  <a:srgbClr val="171717"/>
                </a:solidFill>
              </a:rPr>
              <a:t>Bringing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20" dirty="0">
                <a:solidFill>
                  <a:srgbClr val="171717"/>
                </a:solidFill>
              </a:rPr>
              <a:t>in</a:t>
            </a:r>
            <a:r>
              <a:rPr sz="4500" spc="-445" dirty="0">
                <a:solidFill>
                  <a:srgbClr val="171717"/>
                </a:solidFill>
              </a:rPr>
              <a:t> </a:t>
            </a:r>
            <a:r>
              <a:rPr sz="4500" spc="-80" dirty="0">
                <a:solidFill>
                  <a:srgbClr val="171717"/>
                </a:solidFill>
              </a:rPr>
              <a:t>Functionality</a:t>
            </a:r>
            <a:r>
              <a:rPr sz="4500" spc="-450" dirty="0">
                <a:solidFill>
                  <a:srgbClr val="171717"/>
                </a:solidFill>
              </a:rPr>
              <a:t> </a:t>
            </a:r>
            <a:r>
              <a:rPr sz="4500" spc="-80" dirty="0">
                <a:solidFill>
                  <a:srgbClr val="171717"/>
                </a:solidFill>
              </a:rPr>
              <a:t>Using </a:t>
            </a:r>
            <a:r>
              <a:rPr sz="4500" spc="-1565" dirty="0">
                <a:solidFill>
                  <a:srgbClr val="171717"/>
                </a:solidFill>
              </a:rPr>
              <a:t> </a:t>
            </a:r>
            <a:r>
              <a:rPr sz="4500" spc="65" dirty="0">
                <a:solidFill>
                  <a:srgbClr val="171717"/>
                </a:solidFill>
              </a:rPr>
              <a:t>B</a:t>
            </a:r>
            <a:r>
              <a:rPr sz="4500" spc="45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180" dirty="0">
                <a:solidFill>
                  <a:srgbClr val="171717"/>
                </a:solidFill>
              </a:rPr>
              <a:t>p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20" dirty="0">
                <a:solidFill>
                  <a:srgbClr val="171717"/>
                </a:solidFill>
              </a:rPr>
              <a:t>C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220" dirty="0">
                <a:solidFill>
                  <a:srgbClr val="171717"/>
                </a:solidFill>
              </a:rPr>
              <a:t>m</a:t>
            </a:r>
            <a:r>
              <a:rPr sz="4500" spc="65" dirty="0">
                <a:solidFill>
                  <a:srgbClr val="171717"/>
                </a:solidFill>
              </a:rPr>
              <a:t>po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40" dirty="0">
                <a:solidFill>
                  <a:srgbClr val="171717"/>
                </a:solidFill>
              </a:rPr>
              <a:t>e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453132"/>
            <a:ext cx="6271895" cy="17113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Components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introduce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otherwise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complex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functionality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4825">
              <a:lnSpc>
                <a:spcPts val="2810"/>
              </a:lnSpc>
              <a:spcBef>
                <a:spcPts val="195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jQuery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unleash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their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functionality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1118" y="2497836"/>
            <a:ext cx="6243320" cy="1748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75"/>
              </a:lnSpc>
              <a:spcBef>
                <a:spcPts val="100"/>
              </a:spcBef>
            </a:pPr>
            <a:r>
              <a:rPr sz="3200" spc="10" dirty="0">
                <a:solidFill>
                  <a:srgbClr val="FFFFFF"/>
                </a:solidFill>
              </a:rPr>
              <a:t>U</a:t>
            </a:r>
            <a:r>
              <a:rPr sz="3200" spc="105" dirty="0">
                <a:solidFill>
                  <a:srgbClr val="FFFFFF"/>
                </a:solidFill>
              </a:rPr>
              <a:t>p</a:t>
            </a:r>
            <a:r>
              <a:rPr sz="3200" spc="-385" dirty="0">
                <a:solidFill>
                  <a:srgbClr val="FFFFFF"/>
                </a:solidFill>
              </a:rPr>
              <a:t> </a:t>
            </a:r>
            <a:r>
              <a:rPr sz="3200" spc="-120" dirty="0">
                <a:solidFill>
                  <a:srgbClr val="FFFFFF"/>
                </a:solidFill>
              </a:rPr>
              <a:t>n</a:t>
            </a:r>
            <a:r>
              <a:rPr sz="3200" spc="-215" dirty="0">
                <a:solidFill>
                  <a:srgbClr val="FFFFFF"/>
                </a:solidFill>
              </a:rPr>
              <a:t>e</a:t>
            </a:r>
            <a:r>
              <a:rPr sz="3200" spc="-160" dirty="0">
                <a:solidFill>
                  <a:srgbClr val="FFFFFF"/>
                </a:solidFill>
              </a:rPr>
              <a:t>x</a:t>
            </a:r>
            <a:r>
              <a:rPr sz="3200" spc="-65" dirty="0">
                <a:solidFill>
                  <a:srgbClr val="FFFFFF"/>
                </a:solidFill>
              </a:rPr>
              <a:t>t</a:t>
            </a:r>
            <a:r>
              <a:rPr sz="3200" spc="-565" dirty="0">
                <a:solidFill>
                  <a:srgbClr val="FFFFFF"/>
                </a:solidFill>
              </a:rPr>
              <a:t>:</a:t>
            </a:r>
            <a:endParaRPr sz="3200"/>
          </a:p>
          <a:p>
            <a:pPr marL="12700" marR="5080">
              <a:lnSpc>
                <a:spcPts val="4900"/>
              </a:lnSpc>
              <a:spcBef>
                <a:spcPts val="415"/>
              </a:spcBef>
            </a:pPr>
            <a:r>
              <a:rPr sz="4800" spc="70" dirty="0">
                <a:solidFill>
                  <a:srgbClr val="FFFFFF"/>
                </a:solidFill>
              </a:rPr>
              <a:t>C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215" dirty="0">
                <a:solidFill>
                  <a:srgbClr val="FFFFFF"/>
                </a:solidFill>
              </a:rPr>
              <a:t>e</a:t>
            </a:r>
            <a:r>
              <a:rPr sz="4800" spc="-240" dirty="0">
                <a:solidFill>
                  <a:srgbClr val="FFFFFF"/>
                </a:solidFill>
              </a:rPr>
              <a:t>a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80" dirty="0">
                <a:solidFill>
                  <a:srgbClr val="FFFFFF"/>
                </a:solidFill>
              </a:rPr>
              <a:t>n</a:t>
            </a:r>
            <a:r>
              <a:rPr sz="4800" spc="40" dirty="0">
                <a:solidFill>
                  <a:srgbClr val="FFFFFF"/>
                </a:solidFill>
              </a:rPr>
              <a:t>g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30" dirty="0">
                <a:solidFill>
                  <a:srgbClr val="FFFFFF"/>
                </a:solidFill>
              </a:rPr>
              <a:t>a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B</a:t>
            </a:r>
            <a:r>
              <a:rPr sz="4800" spc="45" dirty="0">
                <a:solidFill>
                  <a:srgbClr val="FFFFFF"/>
                </a:solidFill>
              </a:rPr>
              <a:t>oo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85" dirty="0">
                <a:solidFill>
                  <a:srgbClr val="FFFFFF"/>
                </a:solidFill>
              </a:rPr>
              <a:t>s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100" dirty="0">
                <a:solidFill>
                  <a:srgbClr val="FFFFFF"/>
                </a:solidFill>
              </a:rPr>
              <a:t>ap</a:t>
            </a:r>
            <a:r>
              <a:rPr sz="4800" spc="-190" dirty="0">
                <a:solidFill>
                  <a:srgbClr val="FFFFFF"/>
                </a:solidFill>
              </a:rPr>
              <a:t>-  </a:t>
            </a:r>
            <a:r>
              <a:rPr sz="4800" spc="-150" dirty="0">
                <a:solidFill>
                  <a:srgbClr val="FFFFFF"/>
                </a:solidFill>
              </a:rPr>
              <a:t>enab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-65" dirty="0">
                <a:solidFill>
                  <a:srgbClr val="FFFFFF"/>
                </a:solidFill>
              </a:rPr>
              <a:t>e</a:t>
            </a:r>
            <a:r>
              <a:rPr sz="4800" spc="60" dirty="0">
                <a:solidFill>
                  <a:srgbClr val="FFFFFF"/>
                </a:solidFill>
              </a:rPr>
              <a:t>d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-110" dirty="0">
                <a:solidFill>
                  <a:srgbClr val="FFFFFF"/>
                </a:solidFill>
              </a:rPr>
              <a:t>f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240" dirty="0">
                <a:solidFill>
                  <a:srgbClr val="FFFFFF"/>
                </a:solidFill>
              </a:rPr>
              <a:t>r</a:t>
            </a:r>
            <a:r>
              <a:rPr sz="4800" spc="-105" dirty="0">
                <a:solidFill>
                  <a:srgbClr val="FFFFFF"/>
                </a:solidFill>
              </a:rPr>
              <a:t>m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590" y="2852755"/>
            <a:ext cx="2680283" cy="11524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338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Understanding</a:t>
            </a:r>
            <a:r>
              <a:rPr spc="-120" dirty="0"/>
              <a:t> </a:t>
            </a:r>
            <a:r>
              <a:rPr spc="30" dirty="0"/>
              <a:t>Bootstrap</a:t>
            </a:r>
            <a:r>
              <a:rPr spc="-114" dirty="0"/>
              <a:t> </a:t>
            </a:r>
            <a:r>
              <a:rPr spc="30" dirty="0"/>
              <a:t>Components</a:t>
            </a:r>
            <a:endParaRPr spc="30" dirty="0"/>
          </a:p>
          <a:p>
            <a:pPr marL="4223385">
              <a:lnSpc>
                <a:spcPct val="100000"/>
              </a:lnSpc>
              <a:spcBef>
                <a:spcPts val="1825"/>
              </a:spcBef>
            </a:pPr>
            <a:r>
              <a:rPr spc="85" dirty="0"/>
              <a:t>Adding</a:t>
            </a:r>
            <a:r>
              <a:rPr spc="-130" dirty="0"/>
              <a:t> </a:t>
            </a:r>
            <a:r>
              <a:rPr spc="30" dirty="0"/>
              <a:t>components</a:t>
            </a:r>
            <a:r>
              <a:rPr spc="-130" dirty="0"/>
              <a:t> </a:t>
            </a:r>
            <a:r>
              <a:rPr spc="60" dirty="0"/>
              <a:t>to</a:t>
            </a:r>
            <a:r>
              <a:rPr spc="-140" dirty="0"/>
              <a:t> </a:t>
            </a:r>
            <a:r>
              <a:rPr spc="15" dirty="0"/>
              <a:t>our</a:t>
            </a:r>
            <a:r>
              <a:rPr spc="-135" dirty="0"/>
              <a:t> </a:t>
            </a:r>
            <a:r>
              <a:rPr spc="30" dirty="0"/>
              <a:t>pages</a:t>
            </a:r>
            <a:endParaRPr spc="30" dirty="0"/>
          </a:p>
          <a:p>
            <a:pPr marL="4752340" indent="-289560">
              <a:lnSpc>
                <a:spcPct val="100000"/>
              </a:lnSpc>
              <a:spcBef>
                <a:spcPts val="595"/>
              </a:spcBef>
              <a:buSzPct val="75000"/>
              <a:buFont typeface="Lucida Sans Unicode" panose="020B0602030504020204"/>
              <a:buChar char="-"/>
              <a:tabLst>
                <a:tab pos="4752340" algn="l"/>
                <a:tab pos="4752975" algn="l"/>
              </a:tabLst>
            </a:pPr>
            <a:r>
              <a:rPr spc="30" dirty="0"/>
              <a:t>Jumbotron</a:t>
            </a:r>
            <a:endParaRPr spc="30" dirty="0"/>
          </a:p>
          <a:p>
            <a:pPr marL="4752340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4752340" algn="l"/>
                <a:tab pos="4752975" algn="l"/>
              </a:tabLst>
            </a:pPr>
            <a:r>
              <a:rPr spc="-10" dirty="0"/>
              <a:t>Nav</a:t>
            </a:r>
            <a:r>
              <a:rPr spc="-140" dirty="0"/>
              <a:t> </a:t>
            </a:r>
            <a:r>
              <a:rPr spc="-5" dirty="0"/>
              <a:t>and</a:t>
            </a:r>
            <a:r>
              <a:rPr spc="-150" dirty="0"/>
              <a:t> </a:t>
            </a:r>
            <a:r>
              <a:rPr spc="-10" dirty="0"/>
              <a:t>Navbar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Overview</a:t>
            </a:r>
            <a:endParaRPr spc="-2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8856" y="2718308"/>
            <a:ext cx="8806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Understanding</a:t>
            </a:r>
            <a:r>
              <a:rPr spc="-220" dirty="0"/>
              <a:t> </a:t>
            </a:r>
            <a:r>
              <a:rPr spc="25" dirty="0"/>
              <a:t>Bootstrap</a:t>
            </a:r>
            <a:r>
              <a:rPr spc="-215" dirty="0"/>
              <a:t> </a:t>
            </a:r>
            <a:r>
              <a:rPr spc="20" dirty="0"/>
              <a:t>Components</a:t>
            </a:r>
            <a:endParaRPr spc="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6425" y="1690781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76425" y="3250638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76425" y="4810495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06443" y="517651"/>
            <a:ext cx="5290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404040"/>
                </a:solidFill>
              </a:rPr>
              <a:t>Bootstrap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Components</a:t>
            </a:r>
            <a:endParaRPr spc="10" dirty="0">
              <a:solidFill>
                <a:srgbClr val="40404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8993" y="2016252"/>
            <a:ext cx="366902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Ready-made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building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8993" y="3576828"/>
            <a:ext cx="30327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Work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CSS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8993" y="5134355"/>
            <a:ext cx="54178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Sometimes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require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jQuery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interactivity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550" y="1808439"/>
            <a:ext cx="882650" cy="76938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456" y="3324225"/>
            <a:ext cx="720835" cy="8588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462" y="4883150"/>
            <a:ext cx="726823" cy="86042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Forms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665480">
              <a:lnSpc>
                <a:spcPct val="100000"/>
              </a:lnSpc>
            </a:pP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70585">
              <a:lnSpc>
                <a:spcPct val="100000"/>
              </a:lnSpc>
            </a:pPr>
            <a:r>
              <a:rPr sz="2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Jumbotron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Button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58805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047115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Progress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41279" y="517651"/>
            <a:ext cx="66205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Basic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Bootstrap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Components</a:t>
            </a:r>
            <a:endParaRPr spc="10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5944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Working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Progress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component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5410200" y="3962400"/>
            <a:ext cx="56502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 smtClean="0"/>
              <a:t>https://getbootstrap.com/docs/5.0/components/progress/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0985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Adding</a:t>
            </a:r>
            <a:r>
              <a:rPr spc="-200" dirty="0"/>
              <a:t> </a:t>
            </a:r>
            <a:r>
              <a:rPr spc="20" dirty="0"/>
              <a:t>Components</a:t>
            </a:r>
            <a:r>
              <a:rPr spc="-200" dirty="0"/>
              <a:t> </a:t>
            </a:r>
            <a:r>
              <a:rPr spc="55" dirty="0"/>
              <a:t>to</a:t>
            </a:r>
            <a:r>
              <a:rPr spc="-195" dirty="0"/>
              <a:t> </a:t>
            </a:r>
            <a:r>
              <a:rPr spc="25" dirty="0"/>
              <a:t>Our</a:t>
            </a:r>
            <a:r>
              <a:rPr spc="-190" dirty="0"/>
              <a:t> </a:t>
            </a:r>
            <a:r>
              <a:rPr spc="30" dirty="0"/>
              <a:t>Pages</a:t>
            </a:r>
            <a:endParaRPr spc="3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931667"/>
            <a:ext cx="636651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Jumbotron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component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detail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931667"/>
            <a:ext cx="541083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navigation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site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using </a:t>
            </a:r>
            <a:r>
              <a:rPr sz="2400" spc="-8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nav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navbar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WPS Presentation</Application>
  <PresentationFormat>Custom</PresentationFormat>
  <Paragraphs>79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Verdana</vt:lpstr>
      <vt:lpstr>Lucida Sans Unicode</vt:lpstr>
      <vt:lpstr>Times New Roman</vt:lpstr>
      <vt:lpstr>Calibri</vt:lpstr>
      <vt:lpstr>Microsoft YaHei</vt:lpstr>
      <vt:lpstr>Arial Unicode MS</vt:lpstr>
      <vt:lpstr>Office Theme</vt:lpstr>
      <vt:lpstr>Bringing in Functionality Using  Bootstrap Components</vt:lpstr>
      <vt:lpstr>Overview</vt:lpstr>
      <vt:lpstr>Understanding Bootstrap Components</vt:lpstr>
      <vt:lpstr>Bootstrap Components</vt:lpstr>
      <vt:lpstr>Basic Bootstrap Components</vt:lpstr>
      <vt:lpstr>PowerPoint 演示文稿</vt:lpstr>
      <vt:lpstr>Adding Components to Our Pages</vt:lpstr>
      <vt:lpstr>PowerPoint 演示文稿</vt:lpstr>
      <vt:lpstr>PowerPoint 演示文稿</vt:lpstr>
      <vt:lpstr>PowerPoint 演示文稿</vt:lpstr>
      <vt:lpstr>Creating a Bootstrap-  enabled form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Bringing in Functionality Using  Bootstrap Components</dc:title>
  <dc:creator/>
  <cp:lastModifiedBy>steve</cp:lastModifiedBy>
  <cp:revision>4</cp:revision>
  <dcterms:created xsi:type="dcterms:W3CDTF">2021-07-22T09:15:00Z</dcterms:created>
  <dcterms:modified xsi:type="dcterms:W3CDTF">2022-05-10T11:04:57Z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598DCACE11B7411BBA8B7FD2BCBF58E6</vt:lpwstr>
  </property>
  <property fmtid="{D5CDD505-2E9C-101B-9397-08002B2CF9AE}" pid="3" name="KSOProductBuildVer">
    <vt:lpwstr>1033-11.2.0.11074</vt:lpwstr>
  </property>
</Properties>
</file>