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99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2" r:id="rId59"/>
    <p:sldId id="313" r:id="rId60"/>
    <p:sldId id="314" r:id="rId61"/>
    <p:sldId id="315" r:id="rId62"/>
    <p:sldId id="316" r:id="rId63"/>
    <p:sldId id="317" r:id="rId64"/>
    <p:sldId id="318" r:id="rId65"/>
    <p:sldId id="319" r:id="rId66"/>
    <p:sldId id="320" r:id="rId67"/>
    <p:sldId id="321" r:id="rId68"/>
    <p:sldId id="322" r:id="rId69"/>
    <p:sldId id="323" r:id="rId70"/>
    <p:sldId id="324" r:id="rId71"/>
    <p:sldId id="325" r:id="rId72"/>
    <p:sldId id="326" r:id="rId73"/>
    <p:sldId id="327" r:id="rId74"/>
    <p:sldId id="328" r:id="rId75"/>
    <p:sldId id="329" r:id="rId76"/>
    <p:sldId id="330" r:id="rId77"/>
    <p:sldId id="331" r:id="rId78"/>
    <p:sldId id="332" r:id="rId79"/>
    <p:sldId id="333" r:id="rId80"/>
    <p:sldId id="334" r:id="rId81"/>
    <p:sldId id="335" r:id="rId82"/>
    <p:sldId id="336" r:id="rId83"/>
    <p:sldId id="337" r:id="rId84"/>
    <p:sldId id="338" r:id="rId85"/>
    <p:sldId id="339" r:id="rId86"/>
    <p:sldId id="340" r:id="rId87"/>
    <p:sldId id="341" r:id="rId88"/>
    <p:sldId id="342" r:id="rId89"/>
    <p:sldId id="343" r:id="rId90"/>
    <p:sldId id="344" r:id="rId91"/>
    <p:sldId id="345" r:id="rId92"/>
    <p:sldId id="346" r:id="rId93"/>
    <p:sldId id="347" r:id="rId94"/>
    <p:sldId id="348" r:id="rId95"/>
    <p:sldId id="349" r:id="rId96"/>
    <p:sldId id="350" r:id="rId97"/>
    <p:sldId id="351" r:id="rId98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9" Type="http://schemas.openxmlformats.org/officeDocument/2006/relationships/notesMaster" Target="notesMasters/notesMaster1.xml"/><Relationship Id="rId98" Type="http://schemas.openxmlformats.org/officeDocument/2006/relationships/slide" Target="slides/slide96.xml"/><Relationship Id="rId97" Type="http://schemas.openxmlformats.org/officeDocument/2006/relationships/slide" Target="slides/slide95.xml"/><Relationship Id="rId96" Type="http://schemas.openxmlformats.org/officeDocument/2006/relationships/slide" Target="slides/slide94.xml"/><Relationship Id="rId95" Type="http://schemas.openxmlformats.org/officeDocument/2006/relationships/slide" Target="slides/slide93.xml"/><Relationship Id="rId94" Type="http://schemas.openxmlformats.org/officeDocument/2006/relationships/slide" Target="slides/slide92.xml"/><Relationship Id="rId93" Type="http://schemas.openxmlformats.org/officeDocument/2006/relationships/slide" Target="slides/slide91.xml"/><Relationship Id="rId92" Type="http://schemas.openxmlformats.org/officeDocument/2006/relationships/slide" Target="slides/slide90.xml"/><Relationship Id="rId91" Type="http://schemas.openxmlformats.org/officeDocument/2006/relationships/slide" Target="slides/slide89.xml"/><Relationship Id="rId90" Type="http://schemas.openxmlformats.org/officeDocument/2006/relationships/slide" Target="slides/slide88.xml"/><Relationship Id="rId9" Type="http://schemas.openxmlformats.org/officeDocument/2006/relationships/slide" Target="slides/slide7.xml"/><Relationship Id="rId89" Type="http://schemas.openxmlformats.org/officeDocument/2006/relationships/slide" Target="slides/slide87.xml"/><Relationship Id="rId88" Type="http://schemas.openxmlformats.org/officeDocument/2006/relationships/slide" Target="slides/slide86.xml"/><Relationship Id="rId87" Type="http://schemas.openxmlformats.org/officeDocument/2006/relationships/slide" Target="slides/slide85.xml"/><Relationship Id="rId86" Type="http://schemas.openxmlformats.org/officeDocument/2006/relationships/slide" Target="slides/slide84.xml"/><Relationship Id="rId85" Type="http://schemas.openxmlformats.org/officeDocument/2006/relationships/slide" Target="slides/slide83.xml"/><Relationship Id="rId84" Type="http://schemas.openxmlformats.org/officeDocument/2006/relationships/slide" Target="slides/slide82.xml"/><Relationship Id="rId83" Type="http://schemas.openxmlformats.org/officeDocument/2006/relationships/slide" Target="slides/slide81.xml"/><Relationship Id="rId82" Type="http://schemas.openxmlformats.org/officeDocument/2006/relationships/slide" Target="slides/slide80.xml"/><Relationship Id="rId81" Type="http://schemas.openxmlformats.org/officeDocument/2006/relationships/slide" Target="slides/slide79.xml"/><Relationship Id="rId80" Type="http://schemas.openxmlformats.org/officeDocument/2006/relationships/slide" Target="slides/slide78.xml"/><Relationship Id="rId8" Type="http://schemas.openxmlformats.org/officeDocument/2006/relationships/slide" Target="slides/slide6.xml"/><Relationship Id="rId79" Type="http://schemas.openxmlformats.org/officeDocument/2006/relationships/slide" Target="slides/slide77.xml"/><Relationship Id="rId78" Type="http://schemas.openxmlformats.org/officeDocument/2006/relationships/slide" Target="slides/slide76.xml"/><Relationship Id="rId77" Type="http://schemas.openxmlformats.org/officeDocument/2006/relationships/slide" Target="slides/slide75.xml"/><Relationship Id="rId76" Type="http://schemas.openxmlformats.org/officeDocument/2006/relationships/slide" Target="slides/slide74.xml"/><Relationship Id="rId75" Type="http://schemas.openxmlformats.org/officeDocument/2006/relationships/slide" Target="slides/slide73.xml"/><Relationship Id="rId74" Type="http://schemas.openxmlformats.org/officeDocument/2006/relationships/slide" Target="slides/slide72.xml"/><Relationship Id="rId73" Type="http://schemas.openxmlformats.org/officeDocument/2006/relationships/slide" Target="slides/slide71.xml"/><Relationship Id="rId72" Type="http://schemas.openxmlformats.org/officeDocument/2006/relationships/slide" Target="slides/slide70.xml"/><Relationship Id="rId71" Type="http://schemas.openxmlformats.org/officeDocument/2006/relationships/slide" Target="slides/slide69.xml"/><Relationship Id="rId70" Type="http://schemas.openxmlformats.org/officeDocument/2006/relationships/slide" Target="slides/slide68.xml"/><Relationship Id="rId7" Type="http://schemas.openxmlformats.org/officeDocument/2006/relationships/slide" Target="slides/slide5.xml"/><Relationship Id="rId69" Type="http://schemas.openxmlformats.org/officeDocument/2006/relationships/slide" Target="slides/slide67.xml"/><Relationship Id="rId68" Type="http://schemas.openxmlformats.org/officeDocument/2006/relationships/slide" Target="slides/slide66.xml"/><Relationship Id="rId67" Type="http://schemas.openxmlformats.org/officeDocument/2006/relationships/slide" Target="slides/slide65.xml"/><Relationship Id="rId66" Type="http://schemas.openxmlformats.org/officeDocument/2006/relationships/slide" Target="slides/slide64.xml"/><Relationship Id="rId65" Type="http://schemas.openxmlformats.org/officeDocument/2006/relationships/slide" Target="slides/slide63.xml"/><Relationship Id="rId64" Type="http://schemas.openxmlformats.org/officeDocument/2006/relationships/slide" Target="slides/slide62.xml"/><Relationship Id="rId63" Type="http://schemas.openxmlformats.org/officeDocument/2006/relationships/slide" Target="slides/slide61.xml"/><Relationship Id="rId62" Type="http://schemas.openxmlformats.org/officeDocument/2006/relationships/slide" Target="slides/slide60.xml"/><Relationship Id="rId61" Type="http://schemas.openxmlformats.org/officeDocument/2006/relationships/slide" Target="slides/slide59.xml"/><Relationship Id="rId60" Type="http://schemas.openxmlformats.org/officeDocument/2006/relationships/slide" Target="slides/slide58.xml"/><Relationship Id="rId6" Type="http://schemas.openxmlformats.org/officeDocument/2006/relationships/slide" Target="slides/slide4.xml"/><Relationship Id="rId59" Type="http://schemas.openxmlformats.org/officeDocument/2006/relationships/slide" Target="slides/slide57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2" Type="http://schemas.openxmlformats.org/officeDocument/2006/relationships/tableStyles" Target="tableStyles.xml"/><Relationship Id="rId101" Type="http://schemas.openxmlformats.org/officeDocument/2006/relationships/viewProps" Target="viewProps.xml"/><Relationship Id="rId100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E882E7-3850-4550-9EBD-6110325EC2D6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A76F48-74D6-4125-8AD3-1E59177D7361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0A013D-33D5-4735-8A58-962F7BC51C7C}" type="datetime1">
              <a:rPr lang="en-US" smtClean="0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3A3A46-E815-4788-9264-E14791175453}" type="datetime1">
              <a:rPr lang="en-US" smtClean="0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0F22EF-518F-4FA5-8384-5D0515235A84}" type="datetime1">
              <a:rPr lang="en-US" smtClean="0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56953E-52D2-4D07-B16F-9066C7785E7F}" type="datetime1">
              <a:rPr lang="en-US" smtClean="0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28C9BF-A6D9-4B1E-8589-9F0CB70919E4}" type="datetime1">
              <a:rPr lang="en-US" smtClean="0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600" cy="1097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577340"/>
            <a:ext cx="82296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8EC19-BF63-45E2-AEA8-AE87D37081E3}" type="datetime1">
              <a:rPr lang="en-US" smtClean="0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image" Target="../media/image29.png"/><Relationship Id="rId8" Type="http://schemas.openxmlformats.org/officeDocument/2006/relationships/image" Target="../media/image90.png"/><Relationship Id="rId7" Type="http://schemas.openxmlformats.org/officeDocument/2006/relationships/image" Target="../media/image89.png"/><Relationship Id="rId6" Type="http://schemas.openxmlformats.org/officeDocument/2006/relationships/image" Target="../media/image88.png"/><Relationship Id="rId5" Type="http://schemas.openxmlformats.org/officeDocument/2006/relationships/image" Target="../media/image87.png"/><Relationship Id="rId4" Type="http://schemas.openxmlformats.org/officeDocument/2006/relationships/image" Target="../media/image86.png"/><Relationship Id="rId3" Type="http://schemas.openxmlformats.org/officeDocument/2006/relationships/image" Target="../media/image85.png"/><Relationship Id="rId2" Type="http://schemas.openxmlformats.org/officeDocument/2006/relationships/image" Target="../media/image84.png"/><Relationship Id="rId10" Type="http://schemas.openxmlformats.org/officeDocument/2006/relationships/slideLayout" Target="../slideLayouts/slideLayout5.xml"/><Relationship Id="rId1" Type="http://schemas.openxmlformats.org/officeDocument/2006/relationships/image" Target="../media/image83.png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5.xml"/><Relationship Id="rId5" Type="http://schemas.openxmlformats.org/officeDocument/2006/relationships/image" Target="../media/image92.png"/><Relationship Id="rId4" Type="http://schemas.openxmlformats.org/officeDocument/2006/relationships/image" Target="../media/image91.png"/><Relationship Id="rId3" Type="http://schemas.openxmlformats.org/officeDocument/2006/relationships/image" Target="../media/image11.png"/><Relationship Id="rId2" Type="http://schemas.openxmlformats.org/officeDocument/2006/relationships/image" Target="../media/image84.png"/><Relationship Id="rId1" Type="http://schemas.openxmlformats.org/officeDocument/2006/relationships/image" Target="../media/image83.png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image" Target="../media/image96.png"/><Relationship Id="rId8" Type="http://schemas.openxmlformats.org/officeDocument/2006/relationships/image" Target="../media/image95.png"/><Relationship Id="rId7" Type="http://schemas.openxmlformats.org/officeDocument/2006/relationships/image" Target="../media/image94.png"/><Relationship Id="rId6" Type="http://schemas.openxmlformats.org/officeDocument/2006/relationships/image" Target="../media/image93.png"/><Relationship Id="rId5" Type="http://schemas.openxmlformats.org/officeDocument/2006/relationships/image" Target="../media/image92.png"/><Relationship Id="rId4" Type="http://schemas.openxmlformats.org/officeDocument/2006/relationships/image" Target="../media/image91.png"/><Relationship Id="rId3" Type="http://schemas.openxmlformats.org/officeDocument/2006/relationships/image" Target="../media/image11.png"/><Relationship Id="rId2" Type="http://schemas.openxmlformats.org/officeDocument/2006/relationships/image" Target="../media/image84.png"/><Relationship Id="rId18" Type="http://schemas.openxmlformats.org/officeDocument/2006/relationships/slideLayout" Target="../slideLayouts/slideLayout5.xml"/><Relationship Id="rId17" Type="http://schemas.openxmlformats.org/officeDocument/2006/relationships/image" Target="../media/image104.png"/><Relationship Id="rId16" Type="http://schemas.openxmlformats.org/officeDocument/2006/relationships/image" Target="../media/image103.png"/><Relationship Id="rId15" Type="http://schemas.openxmlformats.org/officeDocument/2006/relationships/image" Target="../media/image102.png"/><Relationship Id="rId14" Type="http://schemas.openxmlformats.org/officeDocument/2006/relationships/image" Target="../media/image101.png"/><Relationship Id="rId13" Type="http://schemas.openxmlformats.org/officeDocument/2006/relationships/image" Target="../media/image100.png"/><Relationship Id="rId12" Type="http://schemas.openxmlformats.org/officeDocument/2006/relationships/image" Target="../media/image99.png"/><Relationship Id="rId11" Type="http://schemas.openxmlformats.org/officeDocument/2006/relationships/image" Target="../media/image98.png"/><Relationship Id="rId10" Type="http://schemas.openxmlformats.org/officeDocument/2006/relationships/image" Target="../media/image97.png"/><Relationship Id="rId1" Type="http://schemas.openxmlformats.org/officeDocument/2006/relationships/image" Target="../media/image8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.xml"/><Relationship Id="rId7" Type="http://schemas.openxmlformats.org/officeDocument/2006/relationships/image" Target="../media/image107.png"/><Relationship Id="rId6" Type="http://schemas.openxmlformats.org/officeDocument/2006/relationships/image" Target="../media/image106.png"/><Relationship Id="rId5" Type="http://schemas.openxmlformats.org/officeDocument/2006/relationships/image" Target="../media/image105.png"/><Relationship Id="rId4" Type="http://schemas.openxmlformats.org/officeDocument/2006/relationships/image" Target="../media/image91.png"/><Relationship Id="rId3" Type="http://schemas.openxmlformats.org/officeDocument/2006/relationships/image" Target="../media/image11.png"/><Relationship Id="rId2" Type="http://schemas.openxmlformats.org/officeDocument/2006/relationships/image" Target="../media/image84.png"/><Relationship Id="rId1" Type="http://schemas.openxmlformats.org/officeDocument/2006/relationships/image" Target="../media/image83.png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9.png"/><Relationship Id="rId8" Type="http://schemas.openxmlformats.org/officeDocument/2006/relationships/image" Target="../media/image108.png"/><Relationship Id="rId7" Type="http://schemas.openxmlformats.org/officeDocument/2006/relationships/image" Target="../media/image107.png"/><Relationship Id="rId6" Type="http://schemas.openxmlformats.org/officeDocument/2006/relationships/image" Target="../media/image106.png"/><Relationship Id="rId5" Type="http://schemas.openxmlformats.org/officeDocument/2006/relationships/image" Target="../media/image105.png"/><Relationship Id="rId4" Type="http://schemas.openxmlformats.org/officeDocument/2006/relationships/image" Target="../media/image91.png"/><Relationship Id="rId3" Type="http://schemas.openxmlformats.org/officeDocument/2006/relationships/image" Target="../media/image11.png"/><Relationship Id="rId2" Type="http://schemas.openxmlformats.org/officeDocument/2006/relationships/image" Target="../media/image84.png"/><Relationship Id="rId11" Type="http://schemas.openxmlformats.org/officeDocument/2006/relationships/slideLayout" Target="../slideLayouts/slideLayout5.xml"/><Relationship Id="rId10" Type="http://schemas.openxmlformats.org/officeDocument/2006/relationships/image" Target="../media/image110.png"/><Relationship Id="rId1" Type="http://schemas.openxmlformats.org/officeDocument/2006/relationships/image" Target="../media/image83.png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9.png"/><Relationship Id="rId8" Type="http://schemas.openxmlformats.org/officeDocument/2006/relationships/image" Target="../media/image108.png"/><Relationship Id="rId7" Type="http://schemas.openxmlformats.org/officeDocument/2006/relationships/image" Target="../media/image107.png"/><Relationship Id="rId6" Type="http://schemas.openxmlformats.org/officeDocument/2006/relationships/image" Target="../media/image106.png"/><Relationship Id="rId5" Type="http://schemas.openxmlformats.org/officeDocument/2006/relationships/image" Target="../media/image105.png"/><Relationship Id="rId4" Type="http://schemas.openxmlformats.org/officeDocument/2006/relationships/image" Target="../media/image91.png"/><Relationship Id="rId3" Type="http://schemas.openxmlformats.org/officeDocument/2006/relationships/image" Target="../media/image11.png"/><Relationship Id="rId26" Type="http://schemas.openxmlformats.org/officeDocument/2006/relationships/slideLayout" Target="../slideLayouts/slideLayout5.xml"/><Relationship Id="rId25" Type="http://schemas.openxmlformats.org/officeDocument/2006/relationships/image" Target="../media/image124.png"/><Relationship Id="rId24" Type="http://schemas.openxmlformats.org/officeDocument/2006/relationships/image" Target="../media/image123.png"/><Relationship Id="rId23" Type="http://schemas.openxmlformats.org/officeDocument/2006/relationships/image" Target="../media/image122.png"/><Relationship Id="rId22" Type="http://schemas.openxmlformats.org/officeDocument/2006/relationships/image" Target="../media/image121.png"/><Relationship Id="rId21" Type="http://schemas.openxmlformats.org/officeDocument/2006/relationships/image" Target="../media/image120.png"/><Relationship Id="rId20" Type="http://schemas.openxmlformats.org/officeDocument/2006/relationships/image" Target="../media/image119.png"/><Relationship Id="rId2" Type="http://schemas.openxmlformats.org/officeDocument/2006/relationships/image" Target="../media/image84.png"/><Relationship Id="rId19" Type="http://schemas.openxmlformats.org/officeDocument/2006/relationships/image" Target="../media/image118.png"/><Relationship Id="rId18" Type="http://schemas.openxmlformats.org/officeDocument/2006/relationships/image" Target="../media/image117.png"/><Relationship Id="rId17" Type="http://schemas.openxmlformats.org/officeDocument/2006/relationships/image" Target="../media/image116.png"/><Relationship Id="rId16" Type="http://schemas.openxmlformats.org/officeDocument/2006/relationships/image" Target="../media/image115.png"/><Relationship Id="rId15" Type="http://schemas.openxmlformats.org/officeDocument/2006/relationships/image" Target="../media/image35.png"/><Relationship Id="rId14" Type="http://schemas.openxmlformats.org/officeDocument/2006/relationships/image" Target="../media/image114.png"/><Relationship Id="rId13" Type="http://schemas.openxmlformats.org/officeDocument/2006/relationships/image" Target="../media/image113.png"/><Relationship Id="rId12" Type="http://schemas.openxmlformats.org/officeDocument/2006/relationships/image" Target="../media/image112.png"/><Relationship Id="rId11" Type="http://schemas.openxmlformats.org/officeDocument/2006/relationships/image" Target="../media/image111.png"/><Relationship Id="rId10" Type="http://schemas.openxmlformats.org/officeDocument/2006/relationships/image" Target="../media/image110.png"/><Relationship Id="rId1" Type="http://schemas.openxmlformats.org/officeDocument/2006/relationships/image" Target="../media/image8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.xml"/><Relationship Id="rId7" Type="http://schemas.openxmlformats.org/officeDocument/2006/relationships/image" Target="../media/image129.png"/><Relationship Id="rId6" Type="http://schemas.openxmlformats.org/officeDocument/2006/relationships/image" Target="../media/image128.png"/><Relationship Id="rId5" Type="http://schemas.openxmlformats.org/officeDocument/2006/relationships/image" Target="../media/image127.png"/><Relationship Id="rId4" Type="http://schemas.openxmlformats.org/officeDocument/2006/relationships/image" Target="../media/image126.png"/><Relationship Id="rId3" Type="http://schemas.openxmlformats.org/officeDocument/2006/relationships/image" Target="../media/image125.png"/><Relationship Id="rId2" Type="http://schemas.openxmlformats.org/officeDocument/2006/relationships/image" Target="../media/image84.png"/><Relationship Id="rId1" Type="http://schemas.openxmlformats.org/officeDocument/2006/relationships/image" Target="../media/image83.png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image" Target="../media/image131.png"/><Relationship Id="rId8" Type="http://schemas.openxmlformats.org/officeDocument/2006/relationships/image" Target="../media/image130.png"/><Relationship Id="rId7" Type="http://schemas.openxmlformats.org/officeDocument/2006/relationships/image" Target="../media/image129.png"/><Relationship Id="rId6" Type="http://schemas.openxmlformats.org/officeDocument/2006/relationships/image" Target="../media/image128.png"/><Relationship Id="rId5" Type="http://schemas.openxmlformats.org/officeDocument/2006/relationships/image" Target="../media/image127.png"/><Relationship Id="rId4" Type="http://schemas.openxmlformats.org/officeDocument/2006/relationships/image" Target="../media/image126.png"/><Relationship Id="rId3" Type="http://schemas.openxmlformats.org/officeDocument/2006/relationships/image" Target="../media/image125.png"/><Relationship Id="rId2" Type="http://schemas.openxmlformats.org/officeDocument/2006/relationships/image" Target="../media/image84.png"/><Relationship Id="rId18" Type="http://schemas.openxmlformats.org/officeDocument/2006/relationships/slideLayout" Target="../slideLayouts/slideLayout5.xml"/><Relationship Id="rId17" Type="http://schemas.openxmlformats.org/officeDocument/2006/relationships/image" Target="../media/image137.png"/><Relationship Id="rId16" Type="http://schemas.openxmlformats.org/officeDocument/2006/relationships/image" Target="../media/image136.png"/><Relationship Id="rId15" Type="http://schemas.openxmlformats.org/officeDocument/2006/relationships/image" Target="../media/image135.png"/><Relationship Id="rId14" Type="http://schemas.openxmlformats.org/officeDocument/2006/relationships/image" Target="../media/image134.png"/><Relationship Id="rId13" Type="http://schemas.openxmlformats.org/officeDocument/2006/relationships/image" Target="../media/image32.png"/><Relationship Id="rId12" Type="http://schemas.openxmlformats.org/officeDocument/2006/relationships/image" Target="../media/image133.png"/><Relationship Id="rId11" Type="http://schemas.openxmlformats.org/officeDocument/2006/relationships/image" Target="../media/image31.png"/><Relationship Id="rId10" Type="http://schemas.openxmlformats.org/officeDocument/2006/relationships/image" Target="../media/image132.png"/><Relationship Id="rId1" Type="http://schemas.openxmlformats.org/officeDocument/2006/relationships/image" Target="../media/image83.png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5.xml"/><Relationship Id="rId5" Type="http://schemas.openxmlformats.org/officeDocument/2006/relationships/image" Target="../media/image140.png"/><Relationship Id="rId4" Type="http://schemas.openxmlformats.org/officeDocument/2006/relationships/image" Target="../media/image139.png"/><Relationship Id="rId3" Type="http://schemas.openxmlformats.org/officeDocument/2006/relationships/image" Target="../media/image138.png"/><Relationship Id="rId2" Type="http://schemas.openxmlformats.org/officeDocument/2006/relationships/image" Target="../media/image84.png"/><Relationship Id="rId1" Type="http://schemas.openxmlformats.org/officeDocument/2006/relationships/image" Target="../media/image83.png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image" Target="../media/image144.png"/><Relationship Id="rId8" Type="http://schemas.openxmlformats.org/officeDocument/2006/relationships/image" Target="../media/image143.png"/><Relationship Id="rId7" Type="http://schemas.openxmlformats.org/officeDocument/2006/relationships/image" Target="../media/image142.png"/><Relationship Id="rId6" Type="http://schemas.openxmlformats.org/officeDocument/2006/relationships/image" Target="../media/image141.png"/><Relationship Id="rId5" Type="http://schemas.openxmlformats.org/officeDocument/2006/relationships/image" Target="../media/image140.png"/><Relationship Id="rId4" Type="http://schemas.openxmlformats.org/officeDocument/2006/relationships/image" Target="../media/image139.png"/><Relationship Id="rId3" Type="http://schemas.openxmlformats.org/officeDocument/2006/relationships/image" Target="../media/image138.png"/><Relationship Id="rId2" Type="http://schemas.openxmlformats.org/officeDocument/2006/relationships/image" Target="../media/image84.png"/><Relationship Id="rId14" Type="http://schemas.openxmlformats.org/officeDocument/2006/relationships/slideLayout" Target="../slideLayouts/slideLayout5.xml"/><Relationship Id="rId13" Type="http://schemas.openxmlformats.org/officeDocument/2006/relationships/image" Target="../media/image148.png"/><Relationship Id="rId12" Type="http://schemas.openxmlformats.org/officeDocument/2006/relationships/image" Target="../media/image147.png"/><Relationship Id="rId11" Type="http://schemas.openxmlformats.org/officeDocument/2006/relationships/image" Target="../media/image146.png"/><Relationship Id="rId10" Type="http://schemas.openxmlformats.org/officeDocument/2006/relationships/image" Target="../media/image145.png"/><Relationship Id="rId1" Type="http://schemas.openxmlformats.org/officeDocument/2006/relationships/image" Target="../media/image83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2.png"/><Relationship Id="rId8" Type="http://schemas.openxmlformats.org/officeDocument/2006/relationships/image" Target="../media/image11.png"/><Relationship Id="rId7" Type="http://schemas.openxmlformats.org/officeDocument/2006/relationships/image" Target="../media/image10.png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6" Type="http://schemas.openxmlformats.org/officeDocument/2006/relationships/slideLayout" Target="../slideLayouts/slideLayout5.xml"/><Relationship Id="rId15" Type="http://schemas.openxmlformats.org/officeDocument/2006/relationships/image" Target="../media/image18.png"/><Relationship Id="rId14" Type="http://schemas.openxmlformats.org/officeDocument/2006/relationships/image" Target="../media/image17.png"/><Relationship Id="rId13" Type="http://schemas.openxmlformats.org/officeDocument/2006/relationships/image" Target="../media/image16.png"/><Relationship Id="rId12" Type="http://schemas.openxmlformats.org/officeDocument/2006/relationships/image" Target="../media/image15.png"/><Relationship Id="rId11" Type="http://schemas.openxmlformats.org/officeDocument/2006/relationships/image" Target="../media/image14.png"/><Relationship Id="rId10" Type="http://schemas.openxmlformats.org/officeDocument/2006/relationships/image" Target="../media/image13.png"/><Relationship Id="rId1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image" Target="../media/image144.png"/><Relationship Id="rId8" Type="http://schemas.openxmlformats.org/officeDocument/2006/relationships/image" Target="../media/image143.png"/><Relationship Id="rId7" Type="http://schemas.openxmlformats.org/officeDocument/2006/relationships/image" Target="../media/image142.png"/><Relationship Id="rId6" Type="http://schemas.openxmlformats.org/officeDocument/2006/relationships/image" Target="../media/image141.png"/><Relationship Id="rId5" Type="http://schemas.openxmlformats.org/officeDocument/2006/relationships/image" Target="../media/image140.png"/><Relationship Id="rId4" Type="http://schemas.openxmlformats.org/officeDocument/2006/relationships/image" Target="../media/image139.png"/><Relationship Id="rId3" Type="http://schemas.openxmlformats.org/officeDocument/2006/relationships/image" Target="../media/image138.png"/><Relationship Id="rId20" Type="http://schemas.openxmlformats.org/officeDocument/2006/relationships/slideLayout" Target="../slideLayouts/slideLayout5.xml"/><Relationship Id="rId2" Type="http://schemas.openxmlformats.org/officeDocument/2006/relationships/image" Target="../media/image84.png"/><Relationship Id="rId19" Type="http://schemas.openxmlformats.org/officeDocument/2006/relationships/image" Target="../media/image153.png"/><Relationship Id="rId18" Type="http://schemas.openxmlformats.org/officeDocument/2006/relationships/image" Target="../media/image152.png"/><Relationship Id="rId17" Type="http://schemas.openxmlformats.org/officeDocument/2006/relationships/image" Target="../media/image151.png"/><Relationship Id="rId16" Type="http://schemas.openxmlformats.org/officeDocument/2006/relationships/image" Target="../media/image150.png"/><Relationship Id="rId15" Type="http://schemas.openxmlformats.org/officeDocument/2006/relationships/image" Target="../media/image91.png"/><Relationship Id="rId14" Type="http://schemas.openxmlformats.org/officeDocument/2006/relationships/image" Target="../media/image149.png"/><Relationship Id="rId13" Type="http://schemas.openxmlformats.org/officeDocument/2006/relationships/image" Target="../media/image148.png"/><Relationship Id="rId12" Type="http://schemas.openxmlformats.org/officeDocument/2006/relationships/image" Target="../media/image147.png"/><Relationship Id="rId11" Type="http://schemas.openxmlformats.org/officeDocument/2006/relationships/image" Target="../media/image146.png"/><Relationship Id="rId10" Type="http://schemas.openxmlformats.org/officeDocument/2006/relationships/image" Target="../media/image145.png"/><Relationship Id="rId1" Type="http://schemas.openxmlformats.org/officeDocument/2006/relationships/image" Target="../media/image83.png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image" Target="../media/image144.png"/><Relationship Id="rId8" Type="http://schemas.openxmlformats.org/officeDocument/2006/relationships/image" Target="../media/image143.png"/><Relationship Id="rId7" Type="http://schemas.openxmlformats.org/officeDocument/2006/relationships/image" Target="../media/image142.png"/><Relationship Id="rId6" Type="http://schemas.openxmlformats.org/officeDocument/2006/relationships/image" Target="../media/image141.png"/><Relationship Id="rId5" Type="http://schemas.openxmlformats.org/officeDocument/2006/relationships/image" Target="../media/image140.png"/><Relationship Id="rId4" Type="http://schemas.openxmlformats.org/officeDocument/2006/relationships/image" Target="../media/image139.png"/><Relationship Id="rId3" Type="http://schemas.openxmlformats.org/officeDocument/2006/relationships/image" Target="../media/image138.png"/><Relationship Id="rId23" Type="http://schemas.openxmlformats.org/officeDocument/2006/relationships/slideLayout" Target="../slideLayouts/slideLayout5.xml"/><Relationship Id="rId22" Type="http://schemas.openxmlformats.org/officeDocument/2006/relationships/image" Target="../media/image156.png"/><Relationship Id="rId21" Type="http://schemas.openxmlformats.org/officeDocument/2006/relationships/image" Target="../media/image155.png"/><Relationship Id="rId20" Type="http://schemas.openxmlformats.org/officeDocument/2006/relationships/image" Target="../media/image154.png"/><Relationship Id="rId2" Type="http://schemas.openxmlformats.org/officeDocument/2006/relationships/image" Target="../media/image84.png"/><Relationship Id="rId19" Type="http://schemas.openxmlformats.org/officeDocument/2006/relationships/image" Target="../media/image153.png"/><Relationship Id="rId18" Type="http://schemas.openxmlformats.org/officeDocument/2006/relationships/image" Target="../media/image152.png"/><Relationship Id="rId17" Type="http://schemas.openxmlformats.org/officeDocument/2006/relationships/image" Target="../media/image151.png"/><Relationship Id="rId16" Type="http://schemas.openxmlformats.org/officeDocument/2006/relationships/image" Target="../media/image150.png"/><Relationship Id="rId15" Type="http://schemas.openxmlformats.org/officeDocument/2006/relationships/image" Target="../media/image91.png"/><Relationship Id="rId14" Type="http://schemas.openxmlformats.org/officeDocument/2006/relationships/image" Target="../media/image149.png"/><Relationship Id="rId13" Type="http://schemas.openxmlformats.org/officeDocument/2006/relationships/image" Target="../media/image148.png"/><Relationship Id="rId12" Type="http://schemas.openxmlformats.org/officeDocument/2006/relationships/image" Target="../media/image147.png"/><Relationship Id="rId11" Type="http://schemas.openxmlformats.org/officeDocument/2006/relationships/image" Target="../media/image146.png"/><Relationship Id="rId10" Type="http://schemas.openxmlformats.org/officeDocument/2006/relationships/image" Target="../media/image145.png"/><Relationship Id="rId1" Type="http://schemas.openxmlformats.org/officeDocument/2006/relationships/image" Target="../media/image83.png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44.png"/><Relationship Id="rId8" Type="http://schemas.openxmlformats.org/officeDocument/2006/relationships/image" Target="../media/image143.png"/><Relationship Id="rId7" Type="http://schemas.openxmlformats.org/officeDocument/2006/relationships/image" Target="../media/image142.png"/><Relationship Id="rId6" Type="http://schemas.openxmlformats.org/officeDocument/2006/relationships/image" Target="../media/image141.png"/><Relationship Id="rId5" Type="http://schemas.openxmlformats.org/officeDocument/2006/relationships/image" Target="../media/image140.png"/><Relationship Id="rId4" Type="http://schemas.openxmlformats.org/officeDocument/2006/relationships/image" Target="../media/image139.png"/><Relationship Id="rId3" Type="http://schemas.openxmlformats.org/officeDocument/2006/relationships/image" Target="../media/image138.png"/><Relationship Id="rId29" Type="http://schemas.openxmlformats.org/officeDocument/2006/relationships/slideLayout" Target="../slideLayouts/slideLayout5.xml"/><Relationship Id="rId28" Type="http://schemas.openxmlformats.org/officeDocument/2006/relationships/image" Target="../media/image44.png"/><Relationship Id="rId27" Type="http://schemas.openxmlformats.org/officeDocument/2006/relationships/image" Target="../media/image160.png"/><Relationship Id="rId26" Type="http://schemas.openxmlformats.org/officeDocument/2006/relationships/image" Target="../media/image159.png"/><Relationship Id="rId25" Type="http://schemas.openxmlformats.org/officeDocument/2006/relationships/image" Target="../media/image158.png"/><Relationship Id="rId24" Type="http://schemas.openxmlformats.org/officeDocument/2006/relationships/image" Target="../media/image73.png"/><Relationship Id="rId23" Type="http://schemas.openxmlformats.org/officeDocument/2006/relationships/image" Target="../media/image157.png"/><Relationship Id="rId22" Type="http://schemas.openxmlformats.org/officeDocument/2006/relationships/image" Target="../media/image156.png"/><Relationship Id="rId21" Type="http://schemas.openxmlformats.org/officeDocument/2006/relationships/image" Target="../media/image155.png"/><Relationship Id="rId20" Type="http://schemas.openxmlformats.org/officeDocument/2006/relationships/image" Target="../media/image154.png"/><Relationship Id="rId2" Type="http://schemas.openxmlformats.org/officeDocument/2006/relationships/image" Target="../media/image84.png"/><Relationship Id="rId19" Type="http://schemas.openxmlformats.org/officeDocument/2006/relationships/image" Target="../media/image153.png"/><Relationship Id="rId18" Type="http://schemas.openxmlformats.org/officeDocument/2006/relationships/image" Target="../media/image152.png"/><Relationship Id="rId17" Type="http://schemas.openxmlformats.org/officeDocument/2006/relationships/image" Target="../media/image151.png"/><Relationship Id="rId16" Type="http://schemas.openxmlformats.org/officeDocument/2006/relationships/image" Target="../media/image150.png"/><Relationship Id="rId15" Type="http://schemas.openxmlformats.org/officeDocument/2006/relationships/image" Target="../media/image91.png"/><Relationship Id="rId14" Type="http://schemas.openxmlformats.org/officeDocument/2006/relationships/image" Target="../media/image149.png"/><Relationship Id="rId13" Type="http://schemas.openxmlformats.org/officeDocument/2006/relationships/image" Target="../media/image148.png"/><Relationship Id="rId12" Type="http://schemas.openxmlformats.org/officeDocument/2006/relationships/image" Target="../media/image147.png"/><Relationship Id="rId11" Type="http://schemas.openxmlformats.org/officeDocument/2006/relationships/image" Target="../media/image146.png"/><Relationship Id="rId10" Type="http://schemas.openxmlformats.org/officeDocument/2006/relationships/image" Target="../media/image145.png"/><Relationship Id="rId1" Type="http://schemas.openxmlformats.org/officeDocument/2006/relationships/image" Target="../media/image83.png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image" Target="../media/image144.png"/><Relationship Id="rId8" Type="http://schemas.openxmlformats.org/officeDocument/2006/relationships/image" Target="../media/image143.png"/><Relationship Id="rId7" Type="http://schemas.openxmlformats.org/officeDocument/2006/relationships/image" Target="../media/image142.png"/><Relationship Id="rId6" Type="http://schemas.openxmlformats.org/officeDocument/2006/relationships/image" Target="../media/image141.png"/><Relationship Id="rId5" Type="http://schemas.openxmlformats.org/officeDocument/2006/relationships/image" Target="../media/image140.png"/><Relationship Id="rId4" Type="http://schemas.openxmlformats.org/officeDocument/2006/relationships/image" Target="../media/image139.png"/><Relationship Id="rId39" Type="http://schemas.openxmlformats.org/officeDocument/2006/relationships/slideLayout" Target="../slideLayouts/slideLayout5.xml"/><Relationship Id="rId38" Type="http://schemas.openxmlformats.org/officeDocument/2006/relationships/image" Target="../media/image112.png"/><Relationship Id="rId37" Type="http://schemas.openxmlformats.org/officeDocument/2006/relationships/image" Target="../media/image168.png"/><Relationship Id="rId36" Type="http://schemas.openxmlformats.org/officeDocument/2006/relationships/image" Target="../media/image167.png"/><Relationship Id="rId35" Type="http://schemas.openxmlformats.org/officeDocument/2006/relationships/image" Target="../media/image166.png"/><Relationship Id="rId34" Type="http://schemas.openxmlformats.org/officeDocument/2006/relationships/image" Target="../media/image165.png"/><Relationship Id="rId33" Type="http://schemas.openxmlformats.org/officeDocument/2006/relationships/image" Target="../media/image164.png"/><Relationship Id="rId32" Type="http://schemas.openxmlformats.org/officeDocument/2006/relationships/image" Target="../media/image163.png"/><Relationship Id="rId31" Type="http://schemas.openxmlformats.org/officeDocument/2006/relationships/image" Target="../media/image35.png"/><Relationship Id="rId30" Type="http://schemas.openxmlformats.org/officeDocument/2006/relationships/image" Target="../media/image162.png"/><Relationship Id="rId3" Type="http://schemas.openxmlformats.org/officeDocument/2006/relationships/image" Target="../media/image138.png"/><Relationship Id="rId29" Type="http://schemas.openxmlformats.org/officeDocument/2006/relationships/image" Target="../media/image161.png"/><Relationship Id="rId28" Type="http://schemas.openxmlformats.org/officeDocument/2006/relationships/image" Target="../media/image44.png"/><Relationship Id="rId27" Type="http://schemas.openxmlformats.org/officeDocument/2006/relationships/image" Target="../media/image160.png"/><Relationship Id="rId26" Type="http://schemas.openxmlformats.org/officeDocument/2006/relationships/image" Target="../media/image159.png"/><Relationship Id="rId25" Type="http://schemas.openxmlformats.org/officeDocument/2006/relationships/image" Target="../media/image158.png"/><Relationship Id="rId24" Type="http://schemas.openxmlformats.org/officeDocument/2006/relationships/image" Target="../media/image73.png"/><Relationship Id="rId23" Type="http://schemas.openxmlformats.org/officeDocument/2006/relationships/image" Target="../media/image157.png"/><Relationship Id="rId22" Type="http://schemas.openxmlformats.org/officeDocument/2006/relationships/image" Target="../media/image156.png"/><Relationship Id="rId21" Type="http://schemas.openxmlformats.org/officeDocument/2006/relationships/image" Target="../media/image155.png"/><Relationship Id="rId20" Type="http://schemas.openxmlformats.org/officeDocument/2006/relationships/image" Target="../media/image154.png"/><Relationship Id="rId2" Type="http://schemas.openxmlformats.org/officeDocument/2006/relationships/image" Target="../media/image84.png"/><Relationship Id="rId19" Type="http://schemas.openxmlformats.org/officeDocument/2006/relationships/image" Target="../media/image153.png"/><Relationship Id="rId18" Type="http://schemas.openxmlformats.org/officeDocument/2006/relationships/image" Target="../media/image152.png"/><Relationship Id="rId17" Type="http://schemas.openxmlformats.org/officeDocument/2006/relationships/image" Target="../media/image151.png"/><Relationship Id="rId16" Type="http://schemas.openxmlformats.org/officeDocument/2006/relationships/image" Target="../media/image150.png"/><Relationship Id="rId15" Type="http://schemas.openxmlformats.org/officeDocument/2006/relationships/image" Target="../media/image91.png"/><Relationship Id="rId14" Type="http://schemas.openxmlformats.org/officeDocument/2006/relationships/image" Target="../media/image149.png"/><Relationship Id="rId13" Type="http://schemas.openxmlformats.org/officeDocument/2006/relationships/image" Target="../media/image148.png"/><Relationship Id="rId12" Type="http://schemas.openxmlformats.org/officeDocument/2006/relationships/image" Target="../media/image147.png"/><Relationship Id="rId11" Type="http://schemas.openxmlformats.org/officeDocument/2006/relationships/image" Target="../media/image146.png"/><Relationship Id="rId10" Type="http://schemas.openxmlformats.org/officeDocument/2006/relationships/image" Target="../media/image145.png"/><Relationship Id="rId1" Type="http://schemas.openxmlformats.org/officeDocument/2006/relationships/image" Target="../media/image83.png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171.png"/><Relationship Id="rId2" Type="http://schemas.openxmlformats.org/officeDocument/2006/relationships/image" Target="../media/image170.png"/><Relationship Id="rId1" Type="http://schemas.openxmlformats.org/officeDocument/2006/relationships/image" Target="../media/image169.png"/></Relationships>
</file>

<file path=ppt/slides/_rels/slide2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image" Target="../media/image29.png"/><Relationship Id="rId3" Type="http://schemas.openxmlformats.org/officeDocument/2006/relationships/image" Target="../media/image171.png"/><Relationship Id="rId2" Type="http://schemas.openxmlformats.org/officeDocument/2006/relationships/image" Target="../media/image170.png"/><Relationship Id="rId1" Type="http://schemas.openxmlformats.org/officeDocument/2006/relationships/image" Target="../media/image169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.xml"/><Relationship Id="rId7" Type="http://schemas.openxmlformats.org/officeDocument/2006/relationships/image" Target="../media/image29.png"/><Relationship Id="rId6" Type="http://schemas.openxmlformats.org/officeDocument/2006/relationships/image" Target="../media/image176.png"/><Relationship Id="rId5" Type="http://schemas.openxmlformats.org/officeDocument/2006/relationships/image" Target="../media/image175.png"/><Relationship Id="rId4" Type="http://schemas.openxmlformats.org/officeDocument/2006/relationships/image" Target="../media/image110.png"/><Relationship Id="rId3" Type="http://schemas.openxmlformats.org/officeDocument/2006/relationships/image" Target="../media/image174.png"/><Relationship Id="rId2" Type="http://schemas.openxmlformats.org/officeDocument/2006/relationships/image" Target="../media/image173.png"/><Relationship Id="rId1" Type="http://schemas.openxmlformats.org/officeDocument/2006/relationships/image" Target="../media/image172.png"/></Relationships>
</file>

<file path=ppt/slides/_rels/slide27.xml.rels><?xml version="1.0" encoding="UTF-8" standalone="yes"?>
<Relationships xmlns="http://schemas.openxmlformats.org/package/2006/relationships"><Relationship Id="rId9" Type="http://schemas.openxmlformats.org/officeDocument/2006/relationships/image" Target="../media/image69.png"/><Relationship Id="rId8" Type="http://schemas.openxmlformats.org/officeDocument/2006/relationships/image" Target="../media/image178.png"/><Relationship Id="rId7" Type="http://schemas.openxmlformats.org/officeDocument/2006/relationships/image" Target="../media/image177.png"/><Relationship Id="rId6" Type="http://schemas.openxmlformats.org/officeDocument/2006/relationships/image" Target="../media/image176.png"/><Relationship Id="rId5" Type="http://schemas.openxmlformats.org/officeDocument/2006/relationships/image" Target="../media/image175.png"/><Relationship Id="rId4" Type="http://schemas.openxmlformats.org/officeDocument/2006/relationships/image" Target="../media/image110.png"/><Relationship Id="rId3" Type="http://schemas.openxmlformats.org/officeDocument/2006/relationships/image" Target="../media/image174.png"/><Relationship Id="rId2" Type="http://schemas.openxmlformats.org/officeDocument/2006/relationships/image" Target="../media/image173.png"/><Relationship Id="rId13" Type="http://schemas.openxmlformats.org/officeDocument/2006/relationships/slideLayout" Target="../slideLayouts/slideLayout5.xml"/><Relationship Id="rId12" Type="http://schemas.openxmlformats.org/officeDocument/2006/relationships/image" Target="../media/image29.png"/><Relationship Id="rId11" Type="http://schemas.openxmlformats.org/officeDocument/2006/relationships/image" Target="../media/image180.png"/><Relationship Id="rId10" Type="http://schemas.openxmlformats.org/officeDocument/2006/relationships/image" Target="../media/image179.png"/><Relationship Id="rId1" Type="http://schemas.openxmlformats.org/officeDocument/2006/relationships/image" Target="../media/image172.png"/></Relationships>
</file>

<file path=ppt/slides/_rels/slide28.xml.rels><?xml version="1.0" encoding="UTF-8" standalone="yes"?>
<Relationships xmlns="http://schemas.openxmlformats.org/package/2006/relationships"><Relationship Id="rId9" Type="http://schemas.openxmlformats.org/officeDocument/2006/relationships/image" Target="../media/image69.png"/><Relationship Id="rId8" Type="http://schemas.openxmlformats.org/officeDocument/2006/relationships/image" Target="../media/image178.png"/><Relationship Id="rId7" Type="http://schemas.openxmlformats.org/officeDocument/2006/relationships/image" Target="../media/image177.png"/><Relationship Id="rId6" Type="http://schemas.openxmlformats.org/officeDocument/2006/relationships/image" Target="../media/image176.png"/><Relationship Id="rId5" Type="http://schemas.openxmlformats.org/officeDocument/2006/relationships/image" Target="../media/image175.png"/><Relationship Id="rId4" Type="http://schemas.openxmlformats.org/officeDocument/2006/relationships/image" Target="../media/image110.png"/><Relationship Id="rId3" Type="http://schemas.openxmlformats.org/officeDocument/2006/relationships/image" Target="../media/image174.png"/><Relationship Id="rId2" Type="http://schemas.openxmlformats.org/officeDocument/2006/relationships/image" Target="../media/image173.png"/><Relationship Id="rId16" Type="http://schemas.openxmlformats.org/officeDocument/2006/relationships/slideLayout" Target="../slideLayouts/slideLayout5.xml"/><Relationship Id="rId15" Type="http://schemas.openxmlformats.org/officeDocument/2006/relationships/image" Target="../media/image29.png"/><Relationship Id="rId14" Type="http://schemas.openxmlformats.org/officeDocument/2006/relationships/image" Target="../media/image182.png"/><Relationship Id="rId13" Type="http://schemas.openxmlformats.org/officeDocument/2006/relationships/image" Target="../media/image181.png"/><Relationship Id="rId12" Type="http://schemas.openxmlformats.org/officeDocument/2006/relationships/image" Target="../media/image93.png"/><Relationship Id="rId11" Type="http://schemas.openxmlformats.org/officeDocument/2006/relationships/image" Target="../media/image180.png"/><Relationship Id="rId10" Type="http://schemas.openxmlformats.org/officeDocument/2006/relationships/image" Target="../media/image179.png"/><Relationship Id="rId1" Type="http://schemas.openxmlformats.org/officeDocument/2006/relationships/image" Target="../media/image172.png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29.png"/><Relationship Id="rId2" Type="http://schemas.openxmlformats.org/officeDocument/2006/relationships/image" Target="../media/image183.png"/><Relationship Id="rId1" Type="http://schemas.openxmlformats.org/officeDocument/2006/relationships/image" Target="../media/image172.pn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image" Target="../media/image27.png"/><Relationship Id="rId8" Type="http://schemas.openxmlformats.org/officeDocument/2006/relationships/image" Target="../media/image26.png"/><Relationship Id="rId7" Type="http://schemas.openxmlformats.org/officeDocument/2006/relationships/image" Target="../media/image25.png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2" Type="http://schemas.openxmlformats.org/officeDocument/2006/relationships/slideLayout" Target="../slideLayouts/slideLayout5.xml"/><Relationship Id="rId11" Type="http://schemas.openxmlformats.org/officeDocument/2006/relationships/image" Target="../media/image29.png"/><Relationship Id="rId10" Type="http://schemas.openxmlformats.org/officeDocument/2006/relationships/image" Target="../media/image28.png"/><Relationship Id="rId1" Type="http://schemas.openxmlformats.org/officeDocument/2006/relationships/image" Target="../media/image19.png"/></Relationships>
</file>

<file path=ppt/slides/_rels/slide30.xml.rels><?xml version="1.0" encoding="UTF-8" standalone="yes"?>
<Relationships xmlns="http://schemas.openxmlformats.org/package/2006/relationships"><Relationship Id="rId9" Type="http://schemas.openxmlformats.org/officeDocument/2006/relationships/image" Target="../media/image189.png"/><Relationship Id="rId8" Type="http://schemas.openxmlformats.org/officeDocument/2006/relationships/image" Target="../media/image128.png"/><Relationship Id="rId7" Type="http://schemas.openxmlformats.org/officeDocument/2006/relationships/image" Target="../media/image188.png"/><Relationship Id="rId6" Type="http://schemas.openxmlformats.org/officeDocument/2006/relationships/image" Target="../media/image187.png"/><Relationship Id="rId5" Type="http://schemas.openxmlformats.org/officeDocument/2006/relationships/image" Target="../media/image186.png"/><Relationship Id="rId4" Type="http://schemas.openxmlformats.org/officeDocument/2006/relationships/image" Target="../media/image185.png"/><Relationship Id="rId3" Type="http://schemas.openxmlformats.org/officeDocument/2006/relationships/image" Target="../media/image184.png"/><Relationship Id="rId2" Type="http://schemas.openxmlformats.org/officeDocument/2006/relationships/image" Target="../media/image183.png"/><Relationship Id="rId12" Type="http://schemas.openxmlformats.org/officeDocument/2006/relationships/slideLayout" Target="../slideLayouts/slideLayout5.xml"/><Relationship Id="rId11" Type="http://schemas.openxmlformats.org/officeDocument/2006/relationships/image" Target="../media/image29.png"/><Relationship Id="rId10" Type="http://schemas.openxmlformats.org/officeDocument/2006/relationships/image" Target="../media/image190.png"/><Relationship Id="rId1" Type="http://schemas.openxmlformats.org/officeDocument/2006/relationships/image" Target="../media/image172.png"/></Relationships>
</file>

<file path=ppt/slides/_rels/slide31.xml.rels><?xml version="1.0" encoding="UTF-8" standalone="yes"?>
<Relationships xmlns="http://schemas.openxmlformats.org/package/2006/relationships"><Relationship Id="rId9" Type="http://schemas.openxmlformats.org/officeDocument/2006/relationships/image" Target="../media/image189.png"/><Relationship Id="rId8" Type="http://schemas.openxmlformats.org/officeDocument/2006/relationships/image" Target="../media/image128.png"/><Relationship Id="rId7" Type="http://schemas.openxmlformats.org/officeDocument/2006/relationships/image" Target="../media/image188.png"/><Relationship Id="rId6" Type="http://schemas.openxmlformats.org/officeDocument/2006/relationships/image" Target="../media/image187.png"/><Relationship Id="rId5" Type="http://schemas.openxmlformats.org/officeDocument/2006/relationships/image" Target="../media/image186.png"/><Relationship Id="rId4" Type="http://schemas.openxmlformats.org/officeDocument/2006/relationships/image" Target="../media/image185.png"/><Relationship Id="rId3" Type="http://schemas.openxmlformats.org/officeDocument/2006/relationships/image" Target="../media/image184.png"/><Relationship Id="rId2" Type="http://schemas.openxmlformats.org/officeDocument/2006/relationships/image" Target="../media/image183.png"/><Relationship Id="rId12" Type="http://schemas.openxmlformats.org/officeDocument/2006/relationships/slideLayout" Target="../slideLayouts/slideLayout5.xml"/><Relationship Id="rId11" Type="http://schemas.openxmlformats.org/officeDocument/2006/relationships/image" Target="../media/image29.png"/><Relationship Id="rId10" Type="http://schemas.openxmlformats.org/officeDocument/2006/relationships/image" Target="../media/image190.png"/><Relationship Id="rId1" Type="http://schemas.openxmlformats.org/officeDocument/2006/relationships/image" Target="../media/image172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.xml"/><Relationship Id="rId7" Type="http://schemas.openxmlformats.org/officeDocument/2006/relationships/image" Target="../media/image29.png"/><Relationship Id="rId6" Type="http://schemas.openxmlformats.org/officeDocument/2006/relationships/image" Target="../media/image194.png"/><Relationship Id="rId5" Type="http://schemas.openxmlformats.org/officeDocument/2006/relationships/image" Target="../media/image193.png"/><Relationship Id="rId4" Type="http://schemas.openxmlformats.org/officeDocument/2006/relationships/image" Target="../media/image192.png"/><Relationship Id="rId3" Type="http://schemas.openxmlformats.org/officeDocument/2006/relationships/image" Target="../media/image191.png"/><Relationship Id="rId2" Type="http://schemas.openxmlformats.org/officeDocument/2006/relationships/image" Target="../media/image111.png"/><Relationship Id="rId1" Type="http://schemas.openxmlformats.org/officeDocument/2006/relationships/image" Target="../media/image172.png"/></Relationships>
</file>

<file path=ppt/slides/_rels/slide33.xml.rels><?xml version="1.0" encoding="UTF-8" standalone="yes"?>
<Relationships xmlns="http://schemas.openxmlformats.org/package/2006/relationships"><Relationship Id="rId9" Type="http://schemas.openxmlformats.org/officeDocument/2006/relationships/image" Target="../media/image196.png"/><Relationship Id="rId8" Type="http://schemas.openxmlformats.org/officeDocument/2006/relationships/image" Target="../media/image146.png"/><Relationship Id="rId7" Type="http://schemas.openxmlformats.org/officeDocument/2006/relationships/image" Target="../media/image195.png"/><Relationship Id="rId6" Type="http://schemas.openxmlformats.org/officeDocument/2006/relationships/image" Target="../media/image194.png"/><Relationship Id="rId5" Type="http://schemas.openxmlformats.org/officeDocument/2006/relationships/image" Target="../media/image193.png"/><Relationship Id="rId4" Type="http://schemas.openxmlformats.org/officeDocument/2006/relationships/image" Target="../media/image192.png"/><Relationship Id="rId3" Type="http://schemas.openxmlformats.org/officeDocument/2006/relationships/image" Target="../media/image191.png"/><Relationship Id="rId2" Type="http://schemas.openxmlformats.org/officeDocument/2006/relationships/image" Target="../media/image111.png"/><Relationship Id="rId13" Type="http://schemas.openxmlformats.org/officeDocument/2006/relationships/slideLayout" Target="../slideLayouts/slideLayout5.xml"/><Relationship Id="rId12" Type="http://schemas.openxmlformats.org/officeDocument/2006/relationships/image" Target="../media/image29.png"/><Relationship Id="rId11" Type="http://schemas.openxmlformats.org/officeDocument/2006/relationships/image" Target="../media/image198.png"/><Relationship Id="rId10" Type="http://schemas.openxmlformats.org/officeDocument/2006/relationships/image" Target="../media/image197.png"/><Relationship Id="rId1" Type="http://schemas.openxmlformats.org/officeDocument/2006/relationships/image" Target="../media/image172.png"/></Relationships>
</file>

<file path=ppt/slides/_rels/slide3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5.xml"/><Relationship Id="rId5" Type="http://schemas.openxmlformats.org/officeDocument/2006/relationships/image" Target="../media/image197.png"/><Relationship Id="rId4" Type="http://schemas.openxmlformats.org/officeDocument/2006/relationships/image" Target="../media/image196.png"/><Relationship Id="rId3" Type="http://schemas.openxmlformats.org/officeDocument/2006/relationships/image" Target="../media/image25.png"/><Relationship Id="rId2" Type="http://schemas.openxmlformats.org/officeDocument/2006/relationships/image" Target="../media/image172.png"/><Relationship Id="rId1" Type="http://schemas.openxmlformats.org/officeDocument/2006/relationships/image" Target="../media/image29.png"/></Relationships>
</file>

<file path=ppt/slides/_rels/slide3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5.xml"/><Relationship Id="rId5" Type="http://schemas.openxmlformats.org/officeDocument/2006/relationships/image" Target="../media/image29.png"/><Relationship Id="rId4" Type="http://schemas.openxmlformats.org/officeDocument/2006/relationships/image" Target="../media/image197.png"/><Relationship Id="rId3" Type="http://schemas.openxmlformats.org/officeDocument/2006/relationships/image" Target="../media/image196.png"/><Relationship Id="rId2" Type="http://schemas.openxmlformats.org/officeDocument/2006/relationships/image" Target="../media/image25.png"/><Relationship Id="rId1" Type="http://schemas.openxmlformats.org/officeDocument/2006/relationships/image" Target="../media/image172.png"/></Relationships>
</file>

<file path=ppt/slides/_rels/slide3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5.xml"/><Relationship Id="rId5" Type="http://schemas.openxmlformats.org/officeDocument/2006/relationships/image" Target="../media/image29.png"/><Relationship Id="rId4" Type="http://schemas.openxmlformats.org/officeDocument/2006/relationships/image" Target="../media/image197.png"/><Relationship Id="rId3" Type="http://schemas.openxmlformats.org/officeDocument/2006/relationships/image" Target="../media/image196.png"/><Relationship Id="rId2" Type="http://schemas.openxmlformats.org/officeDocument/2006/relationships/image" Target="../media/image25.png"/><Relationship Id="rId1" Type="http://schemas.openxmlformats.org/officeDocument/2006/relationships/image" Target="../media/image172.png"/></Relationships>
</file>

<file path=ppt/slides/_rels/slide37.xml.rels><?xml version="1.0" encoding="UTF-8" standalone="yes"?>
<Relationships xmlns="http://schemas.openxmlformats.org/package/2006/relationships"><Relationship Id="rId9" Type="http://schemas.openxmlformats.org/officeDocument/2006/relationships/image" Target="../media/image130.png"/><Relationship Id="rId8" Type="http://schemas.openxmlformats.org/officeDocument/2006/relationships/image" Target="../media/image203.png"/><Relationship Id="rId7" Type="http://schemas.openxmlformats.org/officeDocument/2006/relationships/image" Target="../media/image202.png"/><Relationship Id="rId6" Type="http://schemas.openxmlformats.org/officeDocument/2006/relationships/image" Target="../media/image197.png"/><Relationship Id="rId5" Type="http://schemas.openxmlformats.org/officeDocument/2006/relationships/image" Target="../media/image201.png"/><Relationship Id="rId4" Type="http://schemas.openxmlformats.org/officeDocument/2006/relationships/image" Target="../media/image200.png"/><Relationship Id="rId3" Type="http://schemas.openxmlformats.org/officeDocument/2006/relationships/image" Target="../media/image135.png"/><Relationship Id="rId2" Type="http://schemas.openxmlformats.org/officeDocument/2006/relationships/image" Target="../media/image199.png"/><Relationship Id="rId16" Type="http://schemas.openxmlformats.org/officeDocument/2006/relationships/slideLayout" Target="../slideLayouts/slideLayout5.xml"/><Relationship Id="rId15" Type="http://schemas.openxmlformats.org/officeDocument/2006/relationships/image" Target="../media/image29.png"/><Relationship Id="rId14" Type="http://schemas.openxmlformats.org/officeDocument/2006/relationships/image" Target="../media/image207.png"/><Relationship Id="rId13" Type="http://schemas.openxmlformats.org/officeDocument/2006/relationships/image" Target="../media/image206.png"/><Relationship Id="rId12" Type="http://schemas.openxmlformats.org/officeDocument/2006/relationships/image" Target="../media/image205.png"/><Relationship Id="rId11" Type="http://schemas.openxmlformats.org/officeDocument/2006/relationships/image" Target="../media/image204.png"/><Relationship Id="rId10" Type="http://schemas.openxmlformats.org/officeDocument/2006/relationships/image" Target="../media/image175.png"/><Relationship Id="rId1" Type="http://schemas.openxmlformats.org/officeDocument/2006/relationships/image" Target="../media/image172.png"/></Relationships>
</file>

<file path=ppt/slides/_rels/slide3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image" Target="../media/image29.png"/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image" Target="../media/image208.png"/></Relationships>
</file>

<file path=ppt/slides/_rels/slide39.xml.rels><?xml version="1.0" encoding="UTF-8" standalone="yes"?>
<Relationships xmlns="http://schemas.openxmlformats.org/package/2006/relationships"><Relationship Id="rId9" Type="http://schemas.openxmlformats.org/officeDocument/2006/relationships/image" Target="../media/image214.png"/><Relationship Id="rId8" Type="http://schemas.openxmlformats.org/officeDocument/2006/relationships/image" Target="../media/image213.png"/><Relationship Id="rId7" Type="http://schemas.openxmlformats.org/officeDocument/2006/relationships/image" Target="../media/image212.png"/><Relationship Id="rId6" Type="http://schemas.openxmlformats.org/officeDocument/2006/relationships/image" Target="../media/image211.png"/><Relationship Id="rId5" Type="http://schemas.openxmlformats.org/officeDocument/2006/relationships/image" Target="../media/image210.png"/><Relationship Id="rId4" Type="http://schemas.openxmlformats.org/officeDocument/2006/relationships/image" Target="../media/image209.png"/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1" Type="http://schemas.openxmlformats.org/officeDocument/2006/relationships/slideLayout" Target="../slideLayouts/slideLayout5.xml"/><Relationship Id="rId10" Type="http://schemas.openxmlformats.org/officeDocument/2006/relationships/image" Target="../media/image29.png"/><Relationship Id="rId1" Type="http://schemas.openxmlformats.org/officeDocument/2006/relationships/image" Target="../media/image208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27.png"/><Relationship Id="rId8" Type="http://schemas.openxmlformats.org/officeDocument/2006/relationships/image" Target="../media/image26.png"/><Relationship Id="rId7" Type="http://schemas.openxmlformats.org/officeDocument/2006/relationships/image" Target="../media/image25.png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3" Type="http://schemas.openxmlformats.org/officeDocument/2006/relationships/image" Target="../media/image21.png"/><Relationship Id="rId27" Type="http://schemas.openxmlformats.org/officeDocument/2006/relationships/slideLayout" Target="../slideLayouts/slideLayout5.xml"/><Relationship Id="rId26" Type="http://schemas.openxmlformats.org/officeDocument/2006/relationships/image" Target="../media/image29.png"/><Relationship Id="rId25" Type="http://schemas.openxmlformats.org/officeDocument/2006/relationships/image" Target="../media/image44.png"/><Relationship Id="rId24" Type="http://schemas.openxmlformats.org/officeDocument/2006/relationships/image" Target="../media/image43.png"/><Relationship Id="rId23" Type="http://schemas.openxmlformats.org/officeDocument/2006/relationships/image" Target="../media/image42.png"/><Relationship Id="rId22" Type="http://schemas.openxmlformats.org/officeDocument/2006/relationships/image" Target="../media/image41.png"/><Relationship Id="rId21" Type="http://schemas.openxmlformats.org/officeDocument/2006/relationships/image" Target="../media/image40.png"/><Relationship Id="rId20" Type="http://schemas.openxmlformats.org/officeDocument/2006/relationships/image" Target="../media/image39.png"/><Relationship Id="rId2" Type="http://schemas.openxmlformats.org/officeDocument/2006/relationships/image" Target="../media/image20.png"/><Relationship Id="rId19" Type="http://schemas.openxmlformats.org/officeDocument/2006/relationships/image" Target="../media/image38.png"/><Relationship Id="rId18" Type="http://schemas.openxmlformats.org/officeDocument/2006/relationships/image" Target="../media/image37.png"/><Relationship Id="rId17" Type="http://schemas.openxmlformats.org/officeDocument/2006/relationships/image" Target="../media/image36.png"/><Relationship Id="rId16" Type="http://schemas.openxmlformats.org/officeDocument/2006/relationships/image" Target="../media/image35.png"/><Relationship Id="rId15" Type="http://schemas.openxmlformats.org/officeDocument/2006/relationships/image" Target="../media/image34.png"/><Relationship Id="rId14" Type="http://schemas.openxmlformats.org/officeDocument/2006/relationships/image" Target="../media/image33.png"/><Relationship Id="rId13" Type="http://schemas.openxmlformats.org/officeDocument/2006/relationships/image" Target="../media/image32.png"/><Relationship Id="rId12" Type="http://schemas.openxmlformats.org/officeDocument/2006/relationships/image" Target="../media/image31.png"/><Relationship Id="rId11" Type="http://schemas.openxmlformats.org/officeDocument/2006/relationships/image" Target="../media/image30.png"/><Relationship Id="rId10" Type="http://schemas.openxmlformats.org/officeDocument/2006/relationships/image" Target="../media/image28.png"/><Relationship Id="rId1" Type="http://schemas.openxmlformats.org/officeDocument/2006/relationships/image" Target="../media/image19.png"/></Relationships>
</file>

<file path=ppt/slides/_rels/slide4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image" Target="../media/image29.png"/><Relationship Id="rId3" Type="http://schemas.openxmlformats.org/officeDocument/2006/relationships/image" Target="../media/image216.png"/><Relationship Id="rId2" Type="http://schemas.openxmlformats.org/officeDocument/2006/relationships/image" Target="../media/image215.png"/><Relationship Id="rId1" Type="http://schemas.openxmlformats.org/officeDocument/2006/relationships/image" Target="../media/image208.png"/></Relationships>
</file>

<file path=ppt/slides/_rels/slide4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.xml"/><Relationship Id="rId8" Type="http://schemas.openxmlformats.org/officeDocument/2006/relationships/image" Target="../media/image29.png"/><Relationship Id="rId7" Type="http://schemas.openxmlformats.org/officeDocument/2006/relationships/image" Target="../media/image214.png"/><Relationship Id="rId6" Type="http://schemas.openxmlformats.org/officeDocument/2006/relationships/image" Target="../media/image220.png"/><Relationship Id="rId5" Type="http://schemas.openxmlformats.org/officeDocument/2006/relationships/image" Target="../media/image219.png"/><Relationship Id="rId4" Type="http://schemas.openxmlformats.org/officeDocument/2006/relationships/image" Target="../media/image218.png"/><Relationship Id="rId3" Type="http://schemas.openxmlformats.org/officeDocument/2006/relationships/image" Target="../media/image217.png"/><Relationship Id="rId2" Type="http://schemas.openxmlformats.org/officeDocument/2006/relationships/image" Target="../media/image215.png"/><Relationship Id="rId1" Type="http://schemas.openxmlformats.org/officeDocument/2006/relationships/image" Target="../media/image208.png"/></Relationships>
</file>

<file path=ppt/slides/_rels/slide4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5.xml"/><Relationship Id="rId6" Type="http://schemas.openxmlformats.org/officeDocument/2006/relationships/image" Target="../media/image29.png"/><Relationship Id="rId5" Type="http://schemas.openxmlformats.org/officeDocument/2006/relationships/image" Target="../media/image214.png"/><Relationship Id="rId4" Type="http://schemas.openxmlformats.org/officeDocument/2006/relationships/image" Target="../media/image223.png"/><Relationship Id="rId3" Type="http://schemas.openxmlformats.org/officeDocument/2006/relationships/image" Target="../media/image222.png"/><Relationship Id="rId2" Type="http://schemas.openxmlformats.org/officeDocument/2006/relationships/image" Target="../media/image221.png"/><Relationship Id="rId1" Type="http://schemas.openxmlformats.org/officeDocument/2006/relationships/image" Target="../media/image208.png"/></Relationships>
</file>

<file path=ppt/slides/_rels/slide43.xml.rels><?xml version="1.0" encoding="UTF-8" standalone="yes"?>
<Relationships xmlns="http://schemas.openxmlformats.org/package/2006/relationships"><Relationship Id="rId9" Type="http://schemas.openxmlformats.org/officeDocument/2006/relationships/image" Target="../media/image227.png"/><Relationship Id="rId8" Type="http://schemas.openxmlformats.org/officeDocument/2006/relationships/image" Target="../media/image226.png"/><Relationship Id="rId7" Type="http://schemas.openxmlformats.org/officeDocument/2006/relationships/image" Target="../media/image225.png"/><Relationship Id="rId6" Type="http://schemas.openxmlformats.org/officeDocument/2006/relationships/image" Target="../media/image224.png"/><Relationship Id="rId5" Type="http://schemas.openxmlformats.org/officeDocument/2006/relationships/image" Target="../media/image214.png"/><Relationship Id="rId4" Type="http://schemas.openxmlformats.org/officeDocument/2006/relationships/image" Target="../media/image223.png"/><Relationship Id="rId3" Type="http://schemas.openxmlformats.org/officeDocument/2006/relationships/image" Target="../media/image222.png"/><Relationship Id="rId2" Type="http://schemas.openxmlformats.org/officeDocument/2006/relationships/image" Target="../media/image221.png"/><Relationship Id="rId12" Type="http://schemas.openxmlformats.org/officeDocument/2006/relationships/slideLayout" Target="../slideLayouts/slideLayout5.xml"/><Relationship Id="rId11" Type="http://schemas.openxmlformats.org/officeDocument/2006/relationships/image" Target="../media/image229.png"/><Relationship Id="rId10" Type="http://schemas.openxmlformats.org/officeDocument/2006/relationships/image" Target="../media/image228.png"/><Relationship Id="rId1" Type="http://schemas.openxmlformats.org/officeDocument/2006/relationships/image" Target="../media/image208.png"/></Relationships>
</file>

<file path=ppt/slides/_rels/slide4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.xml"/><Relationship Id="rId8" Type="http://schemas.openxmlformats.org/officeDocument/2006/relationships/image" Target="../media/image29.png"/><Relationship Id="rId7" Type="http://schemas.openxmlformats.org/officeDocument/2006/relationships/image" Target="../media/image214.png"/><Relationship Id="rId6" Type="http://schemas.openxmlformats.org/officeDocument/2006/relationships/image" Target="../media/image225.png"/><Relationship Id="rId5" Type="http://schemas.openxmlformats.org/officeDocument/2006/relationships/image" Target="../media/image230.png"/><Relationship Id="rId4" Type="http://schemas.openxmlformats.org/officeDocument/2006/relationships/image" Target="../media/image218.png"/><Relationship Id="rId3" Type="http://schemas.openxmlformats.org/officeDocument/2006/relationships/image" Target="../media/image217.png"/><Relationship Id="rId2" Type="http://schemas.openxmlformats.org/officeDocument/2006/relationships/image" Target="../media/image215.png"/><Relationship Id="rId1" Type="http://schemas.openxmlformats.org/officeDocument/2006/relationships/image" Target="../media/image208.png"/></Relationships>
</file>

<file path=ppt/slides/_rels/slide45.xml.rels><?xml version="1.0" encoding="UTF-8" standalone="yes"?>
<Relationships xmlns="http://schemas.openxmlformats.org/package/2006/relationships"><Relationship Id="rId9" Type="http://schemas.openxmlformats.org/officeDocument/2006/relationships/image" Target="../media/image29.png"/><Relationship Id="rId8" Type="http://schemas.openxmlformats.org/officeDocument/2006/relationships/image" Target="../media/image23.png"/><Relationship Id="rId7" Type="http://schemas.openxmlformats.org/officeDocument/2006/relationships/image" Target="../media/image214.png"/><Relationship Id="rId6" Type="http://schemas.openxmlformats.org/officeDocument/2006/relationships/image" Target="../media/image225.png"/><Relationship Id="rId5" Type="http://schemas.openxmlformats.org/officeDocument/2006/relationships/image" Target="../media/image230.png"/><Relationship Id="rId4" Type="http://schemas.openxmlformats.org/officeDocument/2006/relationships/image" Target="../media/image218.png"/><Relationship Id="rId3" Type="http://schemas.openxmlformats.org/officeDocument/2006/relationships/image" Target="../media/image217.png"/><Relationship Id="rId2" Type="http://schemas.openxmlformats.org/officeDocument/2006/relationships/image" Target="../media/image215.png"/><Relationship Id="rId11" Type="http://schemas.openxmlformats.org/officeDocument/2006/relationships/slideLayout" Target="../slideLayouts/slideLayout5.xml"/><Relationship Id="rId10" Type="http://schemas.openxmlformats.org/officeDocument/2006/relationships/image" Target="../media/image231.png"/><Relationship Id="rId1" Type="http://schemas.openxmlformats.org/officeDocument/2006/relationships/image" Target="../media/image208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.xml"/><Relationship Id="rId7" Type="http://schemas.openxmlformats.org/officeDocument/2006/relationships/image" Target="../media/image29.png"/><Relationship Id="rId6" Type="http://schemas.openxmlformats.org/officeDocument/2006/relationships/image" Target="../media/image17.png"/><Relationship Id="rId5" Type="http://schemas.openxmlformats.org/officeDocument/2006/relationships/image" Target="../media/image234.png"/><Relationship Id="rId4" Type="http://schemas.openxmlformats.org/officeDocument/2006/relationships/image" Target="../media/image233.png"/><Relationship Id="rId3" Type="http://schemas.openxmlformats.org/officeDocument/2006/relationships/image" Target="../media/image50.png"/><Relationship Id="rId2" Type="http://schemas.openxmlformats.org/officeDocument/2006/relationships/image" Target="../media/image232.png"/><Relationship Id="rId1" Type="http://schemas.openxmlformats.org/officeDocument/2006/relationships/image" Target="../media/image208.png"/></Relationships>
</file>

<file path=ppt/slides/_rels/slide47.xml.rels><?xml version="1.0" encoding="UTF-8" standalone="yes"?>
<Relationships xmlns="http://schemas.openxmlformats.org/package/2006/relationships"><Relationship Id="rId9" Type="http://schemas.openxmlformats.org/officeDocument/2006/relationships/image" Target="../media/image29.png"/><Relationship Id="rId8" Type="http://schemas.openxmlformats.org/officeDocument/2006/relationships/image" Target="../media/image236.png"/><Relationship Id="rId7" Type="http://schemas.openxmlformats.org/officeDocument/2006/relationships/image" Target="../media/image235.png"/><Relationship Id="rId6" Type="http://schemas.openxmlformats.org/officeDocument/2006/relationships/image" Target="../media/image17.png"/><Relationship Id="rId5" Type="http://schemas.openxmlformats.org/officeDocument/2006/relationships/image" Target="../media/image234.png"/><Relationship Id="rId4" Type="http://schemas.openxmlformats.org/officeDocument/2006/relationships/image" Target="../media/image233.png"/><Relationship Id="rId3" Type="http://schemas.openxmlformats.org/officeDocument/2006/relationships/image" Target="../media/image50.png"/><Relationship Id="rId2" Type="http://schemas.openxmlformats.org/officeDocument/2006/relationships/image" Target="../media/image232.png"/><Relationship Id="rId10" Type="http://schemas.openxmlformats.org/officeDocument/2006/relationships/slideLayout" Target="../slideLayouts/slideLayout5.xml"/><Relationship Id="rId1" Type="http://schemas.openxmlformats.org/officeDocument/2006/relationships/image" Target="../media/image208.png"/></Relationships>
</file>

<file path=ppt/slides/_rels/slide48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5.xml"/><Relationship Id="rId6" Type="http://schemas.openxmlformats.org/officeDocument/2006/relationships/image" Target="../media/image240.png"/><Relationship Id="rId5" Type="http://schemas.openxmlformats.org/officeDocument/2006/relationships/image" Target="../media/image239.png"/><Relationship Id="rId4" Type="http://schemas.openxmlformats.org/officeDocument/2006/relationships/image" Target="../media/image238.png"/><Relationship Id="rId3" Type="http://schemas.openxmlformats.org/officeDocument/2006/relationships/image" Target="../media/image139.png"/><Relationship Id="rId2" Type="http://schemas.openxmlformats.org/officeDocument/2006/relationships/image" Target="../media/image237.png"/><Relationship Id="rId1" Type="http://schemas.openxmlformats.org/officeDocument/2006/relationships/image" Target="../media/image208.png"/></Relationships>
</file>

<file path=ppt/slides/_rels/slide49.xml.rels><?xml version="1.0" encoding="UTF-8" standalone="yes"?>
<Relationships xmlns="http://schemas.openxmlformats.org/package/2006/relationships"><Relationship Id="rId9" Type="http://schemas.openxmlformats.org/officeDocument/2006/relationships/image" Target="../media/image242.png"/><Relationship Id="rId8" Type="http://schemas.openxmlformats.org/officeDocument/2006/relationships/image" Target="../media/image86.png"/><Relationship Id="rId7" Type="http://schemas.openxmlformats.org/officeDocument/2006/relationships/image" Target="../media/image241.png"/><Relationship Id="rId6" Type="http://schemas.openxmlformats.org/officeDocument/2006/relationships/image" Target="../media/image240.png"/><Relationship Id="rId5" Type="http://schemas.openxmlformats.org/officeDocument/2006/relationships/image" Target="../media/image239.png"/><Relationship Id="rId4" Type="http://schemas.openxmlformats.org/officeDocument/2006/relationships/image" Target="../media/image238.png"/><Relationship Id="rId3" Type="http://schemas.openxmlformats.org/officeDocument/2006/relationships/image" Target="../media/image139.png"/><Relationship Id="rId2" Type="http://schemas.openxmlformats.org/officeDocument/2006/relationships/image" Target="../media/image237.png"/><Relationship Id="rId12" Type="http://schemas.openxmlformats.org/officeDocument/2006/relationships/slideLayout" Target="../slideLayouts/slideLayout5.xml"/><Relationship Id="rId11" Type="http://schemas.openxmlformats.org/officeDocument/2006/relationships/image" Target="../media/image153.png"/><Relationship Id="rId10" Type="http://schemas.openxmlformats.org/officeDocument/2006/relationships/image" Target="../media/image71.png"/><Relationship Id="rId1" Type="http://schemas.openxmlformats.org/officeDocument/2006/relationships/image" Target="../media/image208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49.png"/><Relationship Id="rId8" Type="http://schemas.openxmlformats.org/officeDocument/2006/relationships/image" Target="../media/image48.png"/><Relationship Id="rId7" Type="http://schemas.openxmlformats.org/officeDocument/2006/relationships/image" Target="../media/image47.png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22.png"/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0" Type="http://schemas.openxmlformats.org/officeDocument/2006/relationships/slideLayout" Target="../slideLayouts/slideLayout5.xml"/><Relationship Id="rId1" Type="http://schemas.openxmlformats.org/officeDocument/2006/relationships/image" Target="../media/image19.png"/></Relationships>
</file>

<file path=ppt/slides/_rels/slide50.xml.rels><?xml version="1.0" encoding="UTF-8" standalone="yes"?>
<Relationships xmlns="http://schemas.openxmlformats.org/package/2006/relationships"><Relationship Id="rId9" Type="http://schemas.openxmlformats.org/officeDocument/2006/relationships/image" Target="../media/image242.png"/><Relationship Id="rId8" Type="http://schemas.openxmlformats.org/officeDocument/2006/relationships/image" Target="../media/image86.png"/><Relationship Id="rId7" Type="http://schemas.openxmlformats.org/officeDocument/2006/relationships/image" Target="../media/image241.png"/><Relationship Id="rId6" Type="http://schemas.openxmlformats.org/officeDocument/2006/relationships/image" Target="../media/image240.png"/><Relationship Id="rId5" Type="http://schemas.openxmlformats.org/officeDocument/2006/relationships/image" Target="../media/image239.png"/><Relationship Id="rId4" Type="http://schemas.openxmlformats.org/officeDocument/2006/relationships/image" Target="../media/image238.png"/><Relationship Id="rId3" Type="http://schemas.openxmlformats.org/officeDocument/2006/relationships/image" Target="../media/image139.png"/><Relationship Id="rId2" Type="http://schemas.openxmlformats.org/officeDocument/2006/relationships/image" Target="../media/image237.png"/><Relationship Id="rId14" Type="http://schemas.openxmlformats.org/officeDocument/2006/relationships/slideLayout" Target="../slideLayouts/slideLayout5.xml"/><Relationship Id="rId13" Type="http://schemas.openxmlformats.org/officeDocument/2006/relationships/image" Target="../media/image107.png"/><Relationship Id="rId12" Type="http://schemas.openxmlformats.org/officeDocument/2006/relationships/image" Target="../media/image243.png"/><Relationship Id="rId11" Type="http://schemas.openxmlformats.org/officeDocument/2006/relationships/image" Target="../media/image153.png"/><Relationship Id="rId10" Type="http://schemas.openxmlformats.org/officeDocument/2006/relationships/image" Target="../media/image71.png"/><Relationship Id="rId1" Type="http://schemas.openxmlformats.org/officeDocument/2006/relationships/image" Target="../media/image208.png"/></Relationships>
</file>

<file path=ppt/slides/_rels/slide51.xml.rels><?xml version="1.0" encoding="UTF-8" standalone="yes"?>
<Relationships xmlns="http://schemas.openxmlformats.org/package/2006/relationships"><Relationship Id="rId9" Type="http://schemas.openxmlformats.org/officeDocument/2006/relationships/image" Target="../media/image242.png"/><Relationship Id="rId8" Type="http://schemas.openxmlformats.org/officeDocument/2006/relationships/image" Target="../media/image86.png"/><Relationship Id="rId7" Type="http://schemas.openxmlformats.org/officeDocument/2006/relationships/image" Target="../media/image241.png"/><Relationship Id="rId6" Type="http://schemas.openxmlformats.org/officeDocument/2006/relationships/image" Target="../media/image240.png"/><Relationship Id="rId5" Type="http://schemas.openxmlformats.org/officeDocument/2006/relationships/image" Target="../media/image239.png"/><Relationship Id="rId4" Type="http://schemas.openxmlformats.org/officeDocument/2006/relationships/image" Target="../media/image238.png"/><Relationship Id="rId3" Type="http://schemas.openxmlformats.org/officeDocument/2006/relationships/image" Target="../media/image139.png"/><Relationship Id="rId24" Type="http://schemas.openxmlformats.org/officeDocument/2006/relationships/slideLayout" Target="../slideLayouts/slideLayout5.xml"/><Relationship Id="rId23" Type="http://schemas.openxmlformats.org/officeDocument/2006/relationships/image" Target="../media/image44.png"/><Relationship Id="rId22" Type="http://schemas.openxmlformats.org/officeDocument/2006/relationships/image" Target="../media/image152.png"/><Relationship Id="rId21" Type="http://schemas.openxmlformats.org/officeDocument/2006/relationships/image" Target="../media/image151.png"/><Relationship Id="rId20" Type="http://schemas.openxmlformats.org/officeDocument/2006/relationships/image" Target="../media/image150.png"/><Relationship Id="rId2" Type="http://schemas.openxmlformats.org/officeDocument/2006/relationships/image" Target="../media/image237.png"/><Relationship Id="rId19" Type="http://schemas.openxmlformats.org/officeDocument/2006/relationships/image" Target="../media/image91.png"/><Relationship Id="rId18" Type="http://schemas.openxmlformats.org/officeDocument/2006/relationships/image" Target="../media/image203.png"/><Relationship Id="rId17" Type="http://schemas.openxmlformats.org/officeDocument/2006/relationships/image" Target="../media/image247.png"/><Relationship Id="rId16" Type="http://schemas.openxmlformats.org/officeDocument/2006/relationships/image" Target="../media/image246.png"/><Relationship Id="rId15" Type="http://schemas.openxmlformats.org/officeDocument/2006/relationships/image" Target="../media/image245.png"/><Relationship Id="rId14" Type="http://schemas.openxmlformats.org/officeDocument/2006/relationships/image" Target="../media/image244.png"/><Relationship Id="rId13" Type="http://schemas.openxmlformats.org/officeDocument/2006/relationships/image" Target="../media/image107.png"/><Relationship Id="rId12" Type="http://schemas.openxmlformats.org/officeDocument/2006/relationships/image" Target="../media/image243.png"/><Relationship Id="rId11" Type="http://schemas.openxmlformats.org/officeDocument/2006/relationships/image" Target="../media/image153.png"/><Relationship Id="rId10" Type="http://schemas.openxmlformats.org/officeDocument/2006/relationships/image" Target="../media/image71.png"/><Relationship Id="rId1" Type="http://schemas.openxmlformats.org/officeDocument/2006/relationships/image" Target="../media/image208.png"/></Relationships>
</file>

<file path=ppt/slides/_rels/slide52.xml.rels><?xml version="1.0" encoding="UTF-8" standalone="yes"?>
<Relationships xmlns="http://schemas.openxmlformats.org/package/2006/relationships"><Relationship Id="rId9" Type="http://schemas.openxmlformats.org/officeDocument/2006/relationships/image" Target="../media/image242.png"/><Relationship Id="rId8" Type="http://schemas.openxmlformats.org/officeDocument/2006/relationships/image" Target="../media/image86.png"/><Relationship Id="rId7" Type="http://schemas.openxmlformats.org/officeDocument/2006/relationships/image" Target="../media/image241.png"/><Relationship Id="rId6" Type="http://schemas.openxmlformats.org/officeDocument/2006/relationships/image" Target="../media/image240.png"/><Relationship Id="rId5" Type="http://schemas.openxmlformats.org/officeDocument/2006/relationships/image" Target="../media/image239.png"/><Relationship Id="rId4" Type="http://schemas.openxmlformats.org/officeDocument/2006/relationships/image" Target="../media/image238.png"/><Relationship Id="rId3" Type="http://schemas.openxmlformats.org/officeDocument/2006/relationships/image" Target="../media/image139.png"/><Relationship Id="rId2" Type="http://schemas.openxmlformats.org/officeDocument/2006/relationships/image" Target="../media/image237.png"/><Relationship Id="rId12" Type="http://schemas.openxmlformats.org/officeDocument/2006/relationships/slideLayout" Target="../slideLayouts/slideLayout5.xml"/><Relationship Id="rId11" Type="http://schemas.openxmlformats.org/officeDocument/2006/relationships/image" Target="../media/image248.png"/><Relationship Id="rId10" Type="http://schemas.openxmlformats.org/officeDocument/2006/relationships/image" Target="../media/image71.png"/><Relationship Id="rId1" Type="http://schemas.openxmlformats.org/officeDocument/2006/relationships/image" Target="../media/image208.png"/></Relationships>
</file>

<file path=ppt/slides/_rels/slide53.xml.rels><?xml version="1.0" encoding="UTF-8" standalone="yes"?>
<Relationships xmlns="http://schemas.openxmlformats.org/package/2006/relationships"><Relationship Id="rId9" Type="http://schemas.openxmlformats.org/officeDocument/2006/relationships/image" Target="../media/image242.png"/><Relationship Id="rId8" Type="http://schemas.openxmlformats.org/officeDocument/2006/relationships/image" Target="../media/image86.png"/><Relationship Id="rId7" Type="http://schemas.openxmlformats.org/officeDocument/2006/relationships/image" Target="../media/image241.png"/><Relationship Id="rId6" Type="http://schemas.openxmlformats.org/officeDocument/2006/relationships/image" Target="../media/image240.png"/><Relationship Id="rId5" Type="http://schemas.openxmlformats.org/officeDocument/2006/relationships/image" Target="../media/image239.png"/><Relationship Id="rId4" Type="http://schemas.openxmlformats.org/officeDocument/2006/relationships/image" Target="../media/image238.png"/><Relationship Id="rId3" Type="http://schemas.openxmlformats.org/officeDocument/2006/relationships/image" Target="../media/image139.png"/><Relationship Id="rId24" Type="http://schemas.openxmlformats.org/officeDocument/2006/relationships/slideLayout" Target="../slideLayouts/slideLayout5.xml"/><Relationship Id="rId23" Type="http://schemas.openxmlformats.org/officeDocument/2006/relationships/image" Target="../media/image153.png"/><Relationship Id="rId22" Type="http://schemas.openxmlformats.org/officeDocument/2006/relationships/image" Target="../media/image152.png"/><Relationship Id="rId21" Type="http://schemas.openxmlformats.org/officeDocument/2006/relationships/image" Target="../media/image151.png"/><Relationship Id="rId20" Type="http://schemas.openxmlformats.org/officeDocument/2006/relationships/image" Target="../media/image150.png"/><Relationship Id="rId2" Type="http://schemas.openxmlformats.org/officeDocument/2006/relationships/image" Target="../media/image237.png"/><Relationship Id="rId19" Type="http://schemas.openxmlformats.org/officeDocument/2006/relationships/image" Target="../media/image91.png"/><Relationship Id="rId18" Type="http://schemas.openxmlformats.org/officeDocument/2006/relationships/image" Target="../media/image254.png"/><Relationship Id="rId17" Type="http://schemas.openxmlformats.org/officeDocument/2006/relationships/image" Target="../media/image253.png"/><Relationship Id="rId16" Type="http://schemas.openxmlformats.org/officeDocument/2006/relationships/image" Target="../media/image252.png"/><Relationship Id="rId15" Type="http://schemas.openxmlformats.org/officeDocument/2006/relationships/image" Target="../media/image251.png"/><Relationship Id="rId14" Type="http://schemas.openxmlformats.org/officeDocument/2006/relationships/image" Target="../media/image24.png"/><Relationship Id="rId13" Type="http://schemas.openxmlformats.org/officeDocument/2006/relationships/image" Target="../media/image250.png"/><Relationship Id="rId12" Type="http://schemas.openxmlformats.org/officeDocument/2006/relationships/image" Target="../media/image249.png"/><Relationship Id="rId11" Type="http://schemas.openxmlformats.org/officeDocument/2006/relationships/image" Target="../media/image248.png"/><Relationship Id="rId10" Type="http://schemas.openxmlformats.org/officeDocument/2006/relationships/image" Target="../media/image71.png"/><Relationship Id="rId1" Type="http://schemas.openxmlformats.org/officeDocument/2006/relationships/image" Target="../media/image208.png"/></Relationships>
</file>

<file path=ppt/slides/_rels/slide54.xml.rels><?xml version="1.0" encoding="UTF-8" standalone="yes"?>
<Relationships xmlns="http://schemas.openxmlformats.org/package/2006/relationships"><Relationship Id="rId9" Type="http://schemas.openxmlformats.org/officeDocument/2006/relationships/image" Target="../media/image242.png"/><Relationship Id="rId8" Type="http://schemas.openxmlformats.org/officeDocument/2006/relationships/image" Target="../media/image86.png"/><Relationship Id="rId7" Type="http://schemas.openxmlformats.org/officeDocument/2006/relationships/image" Target="../media/image241.png"/><Relationship Id="rId6" Type="http://schemas.openxmlformats.org/officeDocument/2006/relationships/image" Target="../media/image240.png"/><Relationship Id="rId5" Type="http://schemas.openxmlformats.org/officeDocument/2006/relationships/image" Target="../media/image239.png"/><Relationship Id="rId4" Type="http://schemas.openxmlformats.org/officeDocument/2006/relationships/image" Target="../media/image238.png"/><Relationship Id="rId3" Type="http://schemas.openxmlformats.org/officeDocument/2006/relationships/image" Target="../media/image139.png"/><Relationship Id="rId27" Type="http://schemas.openxmlformats.org/officeDocument/2006/relationships/slideLayout" Target="../slideLayouts/slideLayout5.xml"/><Relationship Id="rId26" Type="http://schemas.openxmlformats.org/officeDocument/2006/relationships/image" Target="../media/image29.png"/><Relationship Id="rId25" Type="http://schemas.openxmlformats.org/officeDocument/2006/relationships/image" Target="../media/image256.png"/><Relationship Id="rId24" Type="http://schemas.openxmlformats.org/officeDocument/2006/relationships/image" Target="../media/image255.png"/><Relationship Id="rId23" Type="http://schemas.openxmlformats.org/officeDocument/2006/relationships/image" Target="../media/image153.png"/><Relationship Id="rId22" Type="http://schemas.openxmlformats.org/officeDocument/2006/relationships/image" Target="../media/image152.png"/><Relationship Id="rId21" Type="http://schemas.openxmlformats.org/officeDocument/2006/relationships/image" Target="../media/image151.png"/><Relationship Id="rId20" Type="http://schemas.openxmlformats.org/officeDocument/2006/relationships/image" Target="../media/image150.png"/><Relationship Id="rId2" Type="http://schemas.openxmlformats.org/officeDocument/2006/relationships/image" Target="../media/image237.png"/><Relationship Id="rId19" Type="http://schemas.openxmlformats.org/officeDocument/2006/relationships/image" Target="../media/image91.png"/><Relationship Id="rId18" Type="http://schemas.openxmlformats.org/officeDocument/2006/relationships/image" Target="../media/image254.png"/><Relationship Id="rId17" Type="http://schemas.openxmlformats.org/officeDocument/2006/relationships/image" Target="../media/image253.png"/><Relationship Id="rId16" Type="http://schemas.openxmlformats.org/officeDocument/2006/relationships/image" Target="../media/image252.png"/><Relationship Id="rId15" Type="http://schemas.openxmlformats.org/officeDocument/2006/relationships/image" Target="../media/image251.png"/><Relationship Id="rId14" Type="http://schemas.openxmlformats.org/officeDocument/2006/relationships/image" Target="../media/image24.png"/><Relationship Id="rId13" Type="http://schemas.openxmlformats.org/officeDocument/2006/relationships/image" Target="../media/image250.png"/><Relationship Id="rId12" Type="http://schemas.openxmlformats.org/officeDocument/2006/relationships/image" Target="../media/image249.png"/><Relationship Id="rId11" Type="http://schemas.openxmlformats.org/officeDocument/2006/relationships/image" Target="../media/image248.png"/><Relationship Id="rId10" Type="http://schemas.openxmlformats.org/officeDocument/2006/relationships/image" Target="../media/image71.png"/><Relationship Id="rId1" Type="http://schemas.openxmlformats.org/officeDocument/2006/relationships/image" Target="../media/image208.png"/></Relationships>
</file>

<file path=ppt/slides/_rels/slide55.xml.rels><?xml version="1.0" encoding="UTF-8" standalone="yes"?>
<Relationships xmlns="http://schemas.openxmlformats.org/package/2006/relationships"><Relationship Id="rId9" Type="http://schemas.openxmlformats.org/officeDocument/2006/relationships/image" Target="../media/image242.png"/><Relationship Id="rId8" Type="http://schemas.openxmlformats.org/officeDocument/2006/relationships/image" Target="../media/image86.png"/><Relationship Id="rId7" Type="http://schemas.openxmlformats.org/officeDocument/2006/relationships/image" Target="../media/image241.png"/><Relationship Id="rId6" Type="http://schemas.openxmlformats.org/officeDocument/2006/relationships/image" Target="../media/image240.png"/><Relationship Id="rId5" Type="http://schemas.openxmlformats.org/officeDocument/2006/relationships/image" Target="../media/image239.png"/><Relationship Id="rId4" Type="http://schemas.openxmlformats.org/officeDocument/2006/relationships/image" Target="../media/image238.png"/><Relationship Id="rId36" Type="http://schemas.openxmlformats.org/officeDocument/2006/relationships/slideLayout" Target="../slideLayouts/slideLayout5.xml"/><Relationship Id="rId35" Type="http://schemas.openxmlformats.org/officeDocument/2006/relationships/image" Target="../media/image29.png"/><Relationship Id="rId34" Type="http://schemas.openxmlformats.org/officeDocument/2006/relationships/image" Target="../media/image264.png"/><Relationship Id="rId33" Type="http://schemas.openxmlformats.org/officeDocument/2006/relationships/image" Target="../media/image263.png"/><Relationship Id="rId32" Type="http://schemas.openxmlformats.org/officeDocument/2006/relationships/image" Target="../media/image262.png"/><Relationship Id="rId31" Type="http://schemas.openxmlformats.org/officeDocument/2006/relationships/image" Target="../media/image261.png"/><Relationship Id="rId30" Type="http://schemas.openxmlformats.org/officeDocument/2006/relationships/image" Target="../media/image260.png"/><Relationship Id="rId3" Type="http://schemas.openxmlformats.org/officeDocument/2006/relationships/image" Target="../media/image139.png"/><Relationship Id="rId29" Type="http://schemas.openxmlformats.org/officeDocument/2006/relationships/image" Target="../media/image259.png"/><Relationship Id="rId28" Type="http://schemas.openxmlformats.org/officeDocument/2006/relationships/image" Target="../media/image258.png"/><Relationship Id="rId27" Type="http://schemas.openxmlformats.org/officeDocument/2006/relationships/image" Target="../media/image48.png"/><Relationship Id="rId26" Type="http://schemas.openxmlformats.org/officeDocument/2006/relationships/image" Target="../media/image257.png"/><Relationship Id="rId25" Type="http://schemas.openxmlformats.org/officeDocument/2006/relationships/image" Target="../media/image256.png"/><Relationship Id="rId24" Type="http://schemas.openxmlformats.org/officeDocument/2006/relationships/image" Target="../media/image255.png"/><Relationship Id="rId23" Type="http://schemas.openxmlformats.org/officeDocument/2006/relationships/image" Target="../media/image153.png"/><Relationship Id="rId22" Type="http://schemas.openxmlformats.org/officeDocument/2006/relationships/image" Target="../media/image152.png"/><Relationship Id="rId21" Type="http://schemas.openxmlformats.org/officeDocument/2006/relationships/image" Target="../media/image151.png"/><Relationship Id="rId20" Type="http://schemas.openxmlformats.org/officeDocument/2006/relationships/image" Target="../media/image150.png"/><Relationship Id="rId2" Type="http://schemas.openxmlformats.org/officeDocument/2006/relationships/image" Target="../media/image237.png"/><Relationship Id="rId19" Type="http://schemas.openxmlformats.org/officeDocument/2006/relationships/image" Target="../media/image91.png"/><Relationship Id="rId18" Type="http://schemas.openxmlformats.org/officeDocument/2006/relationships/image" Target="../media/image254.png"/><Relationship Id="rId17" Type="http://schemas.openxmlformats.org/officeDocument/2006/relationships/image" Target="../media/image253.png"/><Relationship Id="rId16" Type="http://schemas.openxmlformats.org/officeDocument/2006/relationships/image" Target="../media/image252.png"/><Relationship Id="rId15" Type="http://schemas.openxmlformats.org/officeDocument/2006/relationships/image" Target="../media/image251.png"/><Relationship Id="rId14" Type="http://schemas.openxmlformats.org/officeDocument/2006/relationships/image" Target="../media/image24.png"/><Relationship Id="rId13" Type="http://schemas.openxmlformats.org/officeDocument/2006/relationships/image" Target="../media/image250.png"/><Relationship Id="rId12" Type="http://schemas.openxmlformats.org/officeDocument/2006/relationships/image" Target="../media/image249.png"/><Relationship Id="rId11" Type="http://schemas.openxmlformats.org/officeDocument/2006/relationships/image" Target="../media/image248.png"/><Relationship Id="rId10" Type="http://schemas.openxmlformats.org/officeDocument/2006/relationships/image" Target="../media/image71.png"/><Relationship Id="rId1" Type="http://schemas.openxmlformats.org/officeDocument/2006/relationships/image" Target="../media/image208.png"/></Relationships>
</file>

<file path=ppt/slides/_rels/slide5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image" Target="../media/image266.png"/><Relationship Id="rId3" Type="http://schemas.openxmlformats.org/officeDocument/2006/relationships/image" Target="../media/image233.png"/><Relationship Id="rId2" Type="http://schemas.openxmlformats.org/officeDocument/2006/relationships/image" Target="../media/image265.png"/><Relationship Id="rId1" Type="http://schemas.openxmlformats.org/officeDocument/2006/relationships/image" Target="../media/image208.png"/></Relationships>
</file>

<file path=ppt/slides/_rels/slide57.xml.rels><?xml version="1.0" encoding="UTF-8" standalone="yes"?>
<Relationships xmlns="http://schemas.openxmlformats.org/package/2006/relationships"><Relationship Id="rId9" Type="http://schemas.openxmlformats.org/officeDocument/2006/relationships/image" Target="../media/image269.png"/><Relationship Id="rId8" Type="http://schemas.openxmlformats.org/officeDocument/2006/relationships/image" Target="../media/image149.png"/><Relationship Id="rId7" Type="http://schemas.openxmlformats.org/officeDocument/2006/relationships/image" Target="../media/image268.png"/><Relationship Id="rId6" Type="http://schemas.openxmlformats.org/officeDocument/2006/relationships/image" Target="../media/image220.png"/><Relationship Id="rId5" Type="http://schemas.openxmlformats.org/officeDocument/2006/relationships/image" Target="../media/image267.png"/><Relationship Id="rId4" Type="http://schemas.openxmlformats.org/officeDocument/2006/relationships/image" Target="../media/image266.png"/><Relationship Id="rId3" Type="http://schemas.openxmlformats.org/officeDocument/2006/relationships/image" Target="../media/image233.png"/><Relationship Id="rId2" Type="http://schemas.openxmlformats.org/officeDocument/2006/relationships/image" Target="../media/image265.png"/><Relationship Id="rId13" Type="http://schemas.openxmlformats.org/officeDocument/2006/relationships/slideLayout" Target="../slideLayouts/slideLayout5.xml"/><Relationship Id="rId12" Type="http://schemas.openxmlformats.org/officeDocument/2006/relationships/image" Target="../media/image272.png"/><Relationship Id="rId11" Type="http://schemas.openxmlformats.org/officeDocument/2006/relationships/image" Target="../media/image271.png"/><Relationship Id="rId10" Type="http://schemas.openxmlformats.org/officeDocument/2006/relationships/image" Target="../media/image270.png"/><Relationship Id="rId1" Type="http://schemas.openxmlformats.org/officeDocument/2006/relationships/image" Target="../media/image208.png"/></Relationships>
</file>

<file path=ppt/slides/_rels/slide58.xml.rels><?xml version="1.0" encoding="UTF-8" standalone="yes"?>
<Relationships xmlns="http://schemas.openxmlformats.org/package/2006/relationships"><Relationship Id="rId9" Type="http://schemas.openxmlformats.org/officeDocument/2006/relationships/image" Target="../media/image269.png"/><Relationship Id="rId8" Type="http://schemas.openxmlformats.org/officeDocument/2006/relationships/image" Target="../media/image149.png"/><Relationship Id="rId7" Type="http://schemas.openxmlformats.org/officeDocument/2006/relationships/image" Target="../media/image268.png"/><Relationship Id="rId6" Type="http://schemas.openxmlformats.org/officeDocument/2006/relationships/image" Target="../media/image220.png"/><Relationship Id="rId5" Type="http://schemas.openxmlformats.org/officeDocument/2006/relationships/image" Target="../media/image267.png"/><Relationship Id="rId4" Type="http://schemas.openxmlformats.org/officeDocument/2006/relationships/image" Target="../media/image266.png"/><Relationship Id="rId3" Type="http://schemas.openxmlformats.org/officeDocument/2006/relationships/image" Target="../media/image233.png"/><Relationship Id="rId29" Type="http://schemas.openxmlformats.org/officeDocument/2006/relationships/slideLayout" Target="../slideLayouts/slideLayout5.xml"/><Relationship Id="rId28" Type="http://schemas.openxmlformats.org/officeDocument/2006/relationships/image" Target="../media/image285.png"/><Relationship Id="rId27" Type="http://schemas.openxmlformats.org/officeDocument/2006/relationships/image" Target="../media/image284.png"/><Relationship Id="rId26" Type="http://schemas.openxmlformats.org/officeDocument/2006/relationships/image" Target="../media/image283.png"/><Relationship Id="rId25" Type="http://schemas.openxmlformats.org/officeDocument/2006/relationships/image" Target="../media/image259.png"/><Relationship Id="rId24" Type="http://schemas.openxmlformats.org/officeDocument/2006/relationships/image" Target="../media/image282.png"/><Relationship Id="rId23" Type="http://schemas.openxmlformats.org/officeDocument/2006/relationships/image" Target="../media/image281.png"/><Relationship Id="rId22" Type="http://schemas.openxmlformats.org/officeDocument/2006/relationships/image" Target="../media/image280.png"/><Relationship Id="rId21" Type="http://schemas.openxmlformats.org/officeDocument/2006/relationships/image" Target="../media/image279.png"/><Relationship Id="rId20" Type="http://schemas.openxmlformats.org/officeDocument/2006/relationships/image" Target="../media/image278.png"/><Relationship Id="rId2" Type="http://schemas.openxmlformats.org/officeDocument/2006/relationships/image" Target="../media/image265.png"/><Relationship Id="rId19" Type="http://schemas.openxmlformats.org/officeDocument/2006/relationships/image" Target="../media/image277.png"/><Relationship Id="rId18" Type="http://schemas.openxmlformats.org/officeDocument/2006/relationships/image" Target="../media/image24.png"/><Relationship Id="rId17" Type="http://schemas.openxmlformats.org/officeDocument/2006/relationships/image" Target="../media/image276.png"/><Relationship Id="rId16" Type="http://schemas.openxmlformats.org/officeDocument/2006/relationships/image" Target="../media/image275.png"/><Relationship Id="rId15" Type="http://schemas.openxmlformats.org/officeDocument/2006/relationships/image" Target="../media/image274.png"/><Relationship Id="rId14" Type="http://schemas.openxmlformats.org/officeDocument/2006/relationships/image" Target="../media/image135.png"/><Relationship Id="rId13" Type="http://schemas.openxmlformats.org/officeDocument/2006/relationships/image" Target="../media/image273.png"/><Relationship Id="rId12" Type="http://schemas.openxmlformats.org/officeDocument/2006/relationships/image" Target="../media/image272.png"/><Relationship Id="rId11" Type="http://schemas.openxmlformats.org/officeDocument/2006/relationships/image" Target="../media/image271.png"/><Relationship Id="rId10" Type="http://schemas.openxmlformats.org/officeDocument/2006/relationships/image" Target="../media/image270.png"/><Relationship Id="rId1" Type="http://schemas.openxmlformats.org/officeDocument/2006/relationships/image" Target="../media/image208.png"/></Relationships>
</file>

<file path=ppt/slides/_rels/slide59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5.xml"/><Relationship Id="rId6" Type="http://schemas.openxmlformats.org/officeDocument/2006/relationships/image" Target="../media/image29.png"/><Relationship Id="rId5" Type="http://schemas.openxmlformats.org/officeDocument/2006/relationships/image" Target="../media/image287.png"/><Relationship Id="rId4" Type="http://schemas.openxmlformats.org/officeDocument/2006/relationships/image" Target="../media/image239.png"/><Relationship Id="rId3" Type="http://schemas.openxmlformats.org/officeDocument/2006/relationships/image" Target="../media/image91.png"/><Relationship Id="rId2" Type="http://schemas.openxmlformats.org/officeDocument/2006/relationships/image" Target="../media/image11.png"/><Relationship Id="rId1" Type="http://schemas.openxmlformats.org/officeDocument/2006/relationships/image" Target="../media/image286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49.png"/><Relationship Id="rId8" Type="http://schemas.openxmlformats.org/officeDocument/2006/relationships/image" Target="../media/image48.png"/><Relationship Id="rId7" Type="http://schemas.openxmlformats.org/officeDocument/2006/relationships/image" Target="../media/image47.png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22.png"/><Relationship Id="rId3" Type="http://schemas.openxmlformats.org/officeDocument/2006/relationships/image" Target="../media/image21.png"/><Relationship Id="rId21" Type="http://schemas.openxmlformats.org/officeDocument/2006/relationships/slideLayout" Target="../slideLayouts/slideLayout5.xml"/><Relationship Id="rId20" Type="http://schemas.openxmlformats.org/officeDocument/2006/relationships/image" Target="../media/image60.png"/><Relationship Id="rId2" Type="http://schemas.openxmlformats.org/officeDocument/2006/relationships/image" Target="../media/image20.png"/><Relationship Id="rId19" Type="http://schemas.openxmlformats.org/officeDocument/2006/relationships/image" Target="../media/image59.png"/><Relationship Id="rId18" Type="http://schemas.openxmlformats.org/officeDocument/2006/relationships/image" Target="../media/image58.png"/><Relationship Id="rId17" Type="http://schemas.openxmlformats.org/officeDocument/2006/relationships/image" Target="../media/image57.png"/><Relationship Id="rId16" Type="http://schemas.openxmlformats.org/officeDocument/2006/relationships/image" Target="../media/image56.png"/><Relationship Id="rId15" Type="http://schemas.openxmlformats.org/officeDocument/2006/relationships/image" Target="../media/image55.png"/><Relationship Id="rId14" Type="http://schemas.openxmlformats.org/officeDocument/2006/relationships/image" Target="../media/image54.png"/><Relationship Id="rId13" Type="http://schemas.openxmlformats.org/officeDocument/2006/relationships/image" Target="../media/image53.png"/><Relationship Id="rId12" Type="http://schemas.openxmlformats.org/officeDocument/2006/relationships/image" Target="../media/image52.png"/><Relationship Id="rId11" Type="http://schemas.openxmlformats.org/officeDocument/2006/relationships/image" Target="../media/image51.png"/><Relationship Id="rId10" Type="http://schemas.openxmlformats.org/officeDocument/2006/relationships/image" Target="../media/image50.png"/><Relationship Id="rId1" Type="http://schemas.openxmlformats.org/officeDocument/2006/relationships/image" Target="../media/image19.png"/></Relationships>
</file>

<file path=ppt/slides/_rels/slide60.xml.rels><?xml version="1.0" encoding="UTF-8" standalone="yes"?>
<Relationships xmlns="http://schemas.openxmlformats.org/package/2006/relationships"><Relationship Id="rId9" Type="http://schemas.openxmlformats.org/officeDocument/2006/relationships/image" Target="../media/image291.png"/><Relationship Id="rId8" Type="http://schemas.openxmlformats.org/officeDocument/2006/relationships/image" Target="../media/image290.png"/><Relationship Id="rId7" Type="http://schemas.openxmlformats.org/officeDocument/2006/relationships/image" Target="../media/image289.png"/><Relationship Id="rId6" Type="http://schemas.openxmlformats.org/officeDocument/2006/relationships/image" Target="../media/image288.png"/><Relationship Id="rId5" Type="http://schemas.openxmlformats.org/officeDocument/2006/relationships/image" Target="../media/image287.png"/><Relationship Id="rId4" Type="http://schemas.openxmlformats.org/officeDocument/2006/relationships/image" Target="../media/image239.png"/><Relationship Id="rId3" Type="http://schemas.openxmlformats.org/officeDocument/2006/relationships/image" Target="../media/image91.png"/><Relationship Id="rId2" Type="http://schemas.openxmlformats.org/officeDocument/2006/relationships/image" Target="../media/image11.png"/><Relationship Id="rId14" Type="http://schemas.openxmlformats.org/officeDocument/2006/relationships/slideLayout" Target="../slideLayouts/slideLayout5.xml"/><Relationship Id="rId13" Type="http://schemas.openxmlformats.org/officeDocument/2006/relationships/image" Target="../media/image29.png"/><Relationship Id="rId12" Type="http://schemas.openxmlformats.org/officeDocument/2006/relationships/image" Target="../media/image292.png"/><Relationship Id="rId11" Type="http://schemas.openxmlformats.org/officeDocument/2006/relationships/image" Target="../media/image53.png"/><Relationship Id="rId10" Type="http://schemas.openxmlformats.org/officeDocument/2006/relationships/image" Target="../media/image225.png"/><Relationship Id="rId1" Type="http://schemas.openxmlformats.org/officeDocument/2006/relationships/image" Target="../media/image286.png"/></Relationships>
</file>

<file path=ppt/slides/_rels/slide61.xml.rels><?xml version="1.0" encoding="UTF-8" standalone="yes"?>
<Relationships xmlns="http://schemas.openxmlformats.org/package/2006/relationships"><Relationship Id="rId9" Type="http://schemas.openxmlformats.org/officeDocument/2006/relationships/image" Target="../media/image198.png"/><Relationship Id="rId8" Type="http://schemas.openxmlformats.org/officeDocument/2006/relationships/image" Target="../media/image251.png"/><Relationship Id="rId7" Type="http://schemas.openxmlformats.org/officeDocument/2006/relationships/image" Target="../media/image293.png"/><Relationship Id="rId6" Type="http://schemas.openxmlformats.org/officeDocument/2006/relationships/image" Target="../media/image257.png"/><Relationship Id="rId5" Type="http://schemas.openxmlformats.org/officeDocument/2006/relationships/image" Target="../media/image287.png"/><Relationship Id="rId4" Type="http://schemas.openxmlformats.org/officeDocument/2006/relationships/image" Target="../media/image239.png"/><Relationship Id="rId3" Type="http://schemas.openxmlformats.org/officeDocument/2006/relationships/image" Target="../media/image91.png"/><Relationship Id="rId20" Type="http://schemas.openxmlformats.org/officeDocument/2006/relationships/slideLayout" Target="../slideLayouts/slideLayout5.xml"/><Relationship Id="rId2" Type="http://schemas.openxmlformats.org/officeDocument/2006/relationships/image" Target="../media/image11.png"/><Relationship Id="rId19" Type="http://schemas.openxmlformats.org/officeDocument/2006/relationships/image" Target="../media/image29.png"/><Relationship Id="rId18" Type="http://schemas.openxmlformats.org/officeDocument/2006/relationships/image" Target="../media/image300.png"/><Relationship Id="rId17" Type="http://schemas.openxmlformats.org/officeDocument/2006/relationships/image" Target="../media/image299.png"/><Relationship Id="rId16" Type="http://schemas.openxmlformats.org/officeDocument/2006/relationships/image" Target="../media/image298.png"/><Relationship Id="rId15" Type="http://schemas.openxmlformats.org/officeDocument/2006/relationships/image" Target="../media/image297.png"/><Relationship Id="rId14" Type="http://schemas.openxmlformats.org/officeDocument/2006/relationships/image" Target="../media/image50.png"/><Relationship Id="rId13" Type="http://schemas.openxmlformats.org/officeDocument/2006/relationships/image" Target="../media/image296.png"/><Relationship Id="rId12" Type="http://schemas.openxmlformats.org/officeDocument/2006/relationships/image" Target="../media/image295.png"/><Relationship Id="rId11" Type="http://schemas.openxmlformats.org/officeDocument/2006/relationships/image" Target="../media/image150.png"/><Relationship Id="rId10" Type="http://schemas.openxmlformats.org/officeDocument/2006/relationships/image" Target="../media/image294.png"/><Relationship Id="rId1" Type="http://schemas.openxmlformats.org/officeDocument/2006/relationships/image" Target="../media/image286.png"/></Relationships>
</file>

<file path=ppt/slides/_rels/slide62.xml.rels><?xml version="1.0" encoding="UTF-8" standalone="yes"?>
<Relationships xmlns="http://schemas.openxmlformats.org/package/2006/relationships"><Relationship Id="rId9" Type="http://schemas.openxmlformats.org/officeDocument/2006/relationships/image" Target="../media/image307.png"/><Relationship Id="rId8" Type="http://schemas.openxmlformats.org/officeDocument/2006/relationships/image" Target="../media/image306.png"/><Relationship Id="rId7" Type="http://schemas.openxmlformats.org/officeDocument/2006/relationships/image" Target="../media/image305.png"/><Relationship Id="rId6" Type="http://schemas.openxmlformats.org/officeDocument/2006/relationships/image" Target="../media/image244.png"/><Relationship Id="rId5" Type="http://schemas.openxmlformats.org/officeDocument/2006/relationships/image" Target="../media/image148.png"/><Relationship Id="rId4" Type="http://schemas.openxmlformats.org/officeDocument/2006/relationships/image" Target="../media/image304.png"/><Relationship Id="rId3" Type="http://schemas.openxmlformats.org/officeDocument/2006/relationships/image" Target="../media/image303.png"/><Relationship Id="rId2" Type="http://schemas.openxmlformats.org/officeDocument/2006/relationships/image" Target="../media/image302.png"/><Relationship Id="rId18" Type="http://schemas.openxmlformats.org/officeDocument/2006/relationships/slideLayout" Target="../slideLayouts/slideLayout5.xml"/><Relationship Id="rId17" Type="http://schemas.openxmlformats.org/officeDocument/2006/relationships/image" Target="../media/image314.png"/><Relationship Id="rId16" Type="http://schemas.openxmlformats.org/officeDocument/2006/relationships/image" Target="../media/image313.png"/><Relationship Id="rId15" Type="http://schemas.openxmlformats.org/officeDocument/2006/relationships/image" Target="../media/image312.png"/><Relationship Id="rId14" Type="http://schemas.openxmlformats.org/officeDocument/2006/relationships/image" Target="../media/image311.png"/><Relationship Id="rId13" Type="http://schemas.openxmlformats.org/officeDocument/2006/relationships/image" Target="../media/image310.png"/><Relationship Id="rId12" Type="http://schemas.openxmlformats.org/officeDocument/2006/relationships/image" Target="../media/image309.png"/><Relationship Id="rId11" Type="http://schemas.openxmlformats.org/officeDocument/2006/relationships/image" Target="../media/image308.png"/><Relationship Id="rId10" Type="http://schemas.openxmlformats.org/officeDocument/2006/relationships/image" Target="../media/image110.png"/><Relationship Id="rId1" Type="http://schemas.openxmlformats.org/officeDocument/2006/relationships/image" Target="../media/image301.png"/></Relationships>
</file>

<file path=ppt/slides/_rels/slide63.xml.rels><?xml version="1.0" encoding="UTF-8" standalone="yes"?>
<Relationships xmlns="http://schemas.openxmlformats.org/package/2006/relationships"><Relationship Id="rId9" Type="http://schemas.openxmlformats.org/officeDocument/2006/relationships/image" Target="../media/image307.png"/><Relationship Id="rId8" Type="http://schemas.openxmlformats.org/officeDocument/2006/relationships/image" Target="../media/image306.png"/><Relationship Id="rId7" Type="http://schemas.openxmlformats.org/officeDocument/2006/relationships/image" Target="../media/image305.png"/><Relationship Id="rId6" Type="http://schemas.openxmlformats.org/officeDocument/2006/relationships/image" Target="../media/image244.png"/><Relationship Id="rId5" Type="http://schemas.openxmlformats.org/officeDocument/2006/relationships/image" Target="../media/image148.png"/><Relationship Id="rId4" Type="http://schemas.openxmlformats.org/officeDocument/2006/relationships/image" Target="../media/image304.png"/><Relationship Id="rId3" Type="http://schemas.openxmlformats.org/officeDocument/2006/relationships/image" Target="../media/image303.png"/><Relationship Id="rId22" Type="http://schemas.openxmlformats.org/officeDocument/2006/relationships/slideLayout" Target="../slideLayouts/slideLayout5.xml"/><Relationship Id="rId21" Type="http://schemas.openxmlformats.org/officeDocument/2006/relationships/image" Target="../media/image319.png"/><Relationship Id="rId20" Type="http://schemas.openxmlformats.org/officeDocument/2006/relationships/image" Target="../media/image313.png"/><Relationship Id="rId2" Type="http://schemas.openxmlformats.org/officeDocument/2006/relationships/image" Target="../media/image302.png"/><Relationship Id="rId19" Type="http://schemas.openxmlformats.org/officeDocument/2006/relationships/image" Target="../media/image312.png"/><Relationship Id="rId18" Type="http://schemas.openxmlformats.org/officeDocument/2006/relationships/image" Target="../media/image311.png"/><Relationship Id="rId17" Type="http://schemas.openxmlformats.org/officeDocument/2006/relationships/image" Target="../media/image318.png"/><Relationship Id="rId16" Type="http://schemas.openxmlformats.org/officeDocument/2006/relationships/image" Target="../media/image317.png"/><Relationship Id="rId15" Type="http://schemas.openxmlformats.org/officeDocument/2006/relationships/image" Target="../media/image310.png"/><Relationship Id="rId14" Type="http://schemas.openxmlformats.org/officeDocument/2006/relationships/image" Target="../media/image314.png"/><Relationship Id="rId13" Type="http://schemas.openxmlformats.org/officeDocument/2006/relationships/image" Target="../media/image316.png"/><Relationship Id="rId12" Type="http://schemas.openxmlformats.org/officeDocument/2006/relationships/image" Target="../media/image315.png"/><Relationship Id="rId11" Type="http://schemas.openxmlformats.org/officeDocument/2006/relationships/image" Target="../media/image308.png"/><Relationship Id="rId10" Type="http://schemas.openxmlformats.org/officeDocument/2006/relationships/image" Target="../media/image110.png"/><Relationship Id="rId1" Type="http://schemas.openxmlformats.org/officeDocument/2006/relationships/image" Target="../media/image301.png"/></Relationships>
</file>

<file path=ppt/slides/_rels/slide6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image" Target="../media/image29.png"/><Relationship Id="rId3" Type="http://schemas.openxmlformats.org/officeDocument/2006/relationships/image" Target="../media/image214.png"/><Relationship Id="rId2" Type="http://schemas.openxmlformats.org/officeDocument/2006/relationships/image" Target="../media/image23.png"/><Relationship Id="rId1" Type="http://schemas.openxmlformats.org/officeDocument/2006/relationships/image" Target="../media/image320.png"/></Relationships>
</file>

<file path=ppt/slides/_rels/slide65.xml.rels><?xml version="1.0" encoding="UTF-8" standalone="yes"?>
<Relationships xmlns="http://schemas.openxmlformats.org/package/2006/relationships"><Relationship Id="rId9" Type="http://schemas.openxmlformats.org/officeDocument/2006/relationships/image" Target="../media/image324.png"/><Relationship Id="rId8" Type="http://schemas.openxmlformats.org/officeDocument/2006/relationships/image" Target="../media/image323.png"/><Relationship Id="rId7" Type="http://schemas.openxmlformats.org/officeDocument/2006/relationships/image" Target="../media/image322.png"/><Relationship Id="rId6" Type="http://schemas.openxmlformats.org/officeDocument/2006/relationships/image" Target="../media/image53.png"/><Relationship Id="rId5" Type="http://schemas.openxmlformats.org/officeDocument/2006/relationships/image" Target="../media/image204.png"/><Relationship Id="rId4" Type="http://schemas.openxmlformats.org/officeDocument/2006/relationships/image" Target="../media/image321.png"/><Relationship Id="rId3" Type="http://schemas.openxmlformats.org/officeDocument/2006/relationships/image" Target="../media/image214.png"/><Relationship Id="rId2" Type="http://schemas.openxmlformats.org/officeDocument/2006/relationships/image" Target="../media/image23.png"/><Relationship Id="rId13" Type="http://schemas.openxmlformats.org/officeDocument/2006/relationships/slideLayout" Target="../slideLayouts/slideLayout5.xml"/><Relationship Id="rId12" Type="http://schemas.openxmlformats.org/officeDocument/2006/relationships/image" Target="../media/image29.png"/><Relationship Id="rId11" Type="http://schemas.openxmlformats.org/officeDocument/2006/relationships/image" Target="../media/image174.png"/><Relationship Id="rId10" Type="http://schemas.openxmlformats.org/officeDocument/2006/relationships/image" Target="../media/image123.png"/><Relationship Id="rId1" Type="http://schemas.openxmlformats.org/officeDocument/2006/relationships/image" Target="../media/image320.png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.xml"/><Relationship Id="rId7" Type="http://schemas.openxmlformats.org/officeDocument/2006/relationships/image" Target="../media/image29.png"/><Relationship Id="rId6" Type="http://schemas.openxmlformats.org/officeDocument/2006/relationships/image" Target="../media/image329.png"/><Relationship Id="rId5" Type="http://schemas.openxmlformats.org/officeDocument/2006/relationships/image" Target="../media/image328.png"/><Relationship Id="rId4" Type="http://schemas.openxmlformats.org/officeDocument/2006/relationships/image" Target="../media/image327.png"/><Relationship Id="rId3" Type="http://schemas.openxmlformats.org/officeDocument/2006/relationships/image" Target="../media/image326.png"/><Relationship Id="rId2" Type="http://schemas.openxmlformats.org/officeDocument/2006/relationships/image" Target="../media/image325.png"/><Relationship Id="rId1" Type="http://schemas.openxmlformats.org/officeDocument/2006/relationships/image" Target="../media/image320.png"/></Relationships>
</file>

<file path=ppt/slides/_rels/slide67.xml.rels><?xml version="1.0" encoding="UTF-8" standalone="yes"?>
<Relationships xmlns="http://schemas.openxmlformats.org/package/2006/relationships"><Relationship Id="rId9" Type="http://schemas.openxmlformats.org/officeDocument/2006/relationships/image" Target="../media/image332.png"/><Relationship Id="rId8" Type="http://schemas.openxmlformats.org/officeDocument/2006/relationships/image" Target="../media/image331.png"/><Relationship Id="rId7" Type="http://schemas.openxmlformats.org/officeDocument/2006/relationships/image" Target="../media/image196.png"/><Relationship Id="rId6" Type="http://schemas.openxmlformats.org/officeDocument/2006/relationships/image" Target="../media/image33.png"/><Relationship Id="rId5" Type="http://schemas.openxmlformats.org/officeDocument/2006/relationships/image" Target="../media/image220.png"/><Relationship Id="rId4" Type="http://schemas.openxmlformats.org/officeDocument/2006/relationships/image" Target="../media/image219.png"/><Relationship Id="rId3" Type="http://schemas.openxmlformats.org/officeDocument/2006/relationships/image" Target="../media/image218.png"/><Relationship Id="rId2" Type="http://schemas.openxmlformats.org/officeDocument/2006/relationships/image" Target="../media/image330.png"/><Relationship Id="rId11" Type="http://schemas.openxmlformats.org/officeDocument/2006/relationships/slideLayout" Target="../slideLayouts/slideLayout5.xml"/><Relationship Id="rId10" Type="http://schemas.openxmlformats.org/officeDocument/2006/relationships/image" Target="../media/image29.png"/><Relationship Id="rId1" Type="http://schemas.openxmlformats.org/officeDocument/2006/relationships/image" Target="../media/image320.png"/></Relationships>
</file>

<file path=ppt/slides/_rels/slide68.xml.rels><?xml version="1.0" encoding="UTF-8" standalone="yes"?>
<Relationships xmlns="http://schemas.openxmlformats.org/package/2006/relationships"><Relationship Id="rId9" Type="http://schemas.openxmlformats.org/officeDocument/2006/relationships/image" Target="../media/image332.png"/><Relationship Id="rId8" Type="http://schemas.openxmlformats.org/officeDocument/2006/relationships/image" Target="../media/image331.png"/><Relationship Id="rId7" Type="http://schemas.openxmlformats.org/officeDocument/2006/relationships/image" Target="../media/image196.png"/><Relationship Id="rId6" Type="http://schemas.openxmlformats.org/officeDocument/2006/relationships/image" Target="../media/image33.png"/><Relationship Id="rId5" Type="http://schemas.openxmlformats.org/officeDocument/2006/relationships/image" Target="../media/image220.png"/><Relationship Id="rId4" Type="http://schemas.openxmlformats.org/officeDocument/2006/relationships/image" Target="../media/image219.png"/><Relationship Id="rId3" Type="http://schemas.openxmlformats.org/officeDocument/2006/relationships/image" Target="../media/image218.png"/><Relationship Id="rId21" Type="http://schemas.openxmlformats.org/officeDocument/2006/relationships/slideLayout" Target="../slideLayouts/slideLayout5.xml"/><Relationship Id="rId20" Type="http://schemas.openxmlformats.org/officeDocument/2006/relationships/image" Target="../media/image29.png"/><Relationship Id="rId2" Type="http://schemas.openxmlformats.org/officeDocument/2006/relationships/image" Target="../media/image330.png"/><Relationship Id="rId19" Type="http://schemas.openxmlformats.org/officeDocument/2006/relationships/image" Target="../media/image198.png"/><Relationship Id="rId18" Type="http://schemas.openxmlformats.org/officeDocument/2006/relationships/image" Target="../media/image336.png"/><Relationship Id="rId17" Type="http://schemas.openxmlformats.org/officeDocument/2006/relationships/image" Target="../media/image35.png"/><Relationship Id="rId16" Type="http://schemas.openxmlformats.org/officeDocument/2006/relationships/image" Target="../media/image335.png"/><Relationship Id="rId15" Type="http://schemas.openxmlformats.org/officeDocument/2006/relationships/image" Target="../media/image334.png"/><Relationship Id="rId14" Type="http://schemas.openxmlformats.org/officeDocument/2006/relationships/image" Target="../media/image333.png"/><Relationship Id="rId13" Type="http://schemas.openxmlformats.org/officeDocument/2006/relationships/image" Target="../media/image77.png"/><Relationship Id="rId12" Type="http://schemas.openxmlformats.org/officeDocument/2006/relationships/image" Target="../media/image239.png"/><Relationship Id="rId11" Type="http://schemas.openxmlformats.org/officeDocument/2006/relationships/image" Target="../media/image191.png"/><Relationship Id="rId10" Type="http://schemas.openxmlformats.org/officeDocument/2006/relationships/image" Target="../media/image111.png"/><Relationship Id="rId1" Type="http://schemas.openxmlformats.org/officeDocument/2006/relationships/image" Target="../media/image320.png"/></Relationships>
</file>

<file path=ppt/slides/_rels/slide69.xml.rels><?xml version="1.0" encoding="UTF-8" standalone="yes"?>
<Relationships xmlns="http://schemas.openxmlformats.org/package/2006/relationships"><Relationship Id="rId9" Type="http://schemas.openxmlformats.org/officeDocument/2006/relationships/image" Target="../media/image29.png"/><Relationship Id="rId8" Type="http://schemas.openxmlformats.org/officeDocument/2006/relationships/image" Target="../media/image341.png"/><Relationship Id="rId7" Type="http://schemas.openxmlformats.org/officeDocument/2006/relationships/image" Target="../media/image340.png"/><Relationship Id="rId6" Type="http://schemas.openxmlformats.org/officeDocument/2006/relationships/image" Target="../media/image339.png"/><Relationship Id="rId5" Type="http://schemas.openxmlformats.org/officeDocument/2006/relationships/image" Target="../media/image220.png"/><Relationship Id="rId4" Type="http://schemas.openxmlformats.org/officeDocument/2006/relationships/image" Target="../media/image204.png"/><Relationship Id="rId3" Type="http://schemas.openxmlformats.org/officeDocument/2006/relationships/image" Target="../media/image338.png"/><Relationship Id="rId2" Type="http://schemas.openxmlformats.org/officeDocument/2006/relationships/image" Target="../media/image337.png"/><Relationship Id="rId10" Type="http://schemas.openxmlformats.org/officeDocument/2006/relationships/slideLayout" Target="../slideLayouts/slideLayout5.xml"/><Relationship Id="rId1" Type="http://schemas.openxmlformats.org/officeDocument/2006/relationships/image" Target="../media/image320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image" Target="../media/image63.png"/><Relationship Id="rId8" Type="http://schemas.openxmlformats.org/officeDocument/2006/relationships/image" Target="../media/image48.png"/><Relationship Id="rId7" Type="http://schemas.openxmlformats.org/officeDocument/2006/relationships/image" Target="../media/image47.png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22.png"/><Relationship Id="rId3" Type="http://schemas.openxmlformats.org/officeDocument/2006/relationships/image" Target="../media/image21.png"/><Relationship Id="rId25" Type="http://schemas.openxmlformats.org/officeDocument/2006/relationships/slideLayout" Target="../slideLayouts/slideLayout5.xml"/><Relationship Id="rId24" Type="http://schemas.openxmlformats.org/officeDocument/2006/relationships/image" Target="../media/image73.png"/><Relationship Id="rId23" Type="http://schemas.openxmlformats.org/officeDocument/2006/relationships/image" Target="../media/image72.png"/><Relationship Id="rId22" Type="http://schemas.openxmlformats.org/officeDocument/2006/relationships/image" Target="../media/image71.png"/><Relationship Id="rId21" Type="http://schemas.openxmlformats.org/officeDocument/2006/relationships/image" Target="../media/image70.png"/><Relationship Id="rId20" Type="http://schemas.openxmlformats.org/officeDocument/2006/relationships/image" Target="../media/image69.png"/><Relationship Id="rId2" Type="http://schemas.openxmlformats.org/officeDocument/2006/relationships/image" Target="../media/image20.png"/><Relationship Id="rId19" Type="http://schemas.openxmlformats.org/officeDocument/2006/relationships/image" Target="../media/image68.png"/><Relationship Id="rId18" Type="http://schemas.openxmlformats.org/officeDocument/2006/relationships/image" Target="../media/image67.png"/><Relationship Id="rId17" Type="http://schemas.openxmlformats.org/officeDocument/2006/relationships/image" Target="../media/image66.png"/><Relationship Id="rId16" Type="http://schemas.openxmlformats.org/officeDocument/2006/relationships/image" Target="../media/image56.png"/><Relationship Id="rId15" Type="http://schemas.openxmlformats.org/officeDocument/2006/relationships/image" Target="../media/image53.png"/><Relationship Id="rId14" Type="http://schemas.openxmlformats.org/officeDocument/2006/relationships/image" Target="../media/image65.png"/><Relationship Id="rId13" Type="http://schemas.openxmlformats.org/officeDocument/2006/relationships/image" Target="../media/image55.png"/><Relationship Id="rId12" Type="http://schemas.openxmlformats.org/officeDocument/2006/relationships/image" Target="../media/image54.png"/><Relationship Id="rId11" Type="http://schemas.openxmlformats.org/officeDocument/2006/relationships/image" Target="../media/image64.png"/><Relationship Id="rId10" Type="http://schemas.openxmlformats.org/officeDocument/2006/relationships/image" Target="../media/image50.png"/><Relationship Id="rId1" Type="http://schemas.openxmlformats.org/officeDocument/2006/relationships/image" Target="../media/image19.png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.xml"/><Relationship Id="rId7" Type="http://schemas.openxmlformats.org/officeDocument/2006/relationships/image" Target="../media/image29.png"/><Relationship Id="rId6" Type="http://schemas.openxmlformats.org/officeDocument/2006/relationships/image" Target="../media/image342.png"/><Relationship Id="rId5" Type="http://schemas.openxmlformats.org/officeDocument/2006/relationships/image" Target="../media/image24.png"/><Relationship Id="rId4" Type="http://schemas.openxmlformats.org/officeDocument/2006/relationships/image" Target="../media/image225.png"/><Relationship Id="rId3" Type="http://schemas.openxmlformats.org/officeDocument/2006/relationships/image" Target="../media/image230.png"/><Relationship Id="rId2" Type="http://schemas.openxmlformats.org/officeDocument/2006/relationships/image" Target="../media/image195.png"/><Relationship Id="rId1" Type="http://schemas.openxmlformats.org/officeDocument/2006/relationships/image" Target="../media/image320.png"/></Relationships>
</file>

<file path=ppt/slides/_rels/slide7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.xml"/><Relationship Id="rId8" Type="http://schemas.openxmlformats.org/officeDocument/2006/relationships/image" Target="../media/image349.png"/><Relationship Id="rId7" Type="http://schemas.openxmlformats.org/officeDocument/2006/relationships/image" Target="../media/image29.png"/><Relationship Id="rId6" Type="http://schemas.openxmlformats.org/officeDocument/2006/relationships/image" Target="../media/image348.png"/><Relationship Id="rId5" Type="http://schemas.openxmlformats.org/officeDocument/2006/relationships/image" Target="../media/image347.png"/><Relationship Id="rId4" Type="http://schemas.openxmlformats.org/officeDocument/2006/relationships/image" Target="../media/image346.png"/><Relationship Id="rId3" Type="http://schemas.openxmlformats.org/officeDocument/2006/relationships/image" Target="../media/image345.png"/><Relationship Id="rId2" Type="http://schemas.openxmlformats.org/officeDocument/2006/relationships/image" Target="../media/image344.png"/><Relationship Id="rId1" Type="http://schemas.openxmlformats.org/officeDocument/2006/relationships/image" Target="../media/image343.png"/></Relationships>
</file>

<file path=ppt/slides/_rels/slide72.xml.rels><?xml version="1.0" encoding="UTF-8" standalone="yes"?>
<Relationships xmlns="http://schemas.openxmlformats.org/package/2006/relationships"><Relationship Id="rId9" Type="http://schemas.openxmlformats.org/officeDocument/2006/relationships/image" Target="../media/image64.png"/><Relationship Id="rId8" Type="http://schemas.openxmlformats.org/officeDocument/2006/relationships/image" Target="../media/image350.png"/><Relationship Id="rId7" Type="http://schemas.openxmlformats.org/officeDocument/2006/relationships/image" Target="../media/image50.png"/><Relationship Id="rId6" Type="http://schemas.openxmlformats.org/officeDocument/2006/relationships/image" Target="../media/image348.png"/><Relationship Id="rId5" Type="http://schemas.openxmlformats.org/officeDocument/2006/relationships/image" Target="../media/image347.png"/><Relationship Id="rId4" Type="http://schemas.openxmlformats.org/officeDocument/2006/relationships/image" Target="../media/image346.png"/><Relationship Id="rId3" Type="http://schemas.openxmlformats.org/officeDocument/2006/relationships/image" Target="../media/image345.png"/><Relationship Id="rId2" Type="http://schemas.openxmlformats.org/officeDocument/2006/relationships/image" Target="../media/image344.png"/><Relationship Id="rId18" Type="http://schemas.openxmlformats.org/officeDocument/2006/relationships/slideLayout" Target="../slideLayouts/slideLayout5.xml"/><Relationship Id="rId17" Type="http://schemas.openxmlformats.org/officeDocument/2006/relationships/image" Target="../media/image349.png"/><Relationship Id="rId16" Type="http://schemas.openxmlformats.org/officeDocument/2006/relationships/image" Target="../media/image29.png"/><Relationship Id="rId15" Type="http://schemas.openxmlformats.org/officeDocument/2006/relationships/image" Target="../media/image355.png"/><Relationship Id="rId14" Type="http://schemas.openxmlformats.org/officeDocument/2006/relationships/image" Target="../media/image354.png"/><Relationship Id="rId13" Type="http://schemas.openxmlformats.org/officeDocument/2006/relationships/image" Target="../media/image53.png"/><Relationship Id="rId12" Type="http://schemas.openxmlformats.org/officeDocument/2006/relationships/image" Target="../media/image353.png"/><Relationship Id="rId11" Type="http://schemas.openxmlformats.org/officeDocument/2006/relationships/image" Target="../media/image352.png"/><Relationship Id="rId10" Type="http://schemas.openxmlformats.org/officeDocument/2006/relationships/image" Target="../media/image351.png"/><Relationship Id="rId1" Type="http://schemas.openxmlformats.org/officeDocument/2006/relationships/image" Target="../media/image343.png"/></Relationships>
</file>

<file path=ppt/slides/_rels/slide73.xml.rels><?xml version="1.0" encoding="UTF-8" standalone="yes"?>
<Relationships xmlns="http://schemas.openxmlformats.org/package/2006/relationships"><Relationship Id="rId9" Type="http://schemas.openxmlformats.org/officeDocument/2006/relationships/image" Target="../media/image27.png"/><Relationship Id="rId8" Type="http://schemas.openxmlformats.org/officeDocument/2006/relationships/image" Target="../media/image357.png"/><Relationship Id="rId7" Type="http://schemas.openxmlformats.org/officeDocument/2006/relationships/image" Target="../media/image356.png"/><Relationship Id="rId6" Type="http://schemas.openxmlformats.org/officeDocument/2006/relationships/image" Target="../media/image348.png"/><Relationship Id="rId5" Type="http://schemas.openxmlformats.org/officeDocument/2006/relationships/image" Target="../media/image347.png"/><Relationship Id="rId4" Type="http://schemas.openxmlformats.org/officeDocument/2006/relationships/image" Target="../media/image346.png"/><Relationship Id="rId3" Type="http://schemas.openxmlformats.org/officeDocument/2006/relationships/image" Target="../media/image345.png"/><Relationship Id="rId2" Type="http://schemas.openxmlformats.org/officeDocument/2006/relationships/image" Target="../media/image344.png"/><Relationship Id="rId18" Type="http://schemas.openxmlformats.org/officeDocument/2006/relationships/slideLayout" Target="../slideLayouts/slideLayout5.xml"/><Relationship Id="rId17" Type="http://schemas.openxmlformats.org/officeDocument/2006/relationships/image" Target="../media/image362.png"/><Relationship Id="rId16" Type="http://schemas.openxmlformats.org/officeDocument/2006/relationships/image" Target="../media/image229.png"/><Relationship Id="rId15" Type="http://schemas.openxmlformats.org/officeDocument/2006/relationships/image" Target="../media/image361.png"/><Relationship Id="rId14" Type="http://schemas.openxmlformats.org/officeDocument/2006/relationships/image" Target="../media/image360.png"/><Relationship Id="rId13" Type="http://schemas.openxmlformats.org/officeDocument/2006/relationships/image" Target="../media/image359.png"/><Relationship Id="rId12" Type="http://schemas.openxmlformats.org/officeDocument/2006/relationships/image" Target="../media/image252.png"/><Relationship Id="rId11" Type="http://schemas.openxmlformats.org/officeDocument/2006/relationships/image" Target="../media/image7.png"/><Relationship Id="rId10" Type="http://schemas.openxmlformats.org/officeDocument/2006/relationships/image" Target="../media/image358.png"/><Relationship Id="rId1" Type="http://schemas.openxmlformats.org/officeDocument/2006/relationships/image" Target="../media/image343.png"/></Relationships>
</file>

<file path=ppt/slides/_rels/slide74.xml.rels><?xml version="1.0" encoding="UTF-8" standalone="yes"?>
<Relationships xmlns="http://schemas.openxmlformats.org/package/2006/relationships"><Relationship Id="rId9" Type="http://schemas.openxmlformats.org/officeDocument/2006/relationships/image" Target="../media/image27.png"/><Relationship Id="rId8" Type="http://schemas.openxmlformats.org/officeDocument/2006/relationships/image" Target="../media/image357.png"/><Relationship Id="rId7" Type="http://schemas.openxmlformats.org/officeDocument/2006/relationships/image" Target="../media/image356.png"/><Relationship Id="rId6" Type="http://schemas.openxmlformats.org/officeDocument/2006/relationships/image" Target="../media/image348.png"/><Relationship Id="rId5" Type="http://schemas.openxmlformats.org/officeDocument/2006/relationships/image" Target="../media/image347.png"/><Relationship Id="rId4" Type="http://schemas.openxmlformats.org/officeDocument/2006/relationships/image" Target="../media/image346.png"/><Relationship Id="rId3" Type="http://schemas.openxmlformats.org/officeDocument/2006/relationships/image" Target="../media/image345.png"/><Relationship Id="rId24" Type="http://schemas.openxmlformats.org/officeDocument/2006/relationships/slideLayout" Target="../slideLayouts/slideLayout5.xml"/><Relationship Id="rId23" Type="http://schemas.openxmlformats.org/officeDocument/2006/relationships/image" Target="../media/image362.png"/><Relationship Id="rId22" Type="http://schemas.openxmlformats.org/officeDocument/2006/relationships/image" Target="../media/image29.png"/><Relationship Id="rId21" Type="http://schemas.openxmlformats.org/officeDocument/2006/relationships/image" Target="../media/image44.png"/><Relationship Id="rId20" Type="http://schemas.openxmlformats.org/officeDocument/2006/relationships/image" Target="../media/image365.png"/><Relationship Id="rId2" Type="http://schemas.openxmlformats.org/officeDocument/2006/relationships/image" Target="../media/image344.png"/><Relationship Id="rId19" Type="http://schemas.openxmlformats.org/officeDocument/2006/relationships/image" Target="../media/image354.png"/><Relationship Id="rId18" Type="http://schemas.openxmlformats.org/officeDocument/2006/relationships/image" Target="../media/image203.png"/><Relationship Id="rId17" Type="http://schemas.openxmlformats.org/officeDocument/2006/relationships/image" Target="../media/image364.png"/><Relationship Id="rId16" Type="http://schemas.openxmlformats.org/officeDocument/2006/relationships/image" Target="../media/image363.png"/><Relationship Id="rId15" Type="http://schemas.openxmlformats.org/officeDocument/2006/relationships/image" Target="../media/image361.png"/><Relationship Id="rId14" Type="http://schemas.openxmlformats.org/officeDocument/2006/relationships/image" Target="../media/image360.png"/><Relationship Id="rId13" Type="http://schemas.openxmlformats.org/officeDocument/2006/relationships/image" Target="../media/image359.png"/><Relationship Id="rId12" Type="http://schemas.openxmlformats.org/officeDocument/2006/relationships/image" Target="../media/image252.png"/><Relationship Id="rId11" Type="http://schemas.openxmlformats.org/officeDocument/2006/relationships/image" Target="../media/image7.png"/><Relationship Id="rId10" Type="http://schemas.openxmlformats.org/officeDocument/2006/relationships/image" Target="../media/image358.png"/><Relationship Id="rId1" Type="http://schemas.openxmlformats.org/officeDocument/2006/relationships/image" Target="../media/image343.png"/></Relationships>
</file>

<file path=ppt/slides/_rels/slide75.xml.rels><?xml version="1.0" encoding="UTF-8" standalone="yes"?>
<Relationships xmlns="http://schemas.openxmlformats.org/package/2006/relationships"><Relationship Id="rId9" Type="http://schemas.openxmlformats.org/officeDocument/2006/relationships/image" Target="../media/image27.png"/><Relationship Id="rId8" Type="http://schemas.openxmlformats.org/officeDocument/2006/relationships/image" Target="../media/image357.png"/><Relationship Id="rId7" Type="http://schemas.openxmlformats.org/officeDocument/2006/relationships/image" Target="../media/image356.png"/><Relationship Id="rId6" Type="http://schemas.openxmlformats.org/officeDocument/2006/relationships/image" Target="../media/image348.png"/><Relationship Id="rId5" Type="http://schemas.openxmlformats.org/officeDocument/2006/relationships/image" Target="../media/image347.png"/><Relationship Id="rId4" Type="http://schemas.openxmlformats.org/officeDocument/2006/relationships/image" Target="../media/image346.png"/><Relationship Id="rId3" Type="http://schemas.openxmlformats.org/officeDocument/2006/relationships/image" Target="../media/image345.png"/><Relationship Id="rId21" Type="http://schemas.openxmlformats.org/officeDocument/2006/relationships/slideLayout" Target="../slideLayouts/slideLayout5.xml"/><Relationship Id="rId20" Type="http://schemas.openxmlformats.org/officeDocument/2006/relationships/image" Target="../media/image362.png"/><Relationship Id="rId2" Type="http://schemas.openxmlformats.org/officeDocument/2006/relationships/image" Target="../media/image344.png"/><Relationship Id="rId19" Type="http://schemas.openxmlformats.org/officeDocument/2006/relationships/image" Target="../media/image29.png"/><Relationship Id="rId18" Type="http://schemas.openxmlformats.org/officeDocument/2006/relationships/image" Target="../media/image198.png"/><Relationship Id="rId17" Type="http://schemas.openxmlformats.org/officeDocument/2006/relationships/image" Target="../media/image366.png"/><Relationship Id="rId16" Type="http://schemas.openxmlformats.org/officeDocument/2006/relationships/image" Target="../media/image66.png"/><Relationship Id="rId15" Type="http://schemas.openxmlformats.org/officeDocument/2006/relationships/image" Target="../media/image361.png"/><Relationship Id="rId14" Type="http://schemas.openxmlformats.org/officeDocument/2006/relationships/image" Target="../media/image360.png"/><Relationship Id="rId13" Type="http://schemas.openxmlformats.org/officeDocument/2006/relationships/image" Target="../media/image359.png"/><Relationship Id="rId12" Type="http://schemas.openxmlformats.org/officeDocument/2006/relationships/image" Target="../media/image252.png"/><Relationship Id="rId11" Type="http://schemas.openxmlformats.org/officeDocument/2006/relationships/image" Target="../media/image7.png"/><Relationship Id="rId10" Type="http://schemas.openxmlformats.org/officeDocument/2006/relationships/image" Target="../media/image358.png"/><Relationship Id="rId1" Type="http://schemas.openxmlformats.org/officeDocument/2006/relationships/image" Target="../media/image343.png"/></Relationships>
</file>

<file path=ppt/slides/_rels/slide76.xml.rels><?xml version="1.0" encoding="UTF-8" standalone="yes"?>
<Relationships xmlns="http://schemas.openxmlformats.org/package/2006/relationships"><Relationship Id="rId9" Type="http://schemas.openxmlformats.org/officeDocument/2006/relationships/image" Target="../media/image27.png"/><Relationship Id="rId8" Type="http://schemas.openxmlformats.org/officeDocument/2006/relationships/image" Target="../media/image357.png"/><Relationship Id="rId7" Type="http://schemas.openxmlformats.org/officeDocument/2006/relationships/image" Target="../media/image356.png"/><Relationship Id="rId6" Type="http://schemas.openxmlformats.org/officeDocument/2006/relationships/image" Target="../media/image348.png"/><Relationship Id="rId5" Type="http://schemas.openxmlformats.org/officeDocument/2006/relationships/image" Target="../media/image347.png"/><Relationship Id="rId4" Type="http://schemas.openxmlformats.org/officeDocument/2006/relationships/image" Target="../media/image346.png"/><Relationship Id="rId31" Type="http://schemas.openxmlformats.org/officeDocument/2006/relationships/slideLayout" Target="../slideLayouts/slideLayout5.xml"/><Relationship Id="rId30" Type="http://schemas.openxmlformats.org/officeDocument/2006/relationships/image" Target="../media/image362.png"/><Relationship Id="rId3" Type="http://schemas.openxmlformats.org/officeDocument/2006/relationships/image" Target="../media/image345.png"/><Relationship Id="rId29" Type="http://schemas.openxmlformats.org/officeDocument/2006/relationships/image" Target="../media/image29.png"/><Relationship Id="rId28" Type="http://schemas.openxmlformats.org/officeDocument/2006/relationships/image" Target="../media/image373.png"/><Relationship Id="rId27" Type="http://schemas.openxmlformats.org/officeDocument/2006/relationships/image" Target="../media/image372.png"/><Relationship Id="rId26" Type="http://schemas.openxmlformats.org/officeDocument/2006/relationships/image" Target="../media/image371.png"/><Relationship Id="rId25" Type="http://schemas.openxmlformats.org/officeDocument/2006/relationships/image" Target="../media/image370.png"/><Relationship Id="rId24" Type="http://schemas.openxmlformats.org/officeDocument/2006/relationships/image" Target="../media/image299.png"/><Relationship Id="rId23" Type="http://schemas.openxmlformats.org/officeDocument/2006/relationships/image" Target="../media/image369.png"/><Relationship Id="rId22" Type="http://schemas.openxmlformats.org/officeDocument/2006/relationships/image" Target="../media/image368.png"/><Relationship Id="rId21" Type="http://schemas.openxmlformats.org/officeDocument/2006/relationships/image" Target="../media/image203.png"/><Relationship Id="rId20" Type="http://schemas.openxmlformats.org/officeDocument/2006/relationships/image" Target="../media/image367.png"/><Relationship Id="rId2" Type="http://schemas.openxmlformats.org/officeDocument/2006/relationships/image" Target="../media/image344.png"/><Relationship Id="rId19" Type="http://schemas.openxmlformats.org/officeDocument/2006/relationships/image" Target="../media/image363.png"/><Relationship Id="rId18" Type="http://schemas.openxmlformats.org/officeDocument/2006/relationships/image" Target="../media/image198.png"/><Relationship Id="rId17" Type="http://schemas.openxmlformats.org/officeDocument/2006/relationships/image" Target="../media/image366.png"/><Relationship Id="rId16" Type="http://schemas.openxmlformats.org/officeDocument/2006/relationships/image" Target="../media/image66.png"/><Relationship Id="rId15" Type="http://schemas.openxmlformats.org/officeDocument/2006/relationships/image" Target="../media/image361.png"/><Relationship Id="rId14" Type="http://schemas.openxmlformats.org/officeDocument/2006/relationships/image" Target="../media/image360.png"/><Relationship Id="rId13" Type="http://schemas.openxmlformats.org/officeDocument/2006/relationships/image" Target="../media/image359.png"/><Relationship Id="rId12" Type="http://schemas.openxmlformats.org/officeDocument/2006/relationships/image" Target="../media/image252.png"/><Relationship Id="rId11" Type="http://schemas.openxmlformats.org/officeDocument/2006/relationships/image" Target="../media/image7.png"/><Relationship Id="rId10" Type="http://schemas.openxmlformats.org/officeDocument/2006/relationships/image" Target="../media/image358.png"/><Relationship Id="rId1" Type="http://schemas.openxmlformats.org/officeDocument/2006/relationships/image" Target="../media/image343.png"/></Relationships>
</file>

<file path=ppt/slides/_rels/slide77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5.xml"/><Relationship Id="rId6" Type="http://schemas.openxmlformats.org/officeDocument/2006/relationships/image" Target="../media/image110.png"/><Relationship Id="rId5" Type="http://schemas.openxmlformats.org/officeDocument/2006/relationships/image" Target="../media/image307.png"/><Relationship Id="rId4" Type="http://schemas.openxmlformats.org/officeDocument/2006/relationships/image" Target="../media/image274.png"/><Relationship Id="rId3" Type="http://schemas.openxmlformats.org/officeDocument/2006/relationships/image" Target="../media/image374.png"/><Relationship Id="rId2" Type="http://schemas.openxmlformats.org/officeDocument/2006/relationships/image" Target="../media/image306.png"/><Relationship Id="rId1" Type="http://schemas.openxmlformats.org/officeDocument/2006/relationships/image" Target="../media/image301.png"/></Relationships>
</file>

<file path=ppt/slides/_rels/slide78.xml.rels><?xml version="1.0" encoding="UTF-8" standalone="yes"?>
<Relationships xmlns="http://schemas.openxmlformats.org/package/2006/relationships"><Relationship Id="rId9" Type="http://schemas.openxmlformats.org/officeDocument/2006/relationships/image" Target="../media/image290.png"/><Relationship Id="rId8" Type="http://schemas.openxmlformats.org/officeDocument/2006/relationships/image" Target="../media/image375.png"/><Relationship Id="rId7" Type="http://schemas.openxmlformats.org/officeDocument/2006/relationships/image" Target="../media/image308.png"/><Relationship Id="rId6" Type="http://schemas.openxmlformats.org/officeDocument/2006/relationships/image" Target="../media/image110.png"/><Relationship Id="rId5" Type="http://schemas.openxmlformats.org/officeDocument/2006/relationships/image" Target="../media/image307.png"/><Relationship Id="rId4" Type="http://schemas.openxmlformats.org/officeDocument/2006/relationships/image" Target="../media/image274.png"/><Relationship Id="rId3" Type="http://schemas.openxmlformats.org/officeDocument/2006/relationships/image" Target="../media/image374.png"/><Relationship Id="rId2" Type="http://schemas.openxmlformats.org/officeDocument/2006/relationships/image" Target="../media/image306.png"/><Relationship Id="rId11" Type="http://schemas.openxmlformats.org/officeDocument/2006/relationships/slideLayout" Target="../slideLayouts/slideLayout5.xml"/><Relationship Id="rId10" Type="http://schemas.openxmlformats.org/officeDocument/2006/relationships/image" Target="../media/image347.png"/><Relationship Id="rId1" Type="http://schemas.openxmlformats.org/officeDocument/2006/relationships/image" Target="../media/image301.png"/></Relationships>
</file>

<file path=ppt/slides/_rels/slide79.xml.rels><?xml version="1.0" encoding="UTF-8" standalone="yes"?>
<Relationships xmlns="http://schemas.openxmlformats.org/package/2006/relationships"><Relationship Id="rId9" Type="http://schemas.openxmlformats.org/officeDocument/2006/relationships/image" Target="../media/image290.png"/><Relationship Id="rId8" Type="http://schemas.openxmlformats.org/officeDocument/2006/relationships/image" Target="../media/image375.png"/><Relationship Id="rId7" Type="http://schemas.openxmlformats.org/officeDocument/2006/relationships/image" Target="../media/image308.png"/><Relationship Id="rId6" Type="http://schemas.openxmlformats.org/officeDocument/2006/relationships/image" Target="../media/image110.png"/><Relationship Id="rId5" Type="http://schemas.openxmlformats.org/officeDocument/2006/relationships/image" Target="../media/image307.png"/><Relationship Id="rId4" Type="http://schemas.openxmlformats.org/officeDocument/2006/relationships/image" Target="../media/image274.png"/><Relationship Id="rId3" Type="http://schemas.openxmlformats.org/officeDocument/2006/relationships/image" Target="../media/image374.png"/><Relationship Id="rId2" Type="http://schemas.openxmlformats.org/officeDocument/2006/relationships/image" Target="../media/image306.png"/><Relationship Id="rId12" Type="http://schemas.openxmlformats.org/officeDocument/2006/relationships/slideLayout" Target="../slideLayouts/slideLayout5.xml"/><Relationship Id="rId11" Type="http://schemas.openxmlformats.org/officeDocument/2006/relationships/image" Target="../media/image311.png"/><Relationship Id="rId10" Type="http://schemas.openxmlformats.org/officeDocument/2006/relationships/image" Target="../media/image347.png"/><Relationship Id="rId1" Type="http://schemas.openxmlformats.org/officeDocument/2006/relationships/image" Target="../media/image301.pn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image" Target="../media/image37.png"/><Relationship Id="rId8" Type="http://schemas.openxmlformats.org/officeDocument/2006/relationships/image" Target="../media/image48.png"/><Relationship Id="rId7" Type="http://schemas.openxmlformats.org/officeDocument/2006/relationships/image" Target="../media/image47.png"/><Relationship Id="rId6" Type="http://schemas.openxmlformats.org/officeDocument/2006/relationships/image" Target="../media/image75.png"/><Relationship Id="rId5" Type="http://schemas.openxmlformats.org/officeDocument/2006/relationships/image" Target="../media/image74.png"/><Relationship Id="rId4" Type="http://schemas.openxmlformats.org/officeDocument/2006/relationships/image" Target="../media/image22.png"/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7" Type="http://schemas.openxmlformats.org/officeDocument/2006/relationships/slideLayout" Target="../slideLayouts/slideLayout5.xml"/><Relationship Id="rId16" Type="http://schemas.openxmlformats.org/officeDocument/2006/relationships/image" Target="../media/image82.png"/><Relationship Id="rId15" Type="http://schemas.openxmlformats.org/officeDocument/2006/relationships/image" Target="../media/image81.png"/><Relationship Id="rId14" Type="http://schemas.openxmlformats.org/officeDocument/2006/relationships/image" Target="../media/image80.png"/><Relationship Id="rId13" Type="http://schemas.openxmlformats.org/officeDocument/2006/relationships/image" Target="../media/image79.png"/><Relationship Id="rId12" Type="http://schemas.openxmlformats.org/officeDocument/2006/relationships/image" Target="../media/image78.png"/><Relationship Id="rId11" Type="http://schemas.openxmlformats.org/officeDocument/2006/relationships/image" Target="../media/image77.png"/><Relationship Id="rId10" Type="http://schemas.openxmlformats.org/officeDocument/2006/relationships/image" Target="../media/image76.png"/><Relationship Id="rId1" Type="http://schemas.openxmlformats.org/officeDocument/2006/relationships/image" Target="../media/image19.png"/></Relationships>
</file>

<file path=ppt/slides/_rels/slide80.xml.rels><?xml version="1.0" encoding="UTF-8" standalone="yes"?>
<Relationships xmlns="http://schemas.openxmlformats.org/package/2006/relationships"><Relationship Id="rId9" Type="http://schemas.openxmlformats.org/officeDocument/2006/relationships/image" Target="../media/image290.png"/><Relationship Id="rId8" Type="http://schemas.openxmlformats.org/officeDocument/2006/relationships/image" Target="../media/image375.png"/><Relationship Id="rId7" Type="http://schemas.openxmlformats.org/officeDocument/2006/relationships/image" Target="../media/image308.png"/><Relationship Id="rId6" Type="http://schemas.openxmlformats.org/officeDocument/2006/relationships/image" Target="../media/image110.png"/><Relationship Id="rId5" Type="http://schemas.openxmlformats.org/officeDocument/2006/relationships/image" Target="../media/image307.png"/><Relationship Id="rId4" Type="http://schemas.openxmlformats.org/officeDocument/2006/relationships/image" Target="../media/image274.png"/><Relationship Id="rId3" Type="http://schemas.openxmlformats.org/officeDocument/2006/relationships/image" Target="../media/image374.png"/><Relationship Id="rId2" Type="http://schemas.openxmlformats.org/officeDocument/2006/relationships/image" Target="../media/image306.png"/><Relationship Id="rId14" Type="http://schemas.openxmlformats.org/officeDocument/2006/relationships/slideLayout" Target="../slideLayouts/slideLayout5.xml"/><Relationship Id="rId13" Type="http://schemas.openxmlformats.org/officeDocument/2006/relationships/image" Target="../media/image346.png"/><Relationship Id="rId12" Type="http://schemas.openxmlformats.org/officeDocument/2006/relationships/image" Target="../media/image321.png"/><Relationship Id="rId11" Type="http://schemas.openxmlformats.org/officeDocument/2006/relationships/image" Target="../media/image311.png"/><Relationship Id="rId10" Type="http://schemas.openxmlformats.org/officeDocument/2006/relationships/image" Target="../media/image347.png"/><Relationship Id="rId1" Type="http://schemas.openxmlformats.org/officeDocument/2006/relationships/image" Target="../media/image301.png"/></Relationships>
</file>

<file path=ppt/slides/_rels/slide8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.xml"/><Relationship Id="rId7" Type="http://schemas.openxmlformats.org/officeDocument/2006/relationships/image" Target="../media/image107.png"/><Relationship Id="rId6" Type="http://schemas.openxmlformats.org/officeDocument/2006/relationships/image" Target="../media/image47.png"/><Relationship Id="rId5" Type="http://schemas.openxmlformats.org/officeDocument/2006/relationships/image" Target="../media/image78.png"/><Relationship Id="rId4" Type="http://schemas.openxmlformats.org/officeDocument/2006/relationships/image" Target="../media/image378.png"/><Relationship Id="rId3" Type="http://schemas.openxmlformats.org/officeDocument/2006/relationships/image" Target="../media/image139.png"/><Relationship Id="rId2" Type="http://schemas.openxmlformats.org/officeDocument/2006/relationships/image" Target="../media/image377.png"/><Relationship Id="rId1" Type="http://schemas.openxmlformats.org/officeDocument/2006/relationships/image" Target="../media/image376.png"/></Relationships>
</file>

<file path=ppt/slides/_rels/slide82.xml.rels><?xml version="1.0" encoding="UTF-8" standalone="yes"?>
<Relationships xmlns="http://schemas.openxmlformats.org/package/2006/relationships"><Relationship Id="rId9" Type="http://schemas.openxmlformats.org/officeDocument/2006/relationships/image" Target="../media/image379.png"/><Relationship Id="rId8" Type="http://schemas.openxmlformats.org/officeDocument/2006/relationships/image" Target="../media/image108.png"/><Relationship Id="rId7" Type="http://schemas.openxmlformats.org/officeDocument/2006/relationships/image" Target="../media/image107.png"/><Relationship Id="rId6" Type="http://schemas.openxmlformats.org/officeDocument/2006/relationships/image" Target="../media/image47.png"/><Relationship Id="rId5" Type="http://schemas.openxmlformats.org/officeDocument/2006/relationships/image" Target="../media/image78.png"/><Relationship Id="rId4" Type="http://schemas.openxmlformats.org/officeDocument/2006/relationships/image" Target="../media/image378.png"/><Relationship Id="rId3" Type="http://schemas.openxmlformats.org/officeDocument/2006/relationships/image" Target="../media/image139.png"/><Relationship Id="rId2" Type="http://schemas.openxmlformats.org/officeDocument/2006/relationships/image" Target="../media/image377.png"/><Relationship Id="rId12" Type="http://schemas.openxmlformats.org/officeDocument/2006/relationships/slideLayout" Target="../slideLayouts/slideLayout5.xml"/><Relationship Id="rId11" Type="http://schemas.openxmlformats.org/officeDocument/2006/relationships/image" Target="../media/image380.png"/><Relationship Id="rId10" Type="http://schemas.openxmlformats.org/officeDocument/2006/relationships/image" Target="../media/image354.png"/><Relationship Id="rId1" Type="http://schemas.openxmlformats.org/officeDocument/2006/relationships/image" Target="../media/image376.png"/></Relationships>
</file>

<file path=ppt/slides/_rels/slide83.xml.rels><?xml version="1.0" encoding="UTF-8" standalone="yes"?>
<Relationships xmlns="http://schemas.openxmlformats.org/package/2006/relationships"><Relationship Id="rId9" Type="http://schemas.openxmlformats.org/officeDocument/2006/relationships/image" Target="../media/image379.png"/><Relationship Id="rId8" Type="http://schemas.openxmlformats.org/officeDocument/2006/relationships/image" Target="../media/image108.png"/><Relationship Id="rId7" Type="http://schemas.openxmlformats.org/officeDocument/2006/relationships/image" Target="../media/image107.png"/><Relationship Id="rId6" Type="http://schemas.openxmlformats.org/officeDocument/2006/relationships/image" Target="../media/image47.png"/><Relationship Id="rId5" Type="http://schemas.openxmlformats.org/officeDocument/2006/relationships/image" Target="../media/image78.png"/><Relationship Id="rId4" Type="http://schemas.openxmlformats.org/officeDocument/2006/relationships/image" Target="../media/image378.png"/><Relationship Id="rId3" Type="http://schemas.openxmlformats.org/officeDocument/2006/relationships/image" Target="../media/image139.png"/><Relationship Id="rId2" Type="http://schemas.openxmlformats.org/officeDocument/2006/relationships/image" Target="../media/image377.png"/><Relationship Id="rId19" Type="http://schemas.openxmlformats.org/officeDocument/2006/relationships/slideLayout" Target="../slideLayouts/slideLayout5.xml"/><Relationship Id="rId18" Type="http://schemas.openxmlformats.org/officeDocument/2006/relationships/image" Target="../media/image383.png"/><Relationship Id="rId17" Type="http://schemas.openxmlformats.org/officeDocument/2006/relationships/image" Target="../media/image382.png"/><Relationship Id="rId16" Type="http://schemas.openxmlformats.org/officeDocument/2006/relationships/image" Target="../media/image381.png"/><Relationship Id="rId15" Type="http://schemas.openxmlformats.org/officeDocument/2006/relationships/image" Target="../media/image82.png"/><Relationship Id="rId14" Type="http://schemas.openxmlformats.org/officeDocument/2006/relationships/image" Target="../media/image24.png"/><Relationship Id="rId13" Type="http://schemas.openxmlformats.org/officeDocument/2006/relationships/image" Target="../media/image46.png"/><Relationship Id="rId12" Type="http://schemas.openxmlformats.org/officeDocument/2006/relationships/image" Target="../media/image45.png"/><Relationship Id="rId11" Type="http://schemas.openxmlformats.org/officeDocument/2006/relationships/image" Target="../media/image380.png"/><Relationship Id="rId10" Type="http://schemas.openxmlformats.org/officeDocument/2006/relationships/image" Target="../media/image354.png"/><Relationship Id="rId1" Type="http://schemas.openxmlformats.org/officeDocument/2006/relationships/image" Target="../media/image376.png"/></Relationships>
</file>

<file path=ppt/slides/_rels/slide8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5.xml"/><Relationship Id="rId6" Type="http://schemas.openxmlformats.org/officeDocument/2006/relationships/image" Target="../media/image29.png"/><Relationship Id="rId5" Type="http://schemas.openxmlformats.org/officeDocument/2006/relationships/image" Target="../media/image107.png"/><Relationship Id="rId4" Type="http://schemas.openxmlformats.org/officeDocument/2006/relationships/image" Target="../media/image385.png"/><Relationship Id="rId3" Type="http://schemas.openxmlformats.org/officeDocument/2006/relationships/image" Target="../media/image91.png"/><Relationship Id="rId2" Type="http://schemas.openxmlformats.org/officeDocument/2006/relationships/image" Target="../media/image384.png"/><Relationship Id="rId1" Type="http://schemas.openxmlformats.org/officeDocument/2006/relationships/image" Target="../media/image376.png"/></Relationships>
</file>

<file path=ppt/slides/_rels/slide85.xml.rels><?xml version="1.0" encoding="UTF-8" standalone="yes"?>
<Relationships xmlns="http://schemas.openxmlformats.org/package/2006/relationships"><Relationship Id="rId9" Type="http://schemas.openxmlformats.org/officeDocument/2006/relationships/image" Target="../media/image387.png"/><Relationship Id="rId8" Type="http://schemas.openxmlformats.org/officeDocument/2006/relationships/image" Target="../media/image386.png"/><Relationship Id="rId7" Type="http://schemas.openxmlformats.org/officeDocument/2006/relationships/image" Target="../media/image46.png"/><Relationship Id="rId6" Type="http://schemas.openxmlformats.org/officeDocument/2006/relationships/image" Target="../media/image45.png"/><Relationship Id="rId5" Type="http://schemas.openxmlformats.org/officeDocument/2006/relationships/image" Target="../media/image107.png"/><Relationship Id="rId4" Type="http://schemas.openxmlformats.org/officeDocument/2006/relationships/image" Target="../media/image385.png"/><Relationship Id="rId3" Type="http://schemas.openxmlformats.org/officeDocument/2006/relationships/image" Target="../media/image91.png"/><Relationship Id="rId2" Type="http://schemas.openxmlformats.org/officeDocument/2006/relationships/image" Target="../media/image384.png"/><Relationship Id="rId15" Type="http://schemas.openxmlformats.org/officeDocument/2006/relationships/slideLayout" Target="../slideLayouts/slideLayout5.xml"/><Relationship Id="rId14" Type="http://schemas.openxmlformats.org/officeDocument/2006/relationships/image" Target="../media/image29.png"/><Relationship Id="rId13" Type="http://schemas.openxmlformats.org/officeDocument/2006/relationships/image" Target="../media/image174.png"/><Relationship Id="rId12" Type="http://schemas.openxmlformats.org/officeDocument/2006/relationships/image" Target="../media/image388.png"/><Relationship Id="rId11" Type="http://schemas.openxmlformats.org/officeDocument/2006/relationships/image" Target="../media/image38.png"/><Relationship Id="rId10" Type="http://schemas.openxmlformats.org/officeDocument/2006/relationships/image" Target="../media/image352.png"/><Relationship Id="rId1" Type="http://schemas.openxmlformats.org/officeDocument/2006/relationships/image" Target="../media/image376.png"/></Relationships>
</file>

<file path=ppt/slides/_rels/slide86.xml.rels><?xml version="1.0" encoding="UTF-8" standalone="yes"?>
<Relationships xmlns="http://schemas.openxmlformats.org/package/2006/relationships"><Relationship Id="rId9" Type="http://schemas.openxmlformats.org/officeDocument/2006/relationships/image" Target="../media/image387.png"/><Relationship Id="rId8" Type="http://schemas.openxmlformats.org/officeDocument/2006/relationships/image" Target="../media/image386.png"/><Relationship Id="rId7" Type="http://schemas.openxmlformats.org/officeDocument/2006/relationships/image" Target="../media/image46.png"/><Relationship Id="rId6" Type="http://schemas.openxmlformats.org/officeDocument/2006/relationships/image" Target="../media/image45.png"/><Relationship Id="rId5" Type="http://schemas.openxmlformats.org/officeDocument/2006/relationships/image" Target="../media/image107.png"/><Relationship Id="rId4" Type="http://schemas.openxmlformats.org/officeDocument/2006/relationships/image" Target="../media/image385.png"/><Relationship Id="rId3" Type="http://schemas.openxmlformats.org/officeDocument/2006/relationships/image" Target="../media/image91.png"/><Relationship Id="rId21" Type="http://schemas.openxmlformats.org/officeDocument/2006/relationships/slideLayout" Target="../slideLayouts/slideLayout5.xml"/><Relationship Id="rId20" Type="http://schemas.openxmlformats.org/officeDocument/2006/relationships/image" Target="../media/image29.png"/><Relationship Id="rId2" Type="http://schemas.openxmlformats.org/officeDocument/2006/relationships/image" Target="../media/image384.png"/><Relationship Id="rId19" Type="http://schemas.openxmlformats.org/officeDocument/2006/relationships/image" Target="../media/image391.png"/><Relationship Id="rId18" Type="http://schemas.openxmlformats.org/officeDocument/2006/relationships/image" Target="../media/image390.png"/><Relationship Id="rId17" Type="http://schemas.openxmlformats.org/officeDocument/2006/relationships/image" Target="../media/image389.png"/><Relationship Id="rId16" Type="http://schemas.openxmlformats.org/officeDocument/2006/relationships/image" Target="../media/image78.png"/><Relationship Id="rId15" Type="http://schemas.openxmlformats.org/officeDocument/2006/relationships/image" Target="../media/image62.png"/><Relationship Id="rId14" Type="http://schemas.openxmlformats.org/officeDocument/2006/relationships/image" Target="../media/image61.png"/><Relationship Id="rId13" Type="http://schemas.openxmlformats.org/officeDocument/2006/relationships/image" Target="../media/image174.png"/><Relationship Id="rId12" Type="http://schemas.openxmlformats.org/officeDocument/2006/relationships/image" Target="../media/image388.png"/><Relationship Id="rId11" Type="http://schemas.openxmlformats.org/officeDocument/2006/relationships/image" Target="../media/image38.png"/><Relationship Id="rId10" Type="http://schemas.openxmlformats.org/officeDocument/2006/relationships/image" Target="../media/image352.png"/><Relationship Id="rId1" Type="http://schemas.openxmlformats.org/officeDocument/2006/relationships/image" Target="../media/image376.png"/></Relationships>
</file>

<file path=ppt/slides/_rels/slide8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.xml"/><Relationship Id="rId8" Type="http://schemas.openxmlformats.org/officeDocument/2006/relationships/image" Target="../media/image29.png"/><Relationship Id="rId7" Type="http://schemas.openxmlformats.org/officeDocument/2006/relationships/image" Target="../media/image397.png"/><Relationship Id="rId6" Type="http://schemas.openxmlformats.org/officeDocument/2006/relationships/image" Target="../media/image396.png"/><Relationship Id="rId5" Type="http://schemas.openxmlformats.org/officeDocument/2006/relationships/image" Target="../media/image395.png"/><Relationship Id="rId4" Type="http://schemas.openxmlformats.org/officeDocument/2006/relationships/image" Target="../media/image394.png"/><Relationship Id="rId3" Type="http://schemas.openxmlformats.org/officeDocument/2006/relationships/image" Target="../media/image390.png"/><Relationship Id="rId2" Type="http://schemas.openxmlformats.org/officeDocument/2006/relationships/image" Target="../media/image393.png"/><Relationship Id="rId1" Type="http://schemas.openxmlformats.org/officeDocument/2006/relationships/image" Target="../media/image392.png"/></Relationships>
</file>

<file path=ppt/slides/_rels/slide88.xml.rels><?xml version="1.0" encoding="UTF-8" standalone="yes"?>
<Relationships xmlns="http://schemas.openxmlformats.org/package/2006/relationships"><Relationship Id="rId9" Type="http://schemas.openxmlformats.org/officeDocument/2006/relationships/image" Target="../media/image362.png"/><Relationship Id="rId8" Type="http://schemas.openxmlformats.org/officeDocument/2006/relationships/image" Target="../media/image29.png"/><Relationship Id="rId7" Type="http://schemas.openxmlformats.org/officeDocument/2006/relationships/image" Target="../media/image397.png"/><Relationship Id="rId6" Type="http://schemas.openxmlformats.org/officeDocument/2006/relationships/image" Target="../media/image396.png"/><Relationship Id="rId5" Type="http://schemas.openxmlformats.org/officeDocument/2006/relationships/image" Target="../media/image395.png"/><Relationship Id="rId4" Type="http://schemas.openxmlformats.org/officeDocument/2006/relationships/image" Target="../media/image394.png"/><Relationship Id="rId3" Type="http://schemas.openxmlformats.org/officeDocument/2006/relationships/image" Target="../media/image390.png"/><Relationship Id="rId2" Type="http://schemas.openxmlformats.org/officeDocument/2006/relationships/image" Target="../media/image393.png"/><Relationship Id="rId10" Type="http://schemas.openxmlformats.org/officeDocument/2006/relationships/slideLayout" Target="../slideLayouts/slideLayout5.xml"/><Relationship Id="rId1" Type="http://schemas.openxmlformats.org/officeDocument/2006/relationships/image" Target="../media/image392.png"/></Relationships>
</file>

<file path=ppt/slides/_rels/slide8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.xml"/><Relationship Id="rId8" Type="http://schemas.openxmlformats.org/officeDocument/2006/relationships/image" Target="../media/image402.png"/><Relationship Id="rId7" Type="http://schemas.openxmlformats.org/officeDocument/2006/relationships/image" Target="../media/image323.png"/><Relationship Id="rId6" Type="http://schemas.openxmlformats.org/officeDocument/2006/relationships/image" Target="../media/image401.png"/><Relationship Id="rId5" Type="http://schemas.openxmlformats.org/officeDocument/2006/relationships/image" Target="../media/image400.png"/><Relationship Id="rId4" Type="http://schemas.openxmlformats.org/officeDocument/2006/relationships/image" Target="../media/image64.png"/><Relationship Id="rId3" Type="http://schemas.openxmlformats.org/officeDocument/2006/relationships/image" Target="../media/image399.png"/><Relationship Id="rId2" Type="http://schemas.openxmlformats.org/officeDocument/2006/relationships/image" Target="../media/image50.png"/><Relationship Id="rId1" Type="http://schemas.openxmlformats.org/officeDocument/2006/relationships/image" Target="../media/image398.pn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.xml"/><Relationship Id="rId8" Type="http://schemas.openxmlformats.org/officeDocument/2006/relationships/image" Target="../media/image29.png"/><Relationship Id="rId7" Type="http://schemas.openxmlformats.org/officeDocument/2006/relationships/image" Target="../media/image89.png"/><Relationship Id="rId6" Type="http://schemas.openxmlformats.org/officeDocument/2006/relationships/image" Target="../media/image88.png"/><Relationship Id="rId5" Type="http://schemas.openxmlformats.org/officeDocument/2006/relationships/image" Target="../media/image87.png"/><Relationship Id="rId4" Type="http://schemas.openxmlformats.org/officeDocument/2006/relationships/image" Target="../media/image86.png"/><Relationship Id="rId3" Type="http://schemas.openxmlformats.org/officeDocument/2006/relationships/image" Target="../media/image85.png"/><Relationship Id="rId2" Type="http://schemas.openxmlformats.org/officeDocument/2006/relationships/image" Target="../media/image84.png"/><Relationship Id="rId1" Type="http://schemas.openxmlformats.org/officeDocument/2006/relationships/image" Target="../media/image83.png"/></Relationships>
</file>

<file path=ppt/slides/_rels/slide90.xml.rels><?xml version="1.0" encoding="UTF-8" standalone="yes"?>
<Relationships xmlns="http://schemas.openxmlformats.org/package/2006/relationships"><Relationship Id="rId9" Type="http://schemas.openxmlformats.org/officeDocument/2006/relationships/image" Target="../media/image11.png"/><Relationship Id="rId8" Type="http://schemas.openxmlformats.org/officeDocument/2006/relationships/image" Target="../media/image402.png"/><Relationship Id="rId7" Type="http://schemas.openxmlformats.org/officeDocument/2006/relationships/image" Target="../media/image323.png"/><Relationship Id="rId6" Type="http://schemas.openxmlformats.org/officeDocument/2006/relationships/image" Target="../media/image401.png"/><Relationship Id="rId5" Type="http://schemas.openxmlformats.org/officeDocument/2006/relationships/image" Target="../media/image400.png"/><Relationship Id="rId4" Type="http://schemas.openxmlformats.org/officeDocument/2006/relationships/image" Target="../media/image64.png"/><Relationship Id="rId3" Type="http://schemas.openxmlformats.org/officeDocument/2006/relationships/image" Target="../media/image399.png"/><Relationship Id="rId2" Type="http://schemas.openxmlformats.org/officeDocument/2006/relationships/image" Target="../media/image50.png"/><Relationship Id="rId14" Type="http://schemas.openxmlformats.org/officeDocument/2006/relationships/slideLayout" Target="../slideLayouts/slideLayout5.xml"/><Relationship Id="rId13" Type="http://schemas.openxmlformats.org/officeDocument/2006/relationships/image" Target="../media/image107.png"/><Relationship Id="rId12" Type="http://schemas.openxmlformats.org/officeDocument/2006/relationships/image" Target="../media/image405.png"/><Relationship Id="rId11" Type="http://schemas.openxmlformats.org/officeDocument/2006/relationships/image" Target="../media/image404.png"/><Relationship Id="rId10" Type="http://schemas.openxmlformats.org/officeDocument/2006/relationships/image" Target="../media/image403.png"/><Relationship Id="rId1" Type="http://schemas.openxmlformats.org/officeDocument/2006/relationships/image" Target="../media/image398.png"/></Relationships>
</file>

<file path=ppt/slides/_rels/slide91.xml.rels><?xml version="1.0" encoding="UTF-8" standalone="yes"?>
<Relationships xmlns="http://schemas.openxmlformats.org/package/2006/relationships"><Relationship Id="rId9" Type="http://schemas.openxmlformats.org/officeDocument/2006/relationships/image" Target="../media/image11.png"/><Relationship Id="rId8" Type="http://schemas.openxmlformats.org/officeDocument/2006/relationships/image" Target="../media/image402.png"/><Relationship Id="rId7" Type="http://schemas.openxmlformats.org/officeDocument/2006/relationships/image" Target="../media/image323.png"/><Relationship Id="rId6" Type="http://schemas.openxmlformats.org/officeDocument/2006/relationships/image" Target="../media/image401.png"/><Relationship Id="rId5" Type="http://schemas.openxmlformats.org/officeDocument/2006/relationships/image" Target="../media/image400.png"/><Relationship Id="rId4" Type="http://schemas.openxmlformats.org/officeDocument/2006/relationships/image" Target="../media/image64.png"/><Relationship Id="rId3" Type="http://schemas.openxmlformats.org/officeDocument/2006/relationships/image" Target="../media/image399.png"/><Relationship Id="rId2" Type="http://schemas.openxmlformats.org/officeDocument/2006/relationships/image" Target="../media/image50.png"/><Relationship Id="rId18" Type="http://schemas.openxmlformats.org/officeDocument/2006/relationships/slideLayout" Target="../slideLayouts/slideLayout5.xml"/><Relationship Id="rId17" Type="http://schemas.openxmlformats.org/officeDocument/2006/relationships/image" Target="../media/image352.png"/><Relationship Id="rId16" Type="http://schemas.openxmlformats.org/officeDocument/2006/relationships/image" Target="../media/image408.png"/><Relationship Id="rId15" Type="http://schemas.openxmlformats.org/officeDocument/2006/relationships/image" Target="../media/image407.png"/><Relationship Id="rId14" Type="http://schemas.openxmlformats.org/officeDocument/2006/relationships/image" Target="../media/image406.png"/><Relationship Id="rId13" Type="http://schemas.openxmlformats.org/officeDocument/2006/relationships/image" Target="../media/image107.png"/><Relationship Id="rId12" Type="http://schemas.openxmlformats.org/officeDocument/2006/relationships/image" Target="../media/image405.png"/><Relationship Id="rId11" Type="http://schemas.openxmlformats.org/officeDocument/2006/relationships/image" Target="../media/image404.png"/><Relationship Id="rId10" Type="http://schemas.openxmlformats.org/officeDocument/2006/relationships/image" Target="../media/image403.png"/><Relationship Id="rId1" Type="http://schemas.openxmlformats.org/officeDocument/2006/relationships/image" Target="../media/image398.png"/></Relationships>
</file>

<file path=ppt/slides/_rels/slide9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1.png"/><Relationship Id="rId8" Type="http://schemas.openxmlformats.org/officeDocument/2006/relationships/image" Target="../media/image402.png"/><Relationship Id="rId7" Type="http://schemas.openxmlformats.org/officeDocument/2006/relationships/image" Target="../media/image323.png"/><Relationship Id="rId6" Type="http://schemas.openxmlformats.org/officeDocument/2006/relationships/image" Target="../media/image401.png"/><Relationship Id="rId5" Type="http://schemas.openxmlformats.org/officeDocument/2006/relationships/image" Target="../media/image400.png"/><Relationship Id="rId4" Type="http://schemas.openxmlformats.org/officeDocument/2006/relationships/image" Target="../media/image64.png"/><Relationship Id="rId3" Type="http://schemas.openxmlformats.org/officeDocument/2006/relationships/image" Target="../media/image399.png"/><Relationship Id="rId24" Type="http://schemas.openxmlformats.org/officeDocument/2006/relationships/slideLayout" Target="../slideLayouts/slideLayout5.xml"/><Relationship Id="rId23" Type="http://schemas.openxmlformats.org/officeDocument/2006/relationships/image" Target="../media/image342.png"/><Relationship Id="rId22" Type="http://schemas.openxmlformats.org/officeDocument/2006/relationships/image" Target="../media/image77.png"/><Relationship Id="rId21" Type="http://schemas.openxmlformats.org/officeDocument/2006/relationships/image" Target="../media/image131.png"/><Relationship Id="rId20" Type="http://schemas.openxmlformats.org/officeDocument/2006/relationships/image" Target="../media/image410.png"/><Relationship Id="rId2" Type="http://schemas.openxmlformats.org/officeDocument/2006/relationships/image" Target="../media/image50.png"/><Relationship Id="rId19" Type="http://schemas.openxmlformats.org/officeDocument/2006/relationships/image" Target="../media/image409.png"/><Relationship Id="rId18" Type="http://schemas.openxmlformats.org/officeDocument/2006/relationships/image" Target="../media/image78.png"/><Relationship Id="rId17" Type="http://schemas.openxmlformats.org/officeDocument/2006/relationships/image" Target="../media/image352.png"/><Relationship Id="rId16" Type="http://schemas.openxmlformats.org/officeDocument/2006/relationships/image" Target="../media/image408.png"/><Relationship Id="rId15" Type="http://schemas.openxmlformats.org/officeDocument/2006/relationships/image" Target="../media/image407.png"/><Relationship Id="rId14" Type="http://schemas.openxmlformats.org/officeDocument/2006/relationships/image" Target="../media/image406.png"/><Relationship Id="rId13" Type="http://schemas.openxmlformats.org/officeDocument/2006/relationships/image" Target="../media/image107.png"/><Relationship Id="rId12" Type="http://schemas.openxmlformats.org/officeDocument/2006/relationships/image" Target="../media/image405.png"/><Relationship Id="rId11" Type="http://schemas.openxmlformats.org/officeDocument/2006/relationships/image" Target="../media/image404.png"/><Relationship Id="rId10" Type="http://schemas.openxmlformats.org/officeDocument/2006/relationships/image" Target="../media/image403.png"/><Relationship Id="rId1" Type="http://schemas.openxmlformats.org/officeDocument/2006/relationships/image" Target="../media/image398.png"/></Relationships>
</file>

<file path=ppt/slides/_rels/slide93.xml.rels><?xml version="1.0" encoding="UTF-8" standalone="yes"?>
<Relationships xmlns="http://schemas.openxmlformats.org/package/2006/relationships"><Relationship Id="rId9" Type="http://schemas.openxmlformats.org/officeDocument/2006/relationships/image" Target="../media/image11.png"/><Relationship Id="rId8" Type="http://schemas.openxmlformats.org/officeDocument/2006/relationships/image" Target="../media/image402.png"/><Relationship Id="rId7" Type="http://schemas.openxmlformats.org/officeDocument/2006/relationships/image" Target="../media/image323.png"/><Relationship Id="rId6" Type="http://schemas.openxmlformats.org/officeDocument/2006/relationships/image" Target="../media/image401.png"/><Relationship Id="rId5" Type="http://schemas.openxmlformats.org/officeDocument/2006/relationships/image" Target="../media/image400.png"/><Relationship Id="rId4" Type="http://schemas.openxmlformats.org/officeDocument/2006/relationships/image" Target="../media/image64.png"/><Relationship Id="rId30" Type="http://schemas.openxmlformats.org/officeDocument/2006/relationships/slideLayout" Target="../slideLayouts/slideLayout5.xml"/><Relationship Id="rId3" Type="http://schemas.openxmlformats.org/officeDocument/2006/relationships/image" Target="../media/image399.png"/><Relationship Id="rId29" Type="http://schemas.openxmlformats.org/officeDocument/2006/relationships/image" Target="../media/image414.png"/><Relationship Id="rId28" Type="http://schemas.openxmlformats.org/officeDocument/2006/relationships/image" Target="../media/image35.png"/><Relationship Id="rId27" Type="http://schemas.openxmlformats.org/officeDocument/2006/relationships/image" Target="../media/image413.png"/><Relationship Id="rId26" Type="http://schemas.openxmlformats.org/officeDocument/2006/relationships/image" Target="../media/image412.png"/><Relationship Id="rId25" Type="http://schemas.openxmlformats.org/officeDocument/2006/relationships/image" Target="../media/image145.png"/><Relationship Id="rId24" Type="http://schemas.openxmlformats.org/officeDocument/2006/relationships/image" Target="../media/image411.png"/><Relationship Id="rId23" Type="http://schemas.openxmlformats.org/officeDocument/2006/relationships/image" Target="../media/image342.png"/><Relationship Id="rId22" Type="http://schemas.openxmlformats.org/officeDocument/2006/relationships/image" Target="../media/image77.png"/><Relationship Id="rId21" Type="http://schemas.openxmlformats.org/officeDocument/2006/relationships/image" Target="../media/image131.png"/><Relationship Id="rId20" Type="http://schemas.openxmlformats.org/officeDocument/2006/relationships/image" Target="../media/image410.png"/><Relationship Id="rId2" Type="http://schemas.openxmlformats.org/officeDocument/2006/relationships/image" Target="../media/image50.png"/><Relationship Id="rId19" Type="http://schemas.openxmlformats.org/officeDocument/2006/relationships/image" Target="../media/image409.png"/><Relationship Id="rId18" Type="http://schemas.openxmlformats.org/officeDocument/2006/relationships/image" Target="../media/image78.png"/><Relationship Id="rId17" Type="http://schemas.openxmlformats.org/officeDocument/2006/relationships/image" Target="../media/image352.png"/><Relationship Id="rId16" Type="http://schemas.openxmlformats.org/officeDocument/2006/relationships/image" Target="../media/image408.png"/><Relationship Id="rId15" Type="http://schemas.openxmlformats.org/officeDocument/2006/relationships/image" Target="../media/image407.png"/><Relationship Id="rId14" Type="http://schemas.openxmlformats.org/officeDocument/2006/relationships/image" Target="../media/image406.png"/><Relationship Id="rId13" Type="http://schemas.openxmlformats.org/officeDocument/2006/relationships/image" Target="../media/image107.png"/><Relationship Id="rId12" Type="http://schemas.openxmlformats.org/officeDocument/2006/relationships/image" Target="../media/image405.png"/><Relationship Id="rId11" Type="http://schemas.openxmlformats.org/officeDocument/2006/relationships/image" Target="../media/image404.png"/><Relationship Id="rId10" Type="http://schemas.openxmlformats.org/officeDocument/2006/relationships/image" Target="../media/image403.png"/><Relationship Id="rId1" Type="http://schemas.openxmlformats.org/officeDocument/2006/relationships/image" Target="../media/image398.png"/></Relationships>
</file>

<file path=ppt/slides/_rels/slide9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.xml"/><Relationship Id="rId7" Type="http://schemas.openxmlformats.org/officeDocument/2006/relationships/image" Target="../media/image362.png"/><Relationship Id="rId6" Type="http://schemas.openxmlformats.org/officeDocument/2006/relationships/image" Target="../media/image229.png"/><Relationship Id="rId5" Type="http://schemas.openxmlformats.org/officeDocument/2006/relationships/image" Target="../media/image295.png"/><Relationship Id="rId4" Type="http://schemas.openxmlformats.org/officeDocument/2006/relationships/image" Target="../media/image417.png"/><Relationship Id="rId3" Type="http://schemas.openxmlformats.org/officeDocument/2006/relationships/image" Target="../media/image214.png"/><Relationship Id="rId2" Type="http://schemas.openxmlformats.org/officeDocument/2006/relationships/image" Target="../media/image416.png"/><Relationship Id="rId1" Type="http://schemas.openxmlformats.org/officeDocument/2006/relationships/image" Target="../media/image415.png"/></Relationships>
</file>

<file path=ppt/slides/_rels/slide9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.xml"/><Relationship Id="rId7" Type="http://schemas.openxmlformats.org/officeDocument/2006/relationships/image" Target="../media/image362.png"/><Relationship Id="rId6" Type="http://schemas.openxmlformats.org/officeDocument/2006/relationships/image" Target="../media/image29.png"/><Relationship Id="rId5" Type="http://schemas.openxmlformats.org/officeDocument/2006/relationships/image" Target="../media/image295.png"/><Relationship Id="rId4" Type="http://schemas.openxmlformats.org/officeDocument/2006/relationships/image" Target="../media/image417.png"/><Relationship Id="rId3" Type="http://schemas.openxmlformats.org/officeDocument/2006/relationships/image" Target="../media/image214.png"/><Relationship Id="rId2" Type="http://schemas.openxmlformats.org/officeDocument/2006/relationships/image" Target="../media/image416.png"/><Relationship Id="rId1" Type="http://schemas.openxmlformats.org/officeDocument/2006/relationships/image" Target="../media/image415.png"/></Relationships>
</file>

<file path=ppt/slides/_rels/slide9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.xml"/><Relationship Id="rId7" Type="http://schemas.openxmlformats.org/officeDocument/2006/relationships/image" Target="../media/image362.png"/><Relationship Id="rId6" Type="http://schemas.openxmlformats.org/officeDocument/2006/relationships/image" Target="../media/image29.png"/><Relationship Id="rId5" Type="http://schemas.openxmlformats.org/officeDocument/2006/relationships/image" Target="../media/image295.png"/><Relationship Id="rId4" Type="http://schemas.openxmlformats.org/officeDocument/2006/relationships/image" Target="../media/image417.png"/><Relationship Id="rId3" Type="http://schemas.openxmlformats.org/officeDocument/2006/relationships/image" Target="../media/image214.png"/><Relationship Id="rId2" Type="http://schemas.openxmlformats.org/officeDocument/2006/relationships/image" Target="../media/image416.png"/><Relationship Id="rId1" Type="http://schemas.openxmlformats.org/officeDocument/2006/relationships/image" Target="../media/image4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239268"/>
            <a:ext cx="3492" cy="18287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36642" y="1919935"/>
            <a:ext cx="3916299" cy="504748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82007" y="2711830"/>
            <a:ext cx="3586988" cy="306324"/>
          </a:xfrm>
          <a:prstGeom prst="rect">
            <a:avLst/>
          </a:prstGeom>
        </p:spPr>
      </p:pic>
      <p:sp>
        <p:nvSpPr>
          <p:cNvPr id="15" name="Slide Number Placeholder 1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174238" y="462026"/>
            <a:ext cx="2952750" cy="440690"/>
            <a:chOff x="3174238" y="462026"/>
            <a:chExt cx="2952750" cy="44069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3174238" y="462026"/>
              <a:ext cx="1053464" cy="44043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087113" y="462026"/>
              <a:ext cx="2039365" cy="440436"/>
            </a:xfrm>
            <a:prstGeom prst="rect">
              <a:avLst/>
            </a:prstGeom>
          </p:spPr>
        </p:pic>
      </p:grpSp>
      <p:grpSp>
        <p:nvGrpSpPr>
          <p:cNvPr id="5" name="object 5"/>
          <p:cNvGrpSpPr/>
          <p:nvPr/>
        </p:nvGrpSpPr>
        <p:grpSpPr>
          <a:xfrm>
            <a:off x="891539" y="1413002"/>
            <a:ext cx="3970020" cy="311150"/>
            <a:chOff x="891539" y="1413002"/>
            <a:chExt cx="3970020" cy="311150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91539" y="1413002"/>
              <a:ext cx="1163662" cy="31089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89073" y="1413002"/>
              <a:ext cx="926338" cy="31089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783077" y="1413002"/>
              <a:ext cx="366140" cy="31089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076066" y="1413002"/>
              <a:ext cx="775411" cy="310896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774058" y="1413002"/>
              <a:ext cx="1087119" cy="310896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535940" y="4060316"/>
            <a:ext cx="1422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</p:txBody>
      </p:sp>
      <p:pic>
        <p:nvPicPr>
          <p:cNvPr id="12" name="object 1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91539" y="4080636"/>
            <a:ext cx="2283079" cy="310895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827583" y="1839936"/>
            <a:ext cx="7899380" cy="1332797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535940" y="1392682"/>
            <a:ext cx="7367270" cy="16052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100">
              <a:latin typeface="Wingdings" panose="05000000000000000000"/>
              <a:cs typeface="Wingdings" panose="05000000000000000000"/>
            </a:endParaRPr>
          </a:p>
          <a:p>
            <a:pPr marL="572770">
              <a:lnSpc>
                <a:spcPct val="100000"/>
              </a:lnSpc>
            </a:pPr>
            <a:r>
              <a:rPr sz="1600" b="1" spc="-10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public</a:t>
            </a:r>
            <a:r>
              <a:rPr sz="1600" b="1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interface</a:t>
            </a:r>
            <a:r>
              <a:rPr sz="1600" b="1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Stream&lt;T&gt;</a:t>
            </a:r>
            <a:r>
              <a:rPr sz="1600" b="1" spc="1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extends</a:t>
            </a:r>
            <a:r>
              <a:rPr sz="1600" b="1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BaseStream&lt;T,</a:t>
            </a:r>
            <a:r>
              <a:rPr sz="1600" b="1" spc="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Stream&lt;T&gt;&gt;</a:t>
            </a:r>
            <a:r>
              <a:rPr sz="1600" b="1" spc="1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{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 marL="1487170">
              <a:lnSpc>
                <a:spcPct val="100000"/>
              </a:lnSpc>
            </a:pPr>
            <a:r>
              <a:rPr sz="1600" b="1" spc="-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//</a:t>
            </a:r>
            <a:r>
              <a:rPr sz="1600" b="1" spc="-6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...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572770">
              <a:lnSpc>
                <a:spcPct val="100000"/>
              </a:lnSpc>
            </a:pPr>
            <a:r>
              <a:rPr sz="1600" b="1" spc="-5" dirty="0">
                <a:latin typeface="Consolas" panose="020B0609020204030204"/>
                <a:cs typeface="Consolas" panose="020B0609020204030204"/>
              </a:rPr>
              <a:t>}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174238" y="462026"/>
            <a:ext cx="2952750" cy="440690"/>
            <a:chOff x="3174238" y="462026"/>
            <a:chExt cx="2952750" cy="44069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3174238" y="462026"/>
              <a:ext cx="1053464" cy="44043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087113" y="462026"/>
              <a:ext cx="2039365" cy="440436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535940" y="1392682"/>
            <a:ext cx="1422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891539" y="1413002"/>
            <a:ext cx="1956435" cy="311150"/>
            <a:chOff x="891539" y="1413002"/>
            <a:chExt cx="1956435" cy="311150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91539" y="1413002"/>
              <a:ext cx="733806" cy="31089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28825" y="1413002"/>
              <a:ext cx="661035" cy="31089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109469" y="1413002"/>
              <a:ext cx="738124" cy="310896"/>
            </a:xfrm>
            <a:prstGeom prst="rect">
              <a:avLst/>
            </a:prstGeom>
          </p:spPr>
        </p:pic>
      </p:grp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174238" y="462026"/>
            <a:ext cx="2952750" cy="440690"/>
            <a:chOff x="3174238" y="462026"/>
            <a:chExt cx="2952750" cy="44069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3174238" y="462026"/>
              <a:ext cx="1053464" cy="44043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087113" y="462026"/>
              <a:ext cx="2039365" cy="440436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535940" y="1392682"/>
            <a:ext cx="142240" cy="1398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>
              <a:lnSpc>
                <a:spcPct val="100000"/>
              </a:lnSpc>
            </a:pPr>
            <a:endParaRPr sz="2200">
              <a:latin typeface="Wingdings" panose="05000000000000000000"/>
              <a:cs typeface="Wingdings" panose="05000000000000000000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200">
              <a:latin typeface="Wingdings" panose="05000000000000000000"/>
              <a:cs typeface="Wingdings" panose="05000000000000000000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891539" y="1413002"/>
            <a:ext cx="1956435" cy="311150"/>
            <a:chOff x="891539" y="1413002"/>
            <a:chExt cx="1956435" cy="311150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91539" y="1413002"/>
              <a:ext cx="733806" cy="31089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28825" y="1413002"/>
              <a:ext cx="661035" cy="31089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109469" y="1413002"/>
              <a:ext cx="738124" cy="310896"/>
            </a:xfrm>
            <a:prstGeom prst="rect">
              <a:avLst/>
            </a:prstGeom>
          </p:spPr>
        </p:pic>
      </p:grpSp>
      <p:grpSp>
        <p:nvGrpSpPr>
          <p:cNvPr id="10" name="object 10"/>
          <p:cNvGrpSpPr/>
          <p:nvPr/>
        </p:nvGrpSpPr>
        <p:grpSpPr>
          <a:xfrm>
            <a:off x="891539" y="2480182"/>
            <a:ext cx="7519670" cy="615950"/>
            <a:chOff x="891539" y="2480182"/>
            <a:chExt cx="7519670" cy="615950"/>
          </a:xfrm>
        </p:grpSpPr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91539" y="2480182"/>
              <a:ext cx="276758" cy="310896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99108" y="2480182"/>
              <a:ext cx="694944" cy="310896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29993" y="2480182"/>
              <a:ext cx="693419" cy="310896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335022" y="2480182"/>
              <a:ext cx="377951" cy="310896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618485" y="2480182"/>
              <a:ext cx="1199032" cy="310896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769486" y="2480182"/>
              <a:ext cx="961428" cy="310896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662550" y="2480182"/>
              <a:ext cx="716889" cy="310896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276976" y="2480182"/>
              <a:ext cx="1116444" cy="310896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302629" y="2480182"/>
              <a:ext cx="1671066" cy="310896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854442" y="2480182"/>
              <a:ext cx="556259" cy="310896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891539" y="2784982"/>
              <a:ext cx="919975" cy="310896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746757" y="2784982"/>
              <a:ext cx="659130" cy="310896"/>
            </a:xfrm>
            <a:prstGeom prst="rect">
              <a:avLst/>
            </a:prstGeom>
          </p:spPr>
        </p:pic>
      </p:grpSp>
      <p:sp>
        <p:nvSpPr>
          <p:cNvPr id="23" name="Slide Number Placeholder 2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174238" y="462026"/>
            <a:ext cx="2952750" cy="440690"/>
            <a:chOff x="3174238" y="462026"/>
            <a:chExt cx="2952750" cy="44069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3174238" y="462026"/>
              <a:ext cx="1053464" cy="44043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087113" y="462026"/>
              <a:ext cx="2039365" cy="440436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535940" y="1392682"/>
            <a:ext cx="1422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891539" y="1413002"/>
            <a:ext cx="3155315" cy="311150"/>
            <a:chOff x="891539" y="1413002"/>
            <a:chExt cx="3155315" cy="311150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91539" y="1413002"/>
              <a:ext cx="733806" cy="31089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28825" y="1413002"/>
              <a:ext cx="661035" cy="31089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109469" y="1413002"/>
              <a:ext cx="1142504" cy="310896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207130" y="1413002"/>
              <a:ext cx="779144" cy="310896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830447" y="1413002"/>
              <a:ext cx="216408" cy="310896"/>
            </a:xfrm>
            <a:prstGeom prst="rect">
              <a:avLst/>
            </a:prstGeom>
          </p:spPr>
        </p:pic>
      </p:grpSp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174238" y="462026"/>
            <a:ext cx="2952750" cy="440690"/>
            <a:chOff x="3174238" y="462026"/>
            <a:chExt cx="2952750" cy="44069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3174238" y="462026"/>
              <a:ext cx="1053464" cy="44043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087113" y="462026"/>
              <a:ext cx="2039365" cy="440436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535940" y="1392682"/>
            <a:ext cx="142240" cy="1398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>
              <a:lnSpc>
                <a:spcPct val="100000"/>
              </a:lnSpc>
            </a:pPr>
            <a:endParaRPr sz="2200">
              <a:latin typeface="Wingdings" panose="05000000000000000000"/>
              <a:cs typeface="Wingdings" panose="05000000000000000000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200">
              <a:latin typeface="Wingdings" panose="05000000000000000000"/>
              <a:cs typeface="Wingdings" panose="05000000000000000000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891539" y="1413002"/>
            <a:ext cx="3155315" cy="311150"/>
            <a:chOff x="891539" y="1413002"/>
            <a:chExt cx="3155315" cy="311150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91539" y="1413002"/>
              <a:ext cx="733806" cy="31089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28825" y="1413002"/>
              <a:ext cx="661035" cy="31089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109469" y="1413002"/>
              <a:ext cx="1142504" cy="310896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207130" y="1413002"/>
              <a:ext cx="779144" cy="310896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830447" y="1413002"/>
              <a:ext cx="216408" cy="310896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891539" y="2480182"/>
            <a:ext cx="1385570" cy="311150"/>
            <a:chOff x="891539" y="2480182"/>
            <a:chExt cx="1385570" cy="311150"/>
          </a:xfrm>
        </p:grpSpPr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91539" y="2480182"/>
              <a:ext cx="624230" cy="310896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411477" y="2480182"/>
              <a:ext cx="817880" cy="310896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112517" y="2480182"/>
              <a:ext cx="164592" cy="310896"/>
            </a:xfrm>
            <a:prstGeom prst="rect">
              <a:avLst/>
            </a:prstGeom>
          </p:spPr>
        </p:pic>
      </p:grpSp>
      <p:sp>
        <p:nvSpPr>
          <p:cNvPr id="16" name="Slide Number Placeholder 1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174238" y="462026"/>
            <a:ext cx="2952750" cy="440690"/>
            <a:chOff x="3174238" y="462026"/>
            <a:chExt cx="2952750" cy="44069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3174238" y="462026"/>
              <a:ext cx="1053464" cy="44043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087113" y="462026"/>
              <a:ext cx="2039365" cy="440436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535940" y="1392682"/>
            <a:ext cx="142240" cy="2465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>
              <a:lnSpc>
                <a:spcPct val="100000"/>
              </a:lnSpc>
            </a:pPr>
            <a:endParaRPr sz="2200">
              <a:latin typeface="Wingdings" panose="05000000000000000000"/>
              <a:cs typeface="Wingdings" panose="05000000000000000000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200">
              <a:latin typeface="Wingdings" panose="05000000000000000000"/>
              <a:cs typeface="Wingdings" panose="05000000000000000000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891539" y="1413002"/>
            <a:ext cx="3155315" cy="311150"/>
            <a:chOff x="891539" y="1413002"/>
            <a:chExt cx="3155315" cy="311150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91539" y="1413002"/>
              <a:ext cx="733806" cy="31089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28825" y="1413002"/>
              <a:ext cx="661035" cy="31089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109469" y="1413002"/>
              <a:ext cx="1142504" cy="310896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207130" y="1413002"/>
              <a:ext cx="779144" cy="310896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830447" y="1413002"/>
              <a:ext cx="216408" cy="310896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891539" y="2480182"/>
            <a:ext cx="1385570" cy="311150"/>
            <a:chOff x="891539" y="2480182"/>
            <a:chExt cx="1385570" cy="311150"/>
          </a:xfrm>
        </p:grpSpPr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91539" y="2480182"/>
              <a:ext cx="624230" cy="310896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411477" y="2480182"/>
              <a:ext cx="817880" cy="310896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112517" y="2480182"/>
              <a:ext cx="164592" cy="310896"/>
            </a:xfrm>
            <a:prstGeom prst="rect">
              <a:avLst/>
            </a:prstGeom>
          </p:spPr>
        </p:pic>
      </p:grpSp>
      <p:grpSp>
        <p:nvGrpSpPr>
          <p:cNvPr id="16" name="object 16"/>
          <p:cNvGrpSpPr/>
          <p:nvPr/>
        </p:nvGrpSpPr>
        <p:grpSpPr>
          <a:xfrm>
            <a:off x="891539" y="3013582"/>
            <a:ext cx="7031990" cy="311150"/>
            <a:chOff x="891539" y="3013582"/>
            <a:chExt cx="7031990" cy="311150"/>
          </a:xfrm>
        </p:grpSpPr>
        <p:pic>
          <p:nvPicPr>
            <p:cNvPr id="17" name="object 1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91539" y="3013582"/>
              <a:ext cx="353974" cy="310896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157020" y="3013582"/>
              <a:ext cx="929259" cy="310896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982977" y="3013582"/>
              <a:ext cx="473659" cy="310896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377693" y="3013582"/>
              <a:ext cx="1073619" cy="310896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383914" y="3013582"/>
              <a:ext cx="523875" cy="310896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3803014" y="3013582"/>
              <a:ext cx="1351280" cy="310896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069458" y="3013582"/>
              <a:ext cx="1148422" cy="310896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6102985" y="3013582"/>
              <a:ext cx="1178560" cy="310896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7214361" y="3013582"/>
              <a:ext cx="708659" cy="310896"/>
            </a:xfrm>
            <a:prstGeom prst="rect">
              <a:avLst/>
            </a:prstGeom>
          </p:spPr>
        </p:pic>
      </p:grpSp>
      <p:grpSp>
        <p:nvGrpSpPr>
          <p:cNvPr id="26" name="object 26"/>
          <p:cNvGrpSpPr/>
          <p:nvPr/>
        </p:nvGrpSpPr>
        <p:grpSpPr>
          <a:xfrm>
            <a:off x="891539" y="3546678"/>
            <a:ext cx="6679565" cy="311785"/>
            <a:chOff x="891539" y="3546678"/>
            <a:chExt cx="6679565" cy="311785"/>
          </a:xfrm>
        </p:grpSpPr>
        <p:pic>
          <p:nvPicPr>
            <p:cNvPr id="27" name="object 27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891539" y="3546678"/>
              <a:ext cx="1160272" cy="311200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935733" y="3546678"/>
              <a:ext cx="475488" cy="311200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2331973" y="3546678"/>
              <a:ext cx="738835" cy="311200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2996438" y="3546678"/>
              <a:ext cx="1499997" cy="311200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4423282" y="3546678"/>
              <a:ext cx="1550669" cy="311200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5904864" y="3546678"/>
              <a:ext cx="1666239" cy="311200"/>
            </a:xfrm>
            <a:prstGeom prst="rect">
              <a:avLst/>
            </a:prstGeom>
          </p:spPr>
        </p:pic>
      </p:grpSp>
      <p:sp>
        <p:nvSpPr>
          <p:cNvPr id="33" name="Slide Number Placeholder 3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174238" y="462026"/>
            <a:ext cx="2952750" cy="440690"/>
            <a:chOff x="3174238" y="462026"/>
            <a:chExt cx="2952750" cy="44069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3174238" y="462026"/>
              <a:ext cx="1053464" cy="44043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087113" y="462026"/>
              <a:ext cx="2039365" cy="440436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535940" y="1392682"/>
            <a:ext cx="1422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891539" y="1413002"/>
            <a:ext cx="4014470" cy="311150"/>
            <a:chOff x="891539" y="1413002"/>
            <a:chExt cx="4014470" cy="311150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91539" y="1413002"/>
              <a:ext cx="660806" cy="31089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37385" y="1413002"/>
              <a:ext cx="647395" cy="31089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028697" y="1413002"/>
              <a:ext cx="1447927" cy="310896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373247" y="1413002"/>
              <a:ext cx="420624" cy="310896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707002" y="1413002"/>
              <a:ext cx="1198879" cy="310896"/>
            </a:xfrm>
            <a:prstGeom prst="rect">
              <a:avLst/>
            </a:prstGeom>
          </p:spPr>
        </p:pic>
      </p:grpSp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174238" y="462026"/>
            <a:ext cx="2952750" cy="440690"/>
            <a:chOff x="3174238" y="462026"/>
            <a:chExt cx="2952750" cy="44069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3174238" y="462026"/>
              <a:ext cx="1053464" cy="44043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087113" y="462026"/>
              <a:ext cx="2039365" cy="440436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535940" y="1392682"/>
            <a:ext cx="142240" cy="1398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>
              <a:lnSpc>
                <a:spcPct val="100000"/>
              </a:lnSpc>
            </a:pPr>
            <a:endParaRPr sz="2200">
              <a:latin typeface="Wingdings" panose="05000000000000000000"/>
              <a:cs typeface="Wingdings" panose="05000000000000000000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200">
              <a:latin typeface="Wingdings" panose="05000000000000000000"/>
              <a:cs typeface="Wingdings" panose="05000000000000000000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891539" y="1413002"/>
            <a:ext cx="4014470" cy="311150"/>
            <a:chOff x="891539" y="1413002"/>
            <a:chExt cx="4014470" cy="311150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91539" y="1413002"/>
              <a:ext cx="660806" cy="31089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37385" y="1413002"/>
              <a:ext cx="647395" cy="31089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028697" y="1413002"/>
              <a:ext cx="1447927" cy="310896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373247" y="1413002"/>
              <a:ext cx="420624" cy="310896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707002" y="1413002"/>
              <a:ext cx="1198879" cy="310896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891539" y="2480182"/>
            <a:ext cx="7436484" cy="615950"/>
            <a:chOff x="891539" y="2480182"/>
            <a:chExt cx="7436484" cy="615950"/>
          </a:xfrm>
        </p:grpSpPr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91539" y="2480182"/>
              <a:ext cx="1033183" cy="310896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847341" y="2480182"/>
              <a:ext cx="959688" cy="310896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687066" y="2480182"/>
              <a:ext cx="2515108" cy="310896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088000" y="2480182"/>
              <a:ext cx="482346" cy="310896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462905" y="2480182"/>
              <a:ext cx="693115" cy="310896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040500" y="2480182"/>
              <a:ext cx="695325" cy="310896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647052" y="2480182"/>
              <a:ext cx="1680591" cy="310896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891539" y="2784982"/>
              <a:ext cx="597814" cy="310896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390141" y="2784982"/>
              <a:ext cx="2111502" cy="310896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3396107" y="2784982"/>
              <a:ext cx="791870" cy="310896"/>
            </a:xfrm>
            <a:prstGeom prst="rect">
              <a:avLst/>
            </a:prstGeom>
          </p:spPr>
        </p:pic>
      </p:grpSp>
      <p:sp>
        <p:nvSpPr>
          <p:cNvPr id="23" name="Slide Number Placeholder 2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174238" y="462026"/>
            <a:ext cx="2952750" cy="440690"/>
            <a:chOff x="3174238" y="462026"/>
            <a:chExt cx="2952750" cy="44069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3174238" y="462026"/>
              <a:ext cx="1053464" cy="44043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087113" y="462026"/>
              <a:ext cx="2039365" cy="440436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535940" y="1392682"/>
            <a:ext cx="1422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891539" y="1413002"/>
            <a:ext cx="2356485" cy="311150"/>
            <a:chOff x="891539" y="1413002"/>
            <a:chExt cx="2356485" cy="311150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91539" y="1413002"/>
              <a:ext cx="437286" cy="31089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19504" y="1413002"/>
              <a:ext cx="695325" cy="31089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24481" y="1413002"/>
              <a:ext cx="1423250" cy="310896"/>
            </a:xfrm>
            <a:prstGeom prst="rect">
              <a:avLst/>
            </a:prstGeom>
          </p:spPr>
        </p:pic>
      </p:grp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174238" y="462026"/>
            <a:ext cx="2952750" cy="440690"/>
            <a:chOff x="3174238" y="462026"/>
            <a:chExt cx="2952750" cy="44069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3174238" y="462026"/>
              <a:ext cx="1053464" cy="44043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087113" y="462026"/>
              <a:ext cx="2039365" cy="440436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535940" y="1392682"/>
            <a:ext cx="142240" cy="8648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891539" y="1413002"/>
            <a:ext cx="2356485" cy="311150"/>
            <a:chOff x="891539" y="1413002"/>
            <a:chExt cx="2356485" cy="311150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91539" y="1413002"/>
              <a:ext cx="437286" cy="31089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19504" y="1413002"/>
              <a:ext cx="695325" cy="31089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24481" y="1413002"/>
              <a:ext cx="1423250" cy="310896"/>
            </a:xfrm>
            <a:prstGeom prst="rect">
              <a:avLst/>
            </a:prstGeom>
          </p:spPr>
        </p:pic>
      </p:grpSp>
      <p:grpSp>
        <p:nvGrpSpPr>
          <p:cNvPr id="10" name="object 10"/>
          <p:cNvGrpSpPr/>
          <p:nvPr/>
        </p:nvGrpSpPr>
        <p:grpSpPr>
          <a:xfrm>
            <a:off x="891539" y="1946097"/>
            <a:ext cx="5104765" cy="311785"/>
            <a:chOff x="891539" y="1946097"/>
            <a:chExt cx="5104765" cy="311785"/>
          </a:xfrm>
        </p:grpSpPr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91539" y="1946097"/>
              <a:ext cx="479958" cy="31120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51508" y="1946097"/>
              <a:ext cx="812546" cy="31120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999741" y="1946097"/>
              <a:ext cx="455168" cy="31120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341117" y="1946097"/>
              <a:ext cx="795528" cy="31120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056254" y="1946097"/>
              <a:ext cx="590549" cy="31120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528694" y="1946097"/>
              <a:ext cx="520191" cy="31120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970654" y="1946097"/>
              <a:ext cx="819658" cy="31120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726558" y="1946097"/>
              <a:ext cx="1269364" cy="311200"/>
            </a:xfrm>
            <a:prstGeom prst="rect">
              <a:avLst/>
            </a:prstGeom>
          </p:spPr>
        </p:pic>
      </p:grpSp>
      <p:sp>
        <p:nvSpPr>
          <p:cNvPr id="19" name="Slide Number Placeholder 1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337305" y="462026"/>
            <a:ext cx="2638425" cy="440690"/>
            <a:chOff x="3337305" y="462026"/>
            <a:chExt cx="2638425" cy="44069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3337305" y="462026"/>
              <a:ext cx="1468247" cy="44043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22038" y="462026"/>
              <a:ext cx="1353692" cy="440436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535940" y="1392682"/>
            <a:ext cx="142240" cy="1931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891539" y="1413002"/>
            <a:ext cx="3780154" cy="311150"/>
            <a:chOff x="891539" y="1413002"/>
            <a:chExt cx="3780154" cy="311150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91539" y="1413002"/>
              <a:ext cx="1603756" cy="31089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388361" y="1413002"/>
              <a:ext cx="660400" cy="31089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935477" y="1413002"/>
              <a:ext cx="206197" cy="310896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073019" y="1413002"/>
              <a:ext cx="782573" cy="310896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786250" y="1413002"/>
              <a:ext cx="885444" cy="310896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891539" y="1946097"/>
            <a:ext cx="2379345" cy="311785"/>
            <a:chOff x="891539" y="1946097"/>
            <a:chExt cx="2379345" cy="311785"/>
          </a:xfrm>
        </p:grpSpPr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91539" y="1946097"/>
              <a:ext cx="733806" cy="31120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528825" y="1946097"/>
              <a:ext cx="614172" cy="31120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098801" y="1946097"/>
              <a:ext cx="921003" cy="31120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938525" y="1946097"/>
              <a:ext cx="331927" cy="311200"/>
            </a:xfrm>
            <a:prstGeom prst="rect">
              <a:avLst/>
            </a:prstGeom>
          </p:spPr>
        </p:pic>
      </p:grpSp>
      <p:grpSp>
        <p:nvGrpSpPr>
          <p:cNvPr id="17" name="object 17"/>
          <p:cNvGrpSpPr/>
          <p:nvPr/>
        </p:nvGrpSpPr>
        <p:grpSpPr>
          <a:xfrm>
            <a:off x="891539" y="2480182"/>
            <a:ext cx="2974975" cy="311150"/>
            <a:chOff x="891539" y="2480182"/>
            <a:chExt cx="2974975" cy="311150"/>
          </a:xfrm>
        </p:grpSpPr>
        <p:pic>
          <p:nvPicPr>
            <p:cNvPr id="18" name="object 1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91539" y="2480182"/>
              <a:ext cx="1364107" cy="310896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150617" y="2480182"/>
              <a:ext cx="687628" cy="310896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773933" y="2480182"/>
              <a:ext cx="1092479" cy="310896"/>
            </a:xfrm>
            <a:prstGeom prst="rect">
              <a:avLst/>
            </a:prstGeom>
          </p:spPr>
        </p:pic>
      </p:grpSp>
      <p:pic>
        <p:nvPicPr>
          <p:cNvPr id="21" name="object 21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891539" y="3013582"/>
            <a:ext cx="2710815" cy="310896"/>
          </a:xfrm>
          <a:prstGeom prst="rect">
            <a:avLst/>
          </a:prstGeom>
        </p:spPr>
      </p:pic>
      <p:sp>
        <p:nvSpPr>
          <p:cNvPr id="22" name="Slide Number Placeholder 2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174238" y="462026"/>
            <a:ext cx="2952750" cy="440690"/>
            <a:chOff x="3174238" y="462026"/>
            <a:chExt cx="2952750" cy="44069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3174238" y="462026"/>
              <a:ext cx="1053464" cy="44043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087113" y="462026"/>
              <a:ext cx="2039365" cy="440436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535940" y="1392682"/>
            <a:ext cx="142240" cy="1398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891539" y="1413002"/>
            <a:ext cx="2356485" cy="311150"/>
            <a:chOff x="891539" y="1413002"/>
            <a:chExt cx="2356485" cy="311150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91539" y="1413002"/>
              <a:ext cx="437286" cy="31089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19504" y="1413002"/>
              <a:ext cx="695325" cy="31089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24481" y="1413002"/>
              <a:ext cx="1423250" cy="310896"/>
            </a:xfrm>
            <a:prstGeom prst="rect">
              <a:avLst/>
            </a:prstGeom>
          </p:spPr>
        </p:pic>
      </p:grpSp>
      <p:grpSp>
        <p:nvGrpSpPr>
          <p:cNvPr id="10" name="object 10"/>
          <p:cNvGrpSpPr/>
          <p:nvPr/>
        </p:nvGrpSpPr>
        <p:grpSpPr>
          <a:xfrm>
            <a:off x="891539" y="1946097"/>
            <a:ext cx="5104765" cy="311785"/>
            <a:chOff x="891539" y="1946097"/>
            <a:chExt cx="5104765" cy="311785"/>
          </a:xfrm>
        </p:grpSpPr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91539" y="1946097"/>
              <a:ext cx="479958" cy="31120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51508" y="1946097"/>
              <a:ext cx="812546" cy="31120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999741" y="1946097"/>
              <a:ext cx="455168" cy="31120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341117" y="1946097"/>
              <a:ext cx="795528" cy="31120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056254" y="1946097"/>
              <a:ext cx="590549" cy="31120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528694" y="1946097"/>
              <a:ext cx="520191" cy="31120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970654" y="1946097"/>
              <a:ext cx="819658" cy="31120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726558" y="1946097"/>
              <a:ext cx="1269364" cy="311200"/>
            </a:xfrm>
            <a:prstGeom prst="rect">
              <a:avLst/>
            </a:prstGeom>
          </p:spPr>
        </p:pic>
      </p:grpSp>
      <p:grpSp>
        <p:nvGrpSpPr>
          <p:cNvPr id="19" name="object 19"/>
          <p:cNvGrpSpPr/>
          <p:nvPr/>
        </p:nvGrpSpPr>
        <p:grpSpPr>
          <a:xfrm>
            <a:off x="891539" y="2480182"/>
            <a:ext cx="4253865" cy="311150"/>
            <a:chOff x="891539" y="2480182"/>
            <a:chExt cx="4253865" cy="311150"/>
          </a:xfrm>
        </p:grpSpPr>
        <p:pic>
          <p:nvPicPr>
            <p:cNvPr id="20" name="object 2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91539" y="2480182"/>
              <a:ext cx="479958" cy="310896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51508" y="2480182"/>
              <a:ext cx="812546" cy="310896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999741" y="2480182"/>
              <a:ext cx="569594" cy="310896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504186" y="2480182"/>
              <a:ext cx="661035" cy="310896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3086735" y="2480182"/>
              <a:ext cx="537210" cy="310896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3516502" y="2480182"/>
              <a:ext cx="628650" cy="310896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4069714" y="2480182"/>
              <a:ext cx="538479" cy="310896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4523867" y="2480182"/>
              <a:ext cx="621029" cy="310896"/>
            </a:xfrm>
            <a:prstGeom prst="rect">
              <a:avLst/>
            </a:prstGeom>
          </p:spPr>
        </p:pic>
      </p:grpSp>
      <p:sp>
        <p:nvSpPr>
          <p:cNvPr id="28" name="Slide Number Placeholder 2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174238" y="462026"/>
            <a:ext cx="2952750" cy="440690"/>
            <a:chOff x="3174238" y="462026"/>
            <a:chExt cx="2952750" cy="44069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3174238" y="462026"/>
              <a:ext cx="1053464" cy="44043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087113" y="462026"/>
              <a:ext cx="2039365" cy="440436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535940" y="1392682"/>
            <a:ext cx="142240" cy="1931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891539" y="1413002"/>
            <a:ext cx="2356485" cy="311150"/>
            <a:chOff x="891539" y="1413002"/>
            <a:chExt cx="2356485" cy="311150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91539" y="1413002"/>
              <a:ext cx="437286" cy="31089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19504" y="1413002"/>
              <a:ext cx="695325" cy="31089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24481" y="1413002"/>
              <a:ext cx="1423250" cy="310896"/>
            </a:xfrm>
            <a:prstGeom prst="rect">
              <a:avLst/>
            </a:prstGeom>
          </p:spPr>
        </p:pic>
      </p:grpSp>
      <p:grpSp>
        <p:nvGrpSpPr>
          <p:cNvPr id="10" name="object 10"/>
          <p:cNvGrpSpPr/>
          <p:nvPr/>
        </p:nvGrpSpPr>
        <p:grpSpPr>
          <a:xfrm>
            <a:off x="891539" y="1946097"/>
            <a:ext cx="5104765" cy="311785"/>
            <a:chOff x="891539" y="1946097"/>
            <a:chExt cx="5104765" cy="311785"/>
          </a:xfrm>
        </p:grpSpPr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91539" y="1946097"/>
              <a:ext cx="479958" cy="31120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51508" y="1946097"/>
              <a:ext cx="812546" cy="31120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999741" y="1946097"/>
              <a:ext cx="455168" cy="31120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341117" y="1946097"/>
              <a:ext cx="795528" cy="31120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056254" y="1946097"/>
              <a:ext cx="590549" cy="31120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528694" y="1946097"/>
              <a:ext cx="520191" cy="31120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970654" y="1946097"/>
              <a:ext cx="819658" cy="31120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726558" y="1946097"/>
              <a:ext cx="1269364" cy="311200"/>
            </a:xfrm>
            <a:prstGeom prst="rect">
              <a:avLst/>
            </a:prstGeom>
          </p:spPr>
        </p:pic>
      </p:grpSp>
      <p:grpSp>
        <p:nvGrpSpPr>
          <p:cNvPr id="19" name="object 19"/>
          <p:cNvGrpSpPr/>
          <p:nvPr/>
        </p:nvGrpSpPr>
        <p:grpSpPr>
          <a:xfrm>
            <a:off x="891539" y="2480182"/>
            <a:ext cx="4253865" cy="311150"/>
            <a:chOff x="891539" y="2480182"/>
            <a:chExt cx="4253865" cy="311150"/>
          </a:xfrm>
        </p:grpSpPr>
        <p:pic>
          <p:nvPicPr>
            <p:cNvPr id="20" name="object 2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91539" y="2480182"/>
              <a:ext cx="479958" cy="310896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51508" y="2480182"/>
              <a:ext cx="812546" cy="310896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999741" y="2480182"/>
              <a:ext cx="569594" cy="310896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504186" y="2480182"/>
              <a:ext cx="661035" cy="310896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3086735" y="2480182"/>
              <a:ext cx="537210" cy="310896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3516502" y="2480182"/>
              <a:ext cx="628650" cy="310896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4069714" y="2480182"/>
              <a:ext cx="538479" cy="310896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4523867" y="2480182"/>
              <a:ext cx="621029" cy="310896"/>
            </a:xfrm>
            <a:prstGeom prst="rect">
              <a:avLst/>
            </a:prstGeom>
          </p:spPr>
        </p:pic>
      </p:grpSp>
      <p:grpSp>
        <p:nvGrpSpPr>
          <p:cNvPr id="28" name="object 28"/>
          <p:cNvGrpSpPr/>
          <p:nvPr/>
        </p:nvGrpSpPr>
        <p:grpSpPr>
          <a:xfrm>
            <a:off x="891539" y="3013582"/>
            <a:ext cx="6084570" cy="311150"/>
            <a:chOff x="891539" y="3013582"/>
            <a:chExt cx="6084570" cy="311150"/>
          </a:xfrm>
        </p:grpSpPr>
        <p:pic>
          <p:nvPicPr>
            <p:cNvPr id="29" name="object 2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91539" y="3013582"/>
              <a:ext cx="479958" cy="310896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51508" y="3013582"/>
              <a:ext cx="812546" cy="310896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999741" y="3013582"/>
              <a:ext cx="569594" cy="310896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2504186" y="3013582"/>
              <a:ext cx="880465" cy="310896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3309238" y="3013582"/>
              <a:ext cx="2375027" cy="310896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5571108" y="3013582"/>
              <a:ext cx="1404619" cy="310896"/>
            </a:xfrm>
            <a:prstGeom prst="rect">
              <a:avLst/>
            </a:prstGeom>
          </p:spPr>
        </p:pic>
      </p:grpSp>
      <p:sp>
        <p:nvSpPr>
          <p:cNvPr id="35" name="Slide Number Placeholder 3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174238" y="462026"/>
            <a:ext cx="2952750" cy="440690"/>
            <a:chOff x="3174238" y="462026"/>
            <a:chExt cx="2952750" cy="44069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3174238" y="462026"/>
              <a:ext cx="1053464" cy="44043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087113" y="462026"/>
              <a:ext cx="2039365" cy="440436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535940" y="1392682"/>
            <a:ext cx="142240" cy="2465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891539" y="1413002"/>
            <a:ext cx="2356485" cy="311150"/>
            <a:chOff x="891539" y="1413002"/>
            <a:chExt cx="2356485" cy="311150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91539" y="1413002"/>
              <a:ext cx="437286" cy="31089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19504" y="1413002"/>
              <a:ext cx="695325" cy="31089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24481" y="1413002"/>
              <a:ext cx="1423250" cy="310896"/>
            </a:xfrm>
            <a:prstGeom prst="rect">
              <a:avLst/>
            </a:prstGeom>
          </p:spPr>
        </p:pic>
      </p:grpSp>
      <p:grpSp>
        <p:nvGrpSpPr>
          <p:cNvPr id="10" name="object 10"/>
          <p:cNvGrpSpPr/>
          <p:nvPr/>
        </p:nvGrpSpPr>
        <p:grpSpPr>
          <a:xfrm>
            <a:off x="891539" y="1946097"/>
            <a:ext cx="5104765" cy="311785"/>
            <a:chOff x="891539" y="1946097"/>
            <a:chExt cx="5104765" cy="311785"/>
          </a:xfrm>
        </p:grpSpPr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91539" y="1946097"/>
              <a:ext cx="479958" cy="31120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51508" y="1946097"/>
              <a:ext cx="812546" cy="31120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999741" y="1946097"/>
              <a:ext cx="455168" cy="31120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341117" y="1946097"/>
              <a:ext cx="795528" cy="31120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056254" y="1946097"/>
              <a:ext cx="590549" cy="31120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528694" y="1946097"/>
              <a:ext cx="520191" cy="31120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970654" y="1946097"/>
              <a:ext cx="819658" cy="31120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726558" y="1946097"/>
              <a:ext cx="1269364" cy="311200"/>
            </a:xfrm>
            <a:prstGeom prst="rect">
              <a:avLst/>
            </a:prstGeom>
          </p:spPr>
        </p:pic>
      </p:grpSp>
      <p:grpSp>
        <p:nvGrpSpPr>
          <p:cNvPr id="19" name="object 19"/>
          <p:cNvGrpSpPr/>
          <p:nvPr/>
        </p:nvGrpSpPr>
        <p:grpSpPr>
          <a:xfrm>
            <a:off x="891539" y="2480182"/>
            <a:ext cx="4253865" cy="311150"/>
            <a:chOff x="891539" y="2480182"/>
            <a:chExt cx="4253865" cy="311150"/>
          </a:xfrm>
        </p:grpSpPr>
        <p:pic>
          <p:nvPicPr>
            <p:cNvPr id="20" name="object 2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91539" y="2480182"/>
              <a:ext cx="479958" cy="310896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51508" y="2480182"/>
              <a:ext cx="812546" cy="310896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999741" y="2480182"/>
              <a:ext cx="569594" cy="310896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504186" y="2480182"/>
              <a:ext cx="661035" cy="310896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3086735" y="2480182"/>
              <a:ext cx="537210" cy="310896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3516502" y="2480182"/>
              <a:ext cx="628650" cy="310896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4069714" y="2480182"/>
              <a:ext cx="538479" cy="310896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4523867" y="2480182"/>
              <a:ext cx="621029" cy="310896"/>
            </a:xfrm>
            <a:prstGeom prst="rect">
              <a:avLst/>
            </a:prstGeom>
          </p:spPr>
        </p:pic>
      </p:grpSp>
      <p:grpSp>
        <p:nvGrpSpPr>
          <p:cNvPr id="28" name="object 28"/>
          <p:cNvGrpSpPr/>
          <p:nvPr/>
        </p:nvGrpSpPr>
        <p:grpSpPr>
          <a:xfrm>
            <a:off x="891539" y="3013582"/>
            <a:ext cx="6084570" cy="311150"/>
            <a:chOff x="891539" y="3013582"/>
            <a:chExt cx="6084570" cy="311150"/>
          </a:xfrm>
        </p:grpSpPr>
        <p:pic>
          <p:nvPicPr>
            <p:cNvPr id="29" name="object 2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91539" y="3013582"/>
              <a:ext cx="479958" cy="310896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51508" y="3013582"/>
              <a:ext cx="812546" cy="310896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999741" y="3013582"/>
              <a:ext cx="569594" cy="310896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2504186" y="3013582"/>
              <a:ext cx="880465" cy="310896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3309238" y="3013582"/>
              <a:ext cx="2375027" cy="310896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5571108" y="3013582"/>
              <a:ext cx="1404619" cy="310896"/>
            </a:xfrm>
            <a:prstGeom prst="rect">
              <a:avLst/>
            </a:prstGeom>
          </p:spPr>
        </p:pic>
      </p:grpSp>
      <p:grpSp>
        <p:nvGrpSpPr>
          <p:cNvPr id="35" name="object 35"/>
          <p:cNvGrpSpPr/>
          <p:nvPr/>
        </p:nvGrpSpPr>
        <p:grpSpPr>
          <a:xfrm>
            <a:off x="891539" y="3546678"/>
            <a:ext cx="5030470" cy="311785"/>
            <a:chOff x="891539" y="3546678"/>
            <a:chExt cx="5030470" cy="311785"/>
          </a:xfrm>
        </p:grpSpPr>
        <p:pic>
          <p:nvPicPr>
            <p:cNvPr id="36" name="object 3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91539" y="3546678"/>
              <a:ext cx="479958" cy="311200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51508" y="3546678"/>
              <a:ext cx="812546" cy="311200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999741" y="3546678"/>
              <a:ext cx="912113" cy="311200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2810510" y="3546678"/>
              <a:ext cx="961771" cy="311200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3705479" y="3546678"/>
              <a:ext cx="1024470" cy="311200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4679314" y="3546678"/>
              <a:ext cx="592454" cy="311200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5153532" y="3546678"/>
              <a:ext cx="615314" cy="311200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5696076" y="3546678"/>
              <a:ext cx="225551" cy="311200"/>
            </a:xfrm>
            <a:prstGeom prst="rect">
              <a:avLst/>
            </a:prstGeom>
          </p:spPr>
        </p:pic>
      </p:grpSp>
      <p:sp>
        <p:nvSpPr>
          <p:cNvPr id="44" name="Slide Number Placeholder 4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174238" y="462026"/>
            <a:ext cx="2952750" cy="440690"/>
            <a:chOff x="3174238" y="462026"/>
            <a:chExt cx="2952750" cy="44069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3174238" y="462026"/>
              <a:ext cx="1053464" cy="44043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087113" y="462026"/>
              <a:ext cx="2039365" cy="440436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535940" y="1392682"/>
            <a:ext cx="142240" cy="2998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891539" y="1413002"/>
            <a:ext cx="2356485" cy="311150"/>
            <a:chOff x="891539" y="1413002"/>
            <a:chExt cx="2356485" cy="311150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91539" y="1413002"/>
              <a:ext cx="437286" cy="31089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19504" y="1413002"/>
              <a:ext cx="695325" cy="31089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24481" y="1413002"/>
              <a:ext cx="1423250" cy="310896"/>
            </a:xfrm>
            <a:prstGeom prst="rect">
              <a:avLst/>
            </a:prstGeom>
          </p:spPr>
        </p:pic>
      </p:grpSp>
      <p:grpSp>
        <p:nvGrpSpPr>
          <p:cNvPr id="10" name="object 10"/>
          <p:cNvGrpSpPr/>
          <p:nvPr/>
        </p:nvGrpSpPr>
        <p:grpSpPr>
          <a:xfrm>
            <a:off x="891539" y="1946097"/>
            <a:ext cx="5104765" cy="311785"/>
            <a:chOff x="891539" y="1946097"/>
            <a:chExt cx="5104765" cy="311785"/>
          </a:xfrm>
        </p:grpSpPr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91539" y="1946097"/>
              <a:ext cx="479958" cy="31120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51508" y="1946097"/>
              <a:ext cx="812546" cy="31120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999741" y="1946097"/>
              <a:ext cx="455168" cy="31120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341117" y="1946097"/>
              <a:ext cx="795528" cy="31120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056254" y="1946097"/>
              <a:ext cx="590549" cy="31120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528694" y="1946097"/>
              <a:ext cx="520191" cy="31120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970654" y="1946097"/>
              <a:ext cx="819658" cy="31120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726558" y="1946097"/>
              <a:ext cx="1269364" cy="311200"/>
            </a:xfrm>
            <a:prstGeom prst="rect">
              <a:avLst/>
            </a:prstGeom>
          </p:spPr>
        </p:pic>
      </p:grpSp>
      <p:grpSp>
        <p:nvGrpSpPr>
          <p:cNvPr id="19" name="object 19"/>
          <p:cNvGrpSpPr/>
          <p:nvPr/>
        </p:nvGrpSpPr>
        <p:grpSpPr>
          <a:xfrm>
            <a:off x="891539" y="2480182"/>
            <a:ext cx="4253865" cy="311150"/>
            <a:chOff x="891539" y="2480182"/>
            <a:chExt cx="4253865" cy="311150"/>
          </a:xfrm>
        </p:grpSpPr>
        <p:pic>
          <p:nvPicPr>
            <p:cNvPr id="20" name="object 2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91539" y="2480182"/>
              <a:ext cx="479958" cy="310896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51508" y="2480182"/>
              <a:ext cx="812546" cy="310896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999741" y="2480182"/>
              <a:ext cx="569594" cy="310896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504186" y="2480182"/>
              <a:ext cx="661035" cy="310896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3086735" y="2480182"/>
              <a:ext cx="537210" cy="310896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3516502" y="2480182"/>
              <a:ext cx="628650" cy="310896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4069714" y="2480182"/>
              <a:ext cx="538479" cy="310896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4523867" y="2480182"/>
              <a:ext cx="621029" cy="310896"/>
            </a:xfrm>
            <a:prstGeom prst="rect">
              <a:avLst/>
            </a:prstGeom>
          </p:spPr>
        </p:pic>
      </p:grpSp>
      <p:grpSp>
        <p:nvGrpSpPr>
          <p:cNvPr id="28" name="object 28"/>
          <p:cNvGrpSpPr/>
          <p:nvPr/>
        </p:nvGrpSpPr>
        <p:grpSpPr>
          <a:xfrm>
            <a:off x="891539" y="3013582"/>
            <a:ext cx="6084570" cy="311150"/>
            <a:chOff x="891539" y="3013582"/>
            <a:chExt cx="6084570" cy="311150"/>
          </a:xfrm>
        </p:grpSpPr>
        <p:pic>
          <p:nvPicPr>
            <p:cNvPr id="29" name="object 2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91539" y="3013582"/>
              <a:ext cx="479958" cy="310896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51508" y="3013582"/>
              <a:ext cx="812546" cy="310896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999741" y="3013582"/>
              <a:ext cx="569594" cy="310896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2504186" y="3013582"/>
              <a:ext cx="880465" cy="310896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3309238" y="3013582"/>
              <a:ext cx="2375027" cy="310896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5571108" y="3013582"/>
              <a:ext cx="1404619" cy="310896"/>
            </a:xfrm>
            <a:prstGeom prst="rect">
              <a:avLst/>
            </a:prstGeom>
          </p:spPr>
        </p:pic>
      </p:grpSp>
      <p:grpSp>
        <p:nvGrpSpPr>
          <p:cNvPr id="35" name="object 35"/>
          <p:cNvGrpSpPr/>
          <p:nvPr/>
        </p:nvGrpSpPr>
        <p:grpSpPr>
          <a:xfrm>
            <a:off x="891539" y="3546678"/>
            <a:ext cx="5030470" cy="311785"/>
            <a:chOff x="891539" y="3546678"/>
            <a:chExt cx="5030470" cy="311785"/>
          </a:xfrm>
        </p:grpSpPr>
        <p:pic>
          <p:nvPicPr>
            <p:cNvPr id="36" name="object 3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91539" y="3546678"/>
              <a:ext cx="479958" cy="311200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51508" y="3546678"/>
              <a:ext cx="812546" cy="311200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999741" y="3546678"/>
              <a:ext cx="912113" cy="311200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2810510" y="3546678"/>
              <a:ext cx="961771" cy="311200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3705479" y="3546678"/>
              <a:ext cx="1024470" cy="311200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4679314" y="3546678"/>
              <a:ext cx="592454" cy="311200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5153532" y="3546678"/>
              <a:ext cx="615314" cy="311200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5696076" y="3546678"/>
              <a:ext cx="225551" cy="311200"/>
            </a:xfrm>
            <a:prstGeom prst="rect">
              <a:avLst/>
            </a:prstGeom>
          </p:spPr>
        </p:pic>
      </p:grpSp>
      <p:grpSp>
        <p:nvGrpSpPr>
          <p:cNvPr id="44" name="object 44"/>
          <p:cNvGrpSpPr/>
          <p:nvPr/>
        </p:nvGrpSpPr>
        <p:grpSpPr>
          <a:xfrm>
            <a:off x="891539" y="4080636"/>
            <a:ext cx="7361555" cy="615950"/>
            <a:chOff x="891539" y="4080636"/>
            <a:chExt cx="7361555" cy="615950"/>
          </a:xfrm>
        </p:grpSpPr>
        <p:pic>
          <p:nvPicPr>
            <p:cNvPr id="45" name="object 4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91539" y="4080636"/>
              <a:ext cx="479958" cy="310895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51508" y="4080636"/>
              <a:ext cx="812546" cy="310895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1999741" y="4080636"/>
              <a:ext cx="1248321" cy="310895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3173602" y="4080636"/>
              <a:ext cx="662939" cy="310895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3755770" y="4080636"/>
              <a:ext cx="523875" cy="310895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4174870" y="4080636"/>
              <a:ext cx="1214462" cy="310895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5316600" y="4080636"/>
              <a:ext cx="1022769" cy="310895"/>
            </a:xfrm>
            <a:prstGeom prst="rect">
              <a:avLst/>
            </a:prstGeom>
          </p:spPr>
        </p:pic>
        <p:pic>
          <p:nvPicPr>
            <p:cNvPr id="52" name="object 52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6237097" y="4080636"/>
              <a:ext cx="645795" cy="310895"/>
            </a:xfrm>
            <a:prstGeom prst="rect">
              <a:avLst/>
            </a:prstGeom>
          </p:spPr>
        </p:pic>
        <p:pic>
          <p:nvPicPr>
            <p:cNvPr id="53" name="object 53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6753732" y="4080636"/>
              <a:ext cx="1499234" cy="310895"/>
            </a:xfrm>
            <a:prstGeom prst="rect">
              <a:avLst/>
            </a:prstGeom>
          </p:spPr>
        </p:pic>
        <p:pic>
          <p:nvPicPr>
            <p:cNvPr id="54" name="object 54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891539" y="4385436"/>
              <a:ext cx="961771" cy="310895"/>
            </a:xfrm>
            <a:prstGeom prst="rect">
              <a:avLst/>
            </a:prstGeom>
          </p:spPr>
        </p:pic>
        <p:pic>
          <p:nvPicPr>
            <p:cNvPr id="55" name="object 55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1784857" y="4385436"/>
              <a:ext cx="912113" cy="310895"/>
            </a:xfrm>
            <a:prstGeom prst="rect">
              <a:avLst/>
            </a:prstGeom>
          </p:spPr>
        </p:pic>
        <p:pic>
          <p:nvPicPr>
            <p:cNvPr id="56" name="object 56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2595625" y="4385436"/>
              <a:ext cx="929601" cy="310895"/>
            </a:xfrm>
            <a:prstGeom prst="rect">
              <a:avLst/>
            </a:prstGeom>
          </p:spPr>
        </p:pic>
      </p:grpSp>
      <p:sp>
        <p:nvSpPr>
          <p:cNvPr id="57" name="Slide Number Placeholder 5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321941" y="462026"/>
            <a:ext cx="4674361" cy="440436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35940" y="1392682"/>
            <a:ext cx="1422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91539" y="1413002"/>
            <a:ext cx="1771014" cy="311150"/>
            <a:chOff x="891539" y="1413002"/>
            <a:chExt cx="1771014" cy="31115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1539" y="1413002"/>
              <a:ext cx="768096" cy="31089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54733" y="1413002"/>
              <a:ext cx="1107440" cy="310896"/>
            </a:xfrm>
            <a:prstGeom prst="rect">
              <a:avLst/>
            </a:prstGeom>
          </p:spPr>
        </p:pic>
      </p:grp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321941" y="462026"/>
            <a:ext cx="4674361" cy="440436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891539" y="1413002"/>
            <a:ext cx="1771014" cy="311150"/>
            <a:chOff x="891539" y="1413002"/>
            <a:chExt cx="1771014" cy="31115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1539" y="1413002"/>
              <a:ext cx="768096" cy="31089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54733" y="1413002"/>
              <a:ext cx="1107440" cy="310896"/>
            </a:xfrm>
            <a:prstGeom prst="rect">
              <a:avLst/>
            </a:prstGeom>
          </p:spPr>
        </p:pic>
      </p:grp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27583" y="1839544"/>
            <a:ext cx="7899380" cy="1184033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535940" y="1392682"/>
            <a:ext cx="5144770" cy="13614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 marL="572770" marR="5080">
              <a:lnSpc>
                <a:spcPct val="200000"/>
              </a:lnSpc>
              <a:spcBef>
                <a:spcPts val="425"/>
              </a:spcBef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List&lt;Person&gt; persons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=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...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; 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45A3FB"/>
                </a:solidFill>
                <a:latin typeface="Consolas" panose="020B0609020204030204"/>
                <a:cs typeface="Consolas" panose="020B0609020204030204"/>
              </a:rPr>
              <a:t>Stream&lt;Person&gt; stream</a:t>
            </a:r>
            <a:r>
              <a:rPr sz="1600" b="1" spc="10" dirty="0">
                <a:solidFill>
                  <a:srgbClr val="45A3FB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solidFill>
                  <a:srgbClr val="45A3FB"/>
                </a:solidFill>
                <a:latin typeface="Consolas" panose="020B0609020204030204"/>
                <a:cs typeface="Consolas" panose="020B0609020204030204"/>
              </a:rPr>
              <a:t>=</a:t>
            </a:r>
            <a:r>
              <a:rPr sz="1600" b="1" spc="10" dirty="0">
                <a:solidFill>
                  <a:srgbClr val="45A3FB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45A3FB"/>
                </a:solidFill>
                <a:latin typeface="Consolas" panose="020B0609020204030204"/>
                <a:cs typeface="Consolas" panose="020B0609020204030204"/>
              </a:rPr>
              <a:t>persons.stream();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223005" y="462026"/>
            <a:ext cx="2856484" cy="440436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891539" y="1413002"/>
            <a:ext cx="2837815" cy="311150"/>
            <a:chOff x="891539" y="1413002"/>
            <a:chExt cx="2837815" cy="31115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1539" y="1413002"/>
              <a:ext cx="620877" cy="31089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23669" y="1413002"/>
              <a:ext cx="1209040" cy="31089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11805" y="1413002"/>
              <a:ext cx="164592" cy="31089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621533" y="1413002"/>
              <a:ext cx="954811" cy="31089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457066" y="1413002"/>
              <a:ext cx="272288" cy="310896"/>
            </a:xfrm>
            <a:prstGeom prst="rect">
              <a:avLst/>
            </a:prstGeom>
          </p:spPr>
        </p:pic>
      </p:grpSp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27583" y="1839980"/>
            <a:ext cx="7899380" cy="1349494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535940" y="1392682"/>
            <a:ext cx="5365750" cy="16052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100">
              <a:latin typeface="Wingdings" panose="05000000000000000000"/>
              <a:cs typeface="Wingdings" panose="05000000000000000000"/>
            </a:endParaRPr>
          </a:p>
          <a:p>
            <a:pPr marL="572770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List&lt;Person&gt;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persons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=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 ...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 marL="572770" marR="5080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Stream&lt;Person&gt;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stream</a:t>
            </a:r>
            <a:r>
              <a:rPr sz="1600" b="1" spc="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=</a:t>
            </a:r>
            <a:r>
              <a:rPr sz="1600" b="1" spc="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persons.stream();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stream.forEach(p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-&gt;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System.</a:t>
            </a:r>
            <a:r>
              <a:rPr sz="1600" b="1" i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out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.println(p));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223005" y="462026"/>
            <a:ext cx="2856484" cy="440436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891539" y="1413002"/>
            <a:ext cx="2837815" cy="311150"/>
            <a:chOff x="891539" y="1413002"/>
            <a:chExt cx="2837815" cy="31115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1539" y="1413002"/>
              <a:ext cx="620877" cy="31089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23669" y="1413002"/>
              <a:ext cx="1209040" cy="31089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11805" y="1413002"/>
              <a:ext cx="164592" cy="31089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621533" y="1413002"/>
              <a:ext cx="954811" cy="31089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457066" y="1413002"/>
              <a:ext cx="272288" cy="310896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891539" y="3546678"/>
            <a:ext cx="3597275" cy="311785"/>
            <a:chOff x="891539" y="3546678"/>
            <a:chExt cx="3597275" cy="311785"/>
          </a:xfrm>
        </p:grpSpPr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91539" y="3546678"/>
              <a:ext cx="747115" cy="31120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582165" y="3546678"/>
              <a:ext cx="821245" cy="31120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312161" y="3546678"/>
              <a:ext cx="1145628" cy="31120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382391" y="3546678"/>
              <a:ext cx="795959" cy="31120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078858" y="3546678"/>
              <a:ext cx="409575" cy="311200"/>
            </a:xfrm>
            <a:prstGeom prst="rect">
              <a:avLst/>
            </a:prstGeom>
          </p:spPr>
        </p:pic>
      </p:grpSp>
      <p:pic>
        <p:nvPicPr>
          <p:cNvPr id="15" name="object 15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827583" y="1839980"/>
            <a:ext cx="7899380" cy="1349494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535940" y="1392682"/>
            <a:ext cx="5365750" cy="2465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100">
              <a:latin typeface="Wingdings" panose="05000000000000000000"/>
              <a:cs typeface="Wingdings" panose="05000000000000000000"/>
            </a:endParaRPr>
          </a:p>
          <a:p>
            <a:pPr marL="572770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List&lt;Person&gt;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persons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=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 ...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 marL="572770" marR="5080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Stream&lt;Person&gt;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stream</a:t>
            </a:r>
            <a:r>
              <a:rPr sz="1600" b="1" spc="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=</a:t>
            </a:r>
            <a:r>
              <a:rPr sz="1600" b="1" spc="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persons.stream();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stream.forEach(p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-&gt;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System.</a:t>
            </a:r>
            <a:r>
              <a:rPr sz="1600" b="1" i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out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.println(p));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100">
              <a:latin typeface="Consolas" panose="020B0609020204030204"/>
              <a:cs typeface="Consolas" panose="020B0609020204030204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223005" y="462026"/>
            <a:ext cx="2856484" cy="440436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891539" y="1413002"/>
            <a:ext cx="2837815" cy="311150"/>
            <a:chOff x="891539" y="1413002"/>
            <a:chExt cx="2837815" cy="31115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1539" y="1413002"/>
              <a:ext cx="620877" cy="31089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23669" y="1413002"/>
              <a:ext cx="1209040" cy="31089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11805" y="1413002"/>
              <a:ext cx="164592" cy="31089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621533" y="1413002"/>
              <a:ext cx="954811" cy="31089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457066" y="1413002"/>
              <a:ext cx="272288" cy="310896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891539" y="3546678"/>
            <a:ext cx="3597275" cy="311785"/>
            <a:chOff x="891539" y="3546678"/>
            <a:chExt cx="3597275" cy="311785"/>
          </a:xfrm>
        </p:grpSpPr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91539" y="3546678"/>
              <a:ext cx="747115" cy="31120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582165" y="3546678"/>
              <a:ext cx="821245" cy="31120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312161" y="3546678"/>
              <a:ext cx="1145628" cy="31120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382391" y="3546678"/>
              <a:ext cx="795959" cy="31120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078858" y="3546678"/>
              <a:ext cx="409575" cy="311200"/>
            </a:xfrm>
            <a:prstGeom prst="rect">
              <a:avLst/>
            </a:prstGeom>
          </p:spPr>
        </p:pic>
      </p:grpSp>
      <p:grpSp>
        <p:nvGrpSpPr>
          <p:cNvPr id="15" name="object 15"/>
          <p:cNvGrpSpPr/>
          <p:nvPr/>
        </p:nvGrpSpPr>
        <p:grpSpPr>
          <a:xfrm>
            <a:off x="891539" y="4080636"/>
            <a:ext cx="5434330" cy="311150"/>
            <a:chOff x="891539" y="4080636"/>
            <a:chExt cx="5434330" cy="311150"/>
          </a:xfrm>
        </p:grpSpPr>
        <p:pic>
          <p:nvPicPr>
            <p:cNvPr id="16" name="object 1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91539" y="4080636"/>
              <a:ext cx="276758" cy="310895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099108" y="4080636"/>
              <a:ext cx="704087" cy="310895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736089" y="4080636"/>
              <a:ext cx="4589653" cy="310895"/>
            </a:xfrm>
            <a:prstGeom prst="rect">
              <a:avLst/>
            </a:prstGeom>
          </p:spPr>
        </p:pic>
      </p:grpSp>
      <p:pic>
        <p:nvPicPr>
          <p:cNvPr id="19" name="object 19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827583" y="1839980"/>
            <a:ext cx="7899380" cy="1349494"/>
          </a:xfrm>
          <a:prstGeom prst="rect">
            <a:avLst/>
          </a:prstGeom>
        </p:spPr>
      </p:pic>
      <p:sp>
        <p:nvSpPr>
          <p:cNvPr id="20" name="object 20"/>
          <p:cNvSpPr txBox="1"/>
          <p:nvPr/>
        </p:nvSpPr>
        <p:spPr>
          <a:xfrm>
            <a:off x="535940" y="1392682"/>
            <a:ext cx="5365750" cy="2998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100">
              <a:latin typeface="Wingdings" panose="05000000000000000000"/>
              <a:cs typeface="Wingdings" panose="05000000000000000000"/>
            </a:endParaRPr>
          </a:p>
          <a:p>
            <a:pPr marL="572770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List&lt;Person&gt;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persons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=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 ...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 marL="572770" marR="5080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Stream&lt;Person&gt;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stream</a:t>
            </a:r>
            <a:r>
              <a:rPr sz="1600" b="1" spc="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=</a:t>
            </a:r>
            <a:r>
              <a:rPr sz="1600" b="1" spc="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persons.stream();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stream.forEach(p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-&gt;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System.</a:t>
            </a:r>
            <a:r>
              <a:rPr sz="1600" b="1" i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out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.println(p));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100">
              <a:latin typeface="Consolas" panose="020B0609020204030204"/>
              <a:cs typeface="Consolas" panose="020B0609020204030204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223005" y="462026"/>
            <a:ext cx="2856484" cy="440436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1539" y="1413002"/>
            <a:ext cx="2722753" cy="310896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27583" y="1820857"/>
            <a:ext cx="7899380" cy="161058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35940" y="1392682"/>
            <a:ext cx="3920490" cy="18294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950">
              <a:latin typeface="Wingdings" panose="05000000000000000000"/>
              <a:cs typeface="Wingdings" panose="05000000000000000000"/>
            </a:endParaRPr>
          </a:p>
          <a:p>
            <a:pPr marL="572770">
              <a:lnSpc>
                <a:spcPct val="100000"/>
              </a:lnSpc>
            </a:pPr>
            <a:r>
              <a:rPr sz="1600" b="1" spc="-10" dirty="0">
                <a:solidFill>
                  <a:srgbClr val="636363"/>
                </a:solidFill>
                <a:latin typeface="Consolas" panose="020B0609020204030204"/>
                <a:cs typeface="Consolas" panose="020B0609020204030204"/>
              </a:rPr>
              <a:t>@FunctionalInterface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572770">
              <a:lnSpc>
                <a:spcPct val="100000"/>
              </a:lnSpc>
            </a:pPr>
            <a:r>
              <a:rPr sz="1600" b="1" spc="-10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public</a:t>
            </a:r>
            <a:r>
              <a:rPr sz="1600" b="1" spc="-25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interface</a:t>
            </a:r>
            <a:r>
              <a:rPr sz="1600" b="1" spc="-20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Consumer&lt;T&gt;</a:t>
            </a:r>
            <a:r>
              <a:rPr sz="1600" b="1" spc="-3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{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 marL="1017270">
              <a:lnSpc>
                <a:spcPct val="100000"/>
              </a:lnSpc>
              <a:spcBef>
                <a:spcPts val="5"/>
              </a:spcBef>
            </a:pPr>
            <a:r>
              <a:rPr sz="1600" b="1" spc="-10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void</a:t>
            </a:r>
            <a:r>
              <a:rPr sz="1600" b="1" spc="-30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accept(T</a:t>
            </a:r>
            <a:r>
              <a:rPr sz="1600" b="1" spc="-2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t);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572770">
              <a:lnSpc>
                <a:spcPct val="100000"/>
              </a:lnSpc>
            </a:pPr>
            <a:r>
              <a:rPr sz="1600" b="1" spc="-5" dirty="0">
                <a:latin typeface="Consolas" panose="020B0609020204030204"/>
                <a:cs typeface="Consolas" panose="020B0609020204030204"/>
              </a:rPr>
              <a:t>}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960877" y="462026"/>
            <a:ext cx="3416300" cy="440690"/>
            <a:chOff x="2960877" y="462026"/>
            <a:chExt cx="3416300" cy="44069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2960877" y="462026"/>
              <a:ext cx="932688" cy="44043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33545" y="462026"/>
              <a:ext cx="283463" cy="44043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22522" y="462026"/>
              <a:ext cx="976122" cy="44043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829555" y="462026"/>
              <a:ext cx="283463" cy="44043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018532" y="462026"/>
              <a:ext cx="1358391" cy="440436"/>
            </a:xfrm>
            <a:prstGeom prst="rect">
              <a:avLst/>
            </a:prstGeom>
          </p:spPr>
        </p:pic>
      </p:grpSp>
      <p:grpSp>
        <p:nvGrpSpPr>
          <p:cNvPr id="8" name="object 8"/>
          <p:cNvGrpSpPr/>
          <p:nvPr/>
        </p:nvGrpSpPr>
        <p:grpSpPr>
          <a:xfrm>
            <a:off x="891539" y="1413002"/>
            <a:ext cx="1115060" cy="311150"/>
            <a:chOff x="891539" y="1413002"/>
            <a:chExt cx="1115060" cy="311150"/>
          </a:xfrm>
        </p:grpSpPr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91539" y="1413002"/>
              <a:ext cx="1083691" cy="310896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839722" y="1413002"/>
              <a:ext cx="166877" cy="310896"/>
            </a:xfrm>
            <a:prstGeom prst="rect">
              <a:avLst/>
            </a:prstGeom>
          </p:spPr>
        </p:pic>
      </p:grpSp>
      <p:grpSp>
        <p:nvGrpSpPr>
          <p:cNvPr id="11" name="object 11"/>
          <p:cNvGrpSpPr/>
          <p:nvPr/>
        </p:nvGrpSpPr>
        <p:grpSpPr>
          <a:xfrm>
            <a:off x="891539" y="1946097"/>
            <a:ext cx="2712085" cy="311785"/>
            <a:chOff x="891539" y="1946097"/>
            <a:chExt cx="2712085" cy="311785"/>
          </a:xfrm>
        </p:grpSpPr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91539" y="1946097"/>
              <a:ext cx="614845" cy="31120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57197" y="1946097"/>
              <a:ext cx="600075" cy="31120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987550" y="1946097"/>
              <a:ext cx="269748" cy="31120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167381" y="1946097"/>
              <a:ext cx="1436141" cy="311200"/>
            </a:xfrm>
            <a:prstGeom prst="rect">
              <a:avLst/>
            </a:prstGeom>
          </p:spPr>
        </p:pic>
      </p:grpSp>
      <p:pic>
        <p:nvPicPr>
          <p:cNvPr id="16" name="object 16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327364" y="2469046"/>
            <a:ext cx="8304592" cy="640592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535940" y="1392682"/>
            <a:ext cx="4521200" cy="1520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900">
              <a:latin typeface="Wingdings" panose="05000000000000000000"/>
              <a:cs typeface="Wingdings" panose="05000000000000000000"/>
            </a:endParaRPr>
          </a:p>
          <a:p>
            <a:pPr marL="170815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List&lt;Person&gt;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list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= </a:t>
            </a:r>
            <a:r>
              <a:rPr sz="1600" b="1" spc="-5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new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ArrayList&lt;&gt;()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;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223005" y="462026"/>
            <a:ext cx="2856484" cy="440436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1539" y="1413002"/>
            <a:ext cx="2722753" cy="310896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891539" y="3546678"/>
            <a:ext cx="4208780" cy="311785"/>
            <a:chOff x="891539" y="3546678"/>
            <a:chExt cx="4208780" cy="311785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91539" y="3546678"/>
              <a:ext cx="1748789" cy="3112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05709" y="3546678"/>
              <a:ext cx="496062" cy="3112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911094" y="3546678"/>
              <a:ext cx="1205661" cy="3112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048379" y="3546678"/>
              <a:ext cx="1051560" cy="311200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891539" y="4080636"/>
            <a:ext cx="5061585" cy="311150"/>
            <a:chOff x="891539" y="4080636"/>
            <a:chExt cx="5061585" cy="311150"/>
          </a:xfrm>
        </p:grpSpPr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91539" y="4080636"/>
              <a:ext cx="594741" cy="310895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67281" y="4080636"/>
              <a:ext cx="420624" cy="310895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701037" y="4080636"/>
              <a:ext cx="1626362" cy="310895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243707" y="4080636"/>
              <a:ext cx="2708910" cy="310895"/>
            </a:xfrm>
            <a:prstGeom prst="rect">
              <a:avLst/>
            </a:prstGeom>
          </p:spPr>
        </p:pic>
      </p:grpSp>
      <p:pic>
        <p:nvPicPr>
          <p:cNvPr id="14" name="object 14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827583" y="1820857"/>
            <a:ext cx="7899380" cy="1610589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827583" y="4538445"/>
            <a:ext cx="7899380" cy="567729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535940" y="1392682"/>
            <a:ext cx="5365750" cy="35553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950">
              <a:latin typeface="Wingdings" panose="05000000000000000000"/>
              <a:cs typeface="Wingdings" panose="05000000000000000000"/>
            </a:endParaRPr>
          </a:p>
          <a:p>
            <a:pPr marL="572770">
              <a:lnSpc>
                <a:spcPct val="100000"/>
              </a:lnSpc>
            </a:pPr>
            <a:r>
              <a:rPr sz="1600" b="1" spc="-10" dirty="0">
                <a:solidFill>
                  <a:srgbClr val="636363"/>
                </a:solidFill>
                <a:latin typeface="Consolas" panose="020B0609020204030204"/>
                <a:cs typeface="Consolas" panose="020B0609020204030204"/>
              </a:rPr>
              <a:t>@FunctionalInterface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572770">
              <a:lnSpc>
                <a:spcPct val="100000"/>
              </a:lnSpc>
            </a:pPr>
            <a:r>
              <a:rPr sz="1600" b="1" spc="-10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public</a:t>
            </a:r>
            <a:r>
              <a:rPr sz="1600" b="1" spc="-25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interface</a:t>
            </a:r>
            <a:r>
              <a:rPr sz="1600" b="1" spc="-20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Consumer&lt;T&gt;</a:t>
            </a:r>
            <a:r>
              <a:rPr sz="1600" b="1" spc="-3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{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 marL="1017270">
              <a:lnSpc>
                <a:spcPct val="100000"/>
              </a:lnSpc>
              <a:spcBef>
                <a:spcPts val="5"/>
              </a:spcBef>
            </a:pPr>
            <a:r>
              <a:rPr sz="1600" b="1" spc="-10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void</a:t>
            </a:r>
            <a:r>
              <a:rPr sz="1600" b="1" spc="-30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accept(T</a:t>
            </a:r>
            <a:r>
              <a:rPr sz="1600" b="1" spc="-2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t);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572770">
              <a:lnSpc>
                <a:spcPct val="100000"/>
              </a:lnSpc>
            </a:pPr>
            <a:r>
              <a:rPr sz="1600" b="1" spc="-5" dirty="0">
                <a:latin typeface="Consolas" panose="020B0609020204030204"/>
                <a:cs typeface="Consolas" panose="020B0609020204030204"/>
              </a:rPr>
              <a:t>}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200">
              <a:latin typeface="Consolas" panose="020B0609020204030204"/>
              <a:cs typeface="Consolas" panose="020B0609020204030204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 marL="12700">
              <a:lnSpc>
                <a:spcPct val="100000"/>
              </a:lnSpc>
              <a:spcBef>
                <a:spcPts val="1805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200">
              <a:latin typeface="Wingdings" panose="05000000000000000000"/>
              <a:cs typeface="Wingdings" panose="05000000000000000000"/>
            </a:endParaRPr>
          </a:p>
          <a:p>
            <a:pPr marL="572770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Consumer&lt;T&gt;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c</a:t>
            </a:r>
            <a:r>
              <a:rPr sz="1600" b="1" spc="-2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=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p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-&gt;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System.</a:t>
            </a:r>
            <a:r>
              <a:rPr sz="1600" b="1" i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out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.println(p);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223005" y="462026"/>
            <a:ext cx="2856484" cy="440436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1539" y="1413002"/>
            <a:ext cx="2722753" cy="310896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891539" y="3546678"/>
            <a:ext cx="4208780" cy="311785"/>
            <a:chOff x="891539" y="3546678"/>
            <a:chExt cx="4208780" cy="311785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91539" y="3546678"/>
              <a:ext cx="1748789" cy="3112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05709" y="3546678"/>
              <a:ext cx="496062" cy="3112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911094" y="3546678"/>
              <a:ext cx="1205661" cy="3112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048379" y="3546678"/>
              <a:ext cx="1051560" cy="311200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891539" y="4080636"/>
            <a:ext cx="5061585" cy="311150"/>
            <a:chOff x="891539" y="4080636"/>
            <a:chExt cx="5061585" cy="311150"/>
          </a:xfrm>
        </p:grpSpPr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91539" y="4080636"/>
              <a:ext cx="594741" cy="310895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67281" y="4080636"/>
              <a:ext cx="420624" cy="310895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701037" y="4080636"/>
              <a:ext cx="1626362" cy="310895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243707" y="4080636"/>
              <a:ext cx="2708910" cy="310895"/>
            </a:xfrm>
            <a:prstGeom prst="rect">
              <a:avLst/>
            </a:prstGeom>
          </p:spPr>
        </p:pic>
      </p:grpSp>
      <p:pic>
        <p:nvPicPr>
          <p:cNvPr id="14" name="object 14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827583" y="1820857"/>
            <a:ext cx="7899380" cy="1610589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827583" y="4538445"/>
            <a:ext cx="7899380" cy="567729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833706" y="5294350"/>
            <a:ext cx="7900876" cy="567729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535940" y="1392555"/>
            <a:ext cx="8537575" cy="44145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950">
              <a:latin typeface="Wingdings" panose="05000000000000000000"/>
              <a:cs typeface="Wingdings" panose="05000000000000000000"/>
            </a:endParaRPr>
          </a:p>
          <a:p>
            <a:pPr marL="572770">
              <a:lnSpc>
                <a:spcPct val="100000"/>
              </a:lnSpc>
            </a:pPr>
            <a:r>
              <a:rPr sz="1600" b="1" spc="-10" dirty="0">
                <a:solidFill>
                  <a:srgbClr val="636363"/>
                </a:solidFill>
                <a:latin typeface="Consolas" panose="020B0609020204030204"/>
                <a:cs typeface="Consolas" panose="020B0609020204030204"/>
              </a:rPr>
              <a:t>@FunctionalInterface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572770">
              <a:lnSpc>
                <a:spcPct val="100000"/>
              </a:lnSpc>
            </a:pPr>
            <a:r>
              <a:rPr sz="1600" b="1" spc="-10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public</a:t>
            </a:r>
            <a:r>
              <a:rPr sz="1600" b="1" spc="-25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interface</a:t>
            </a:r>
            <a:r>
              <a:rPr sz="1600" b="1" spc="-20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Consumer&lt;T&gt;</a:t>
            </a:r>
            <a:r>
              <a:rPr sz="1600" b="1" spc="-3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{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 marL="1017270">
              <a:lnSpc>
                <a:spcPct val="100000"/>
              </a:lnSpc>
              <a:spcBef>
                <a:spcPts val="5"/>
              </a:spcBef>
            </a:pPr>
            <a:r>
              <a:rPr sz="1600" b="1" spc="-10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void</a:t>
            </a:r>
            <a:r>
              <a:rPr sz="1600" b="1" spc="-30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accept(T</a:t>
            </a:r>
            <a:r>
              <a:rPr sz="1600" b="1" spc="-2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t);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572770">
              <a:lnSpc>
                <a:spcPct val="100000"/>
              </a:lnSpc>
            </a:pPr>
            <a:r>
              <a:rPr sz="1600" b="1" spc="-5" dirty="0">
                <a:latin typeface="Consolas" panose="020B0609020204030204"/>
                <a:cs typeface="Consolas" panose="020B0609020204030204"/>
              </a:rPr>
              <a:t>}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200">
              <a:latin typeface="Consolas" panose="020B0609020204030204"/>
              <a:cs typeface="Consolas" panose="020B0609020204030204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 marL="12700">
              <a:lnSpc>
                <a:spcPct val="100000"/>
              </a:lnSpc>
              <a:spcBef>
                <a:spcPts val="1805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200">
              <a:latin typeface="Wingdings" panose="05000000000000000000"/>
              <a:cs typeface="Wingdings" panose="05000000000000000000"/>
            </a:endParaRPr>
          </a:p>
          <a:p>
            <a:pPr marL="579120" algn="l">
              <a:lnSpc>
                <a:spcPct val="100000"/>
              </a:lnSpc>
              <a:buClrTx/>
              <a:buSzTx/>
              <a:buFontTx/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Consumer&lt;T&gt;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c</a:t>
            </a:r>
            <a:r>
              <a:rPr sz="1600" b="1" spc="-2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=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p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-&gt;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System.</a:t>
            </a:r>
            <a:r>
              <a:rPr sz="1600" b="1" i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out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.println(p);</a:t>
            </a:r>
            <a:r>
              <a:rPr sz="1600" b="1" spc="-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// Lambda Expressi</a:t>
            </a:r>
            <a:r>
              <a:rPr lang="en-US" sz="1600" b="1" spc="-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o</a:t>
            </a:r>
            <a:r>
              <a:rPr sz="1600" b="1" spc="-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n</a:t>
            </a:r>
            <a:endParaRPr sz="1600" b="1" spc="-5" dirty="0">
              <a:solidFill>
                <a:srgbClr val="3E7E5F"/>
              </a:solidFill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800">
              <a:latin typeface="Consolas" panose="020B0609020204030204"/>
              <a:cs typeface="Consolas" panose="020B0609020204030204"/>
            </a:endParaRPr>
          </a:p>
          <a:p>
            <a:pPr marL="579120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Consumer&lt;T&gt;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c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=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System.</a:t>
            </a:r>
            <a:r>
              <a:rPr sz="1600" b="1" i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out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::println;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//</a:t>
            </a:r>
            <a:r>
              <a:rPr sz="1600" b="1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Method</a:t>
            </a:r>
            <a:r>
              <a:rPr sz="1600" b="1" spc="-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reference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223005" y="462026"/>
            <a:ext cx="2856484" cy="440436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891539" y="1413002"/>
            <a:ext cx="4819650" cy="311150"/>
            <a:chOff x="891539" y="1413002"/>
            <a:chExt cx="4819650" cy="31115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1539" y="1413002"/>
              <a:ext cx="353974" cy="31089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57020" y="1413002"/>
              <a:ext cx="518159" cy="31089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21789" y="1413002"/>
              <a:ext cx="1750441" cy="31089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237610" y="1413002"/>
              <a:ext cx="1499362" cy="31089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630547" y="1413002"/>
              <a:ext cx="1080211" cy="310896"/>
            </a:xfrm>
            <a:prstGeom prst="rect">
              <a:avLst/>
            </a:prstGeom>
          </p:spPr>
        </p:pic>
      </p:grpSp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27583" y="1824129"/>
            <a:ext cx="7899380" cy="2850789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535940" y="1392682"/>
            <a:ext cx="7256145" cy="3048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950">
              <a:latin typeface="Wingdings" panose="05000000000000000000"/>
              <a:cs typeface="Wingdings" panose="05000000000000000000"/>
            </a:endParaRPr>
          </a:p>
          <a:p>
            <a:pPr marL="572770">
              <a:lnSpc>
                <a:spcPct val="100000"/>
              </a:lnSpc>
            </a:pPr>
            <a:r>
              <a:rPr sz="1600" b="1" spc="-10" dirty="0">
                <a:solidFill>
                  <a:srgbClr val="636363"/>
                </a:solidFill>
                <a:latin typeface="Consolas" panose="020B0609020204030204"/>
                <a:cs typeface="Consolas" panose="020B0609020204030204"/>
              </a:rPr>
              <a:t>@FunctionalInterface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572770">
              <a:lnSpc>
                <a:spcPct val="100000"/>
              </a:lnSpc>
            </a:pPr>
            <a:r>
              <a:rPr sz="1600" b="1" spc="-10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public</a:t>
            </a:r>
            <a:r>
              <a:rPr sz="1600" b="1" spc="-25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interface</a:t>
            </a:r>
            <a:r>
              <a:rPr sz="1600" b="1" spc="-20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Consumer&lt;T&gt;</a:t>
            </a:r>
            <a:r>
              <a:rPr sz="1600" b="1" spc="-3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{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 marL="1017270">
              <a:lnSpc>
                <a:spcPct val="100000"/>
              </a:lnSpc>
              <a:spcBef>
                <a:spcPts val="5"/>
              </a:spcBef>
            </a:pPr>
            <a:r>
              <a:rPr sz="1600" b="1" spc="-10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void</a:t>
            </a:r>
            <a:r>
              <a:rPr sz="1600" b="1" spc="-30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accept(T</a:t>
            </a:r>
            <a:r>
              <a:rPr sz="1600" b="1" spc="-2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t);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 marL="1462405" marR="5080" indent="-445135">
              <a:lnSpc>
                <a:spcPct val="100000"/>
              </a:lnSpc>
            </a:pPr>
            <a:r>
              <a:rPr sz="1600" b="1" spc="-10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default</a:t>
            </a:r>
            <a:r>
              <a:rPr sz="1600" b="1" spc="-5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Consumer&lt;T&gt;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andThen(Consumer&lt;?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super</a:t>
            </a:r>
            <a:r>
              <a:rPr sz="1600" b="1" spc="-5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T&gt;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after)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{ </a:t>
            </a:r>
            <a:r>
              <a:rPr sz="1600" b="1" spc="-86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Objects.</a:t>
            </a:r>
            <a:r>
              <a:rPr sz="1600" b="1" i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requireNonNull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(after);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1462405">
              <a:lnSpc>
                <a:spcPct val="100000"/>
              </a:lnSpc>
            </a:pPr>
            <a:r>
              <a:rPr sz="1600" b="1" spc="-5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return</a:t>
            </a:r>
            <a:r>
              <a:rPr sz="1600" b="1" spc="-20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(T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t)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-&gt;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{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accept(t); after.accept(t);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};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1017270">
              <a:lnSpc>
                <a:spcPct val="100000"/>
              </a:lnSpc>
            </a:pPr>
            <a:r>
              <a:rPr sz="1600" b="1" spc="-5" dirty="0">
                <a:latin typeface="Consolas" panose="020B0609020204030204"/>
                <a:cs typeface="Consolas" panose="020B0609020204030204"/>
              </a:rPr>
              <a:t>}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572770">
              <a:lnSpc>
                <a:spcPct val="100000"/>
              </a:lnSpc>
            </a:pPr>
            <a:r>
              <a:rPr sz="1600" b="1" spc="-5" dirty="0">
                <a:latin typeface="Consolas" panose="020B0609020204030204"/>
                <a:cs typeface="Consolas" panose="020B0609020204030204"/>
              </a:rPr>
              <a:t>}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223005" y="462026"/>
            <a:ext cx="2856484" cy="440436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891539" y="1413002"/>
            <a:ext cx="4819650" cy="311150"/>
            <a:chOff x="891539" y="1413002"/>
            <a:chExt cx="4819650" cy="31115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1539" y="1413002"/>
              <a:ext cx="353974" cy="31089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57020" y="1413002"/>
              <a:ext cx="518159" cy="31089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21789" y="1413002"/>
              <a:ext cx="1750441" cy="31089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237610" y="1413002"/>
              <a:ext cx="1499362" cy="31089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630547" y="1413002"/>
              <a:ext cx="1080211" cy="310896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535940" y="5127497"/>
            <a:ext cx="1422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891539" y="5147817"/>
            <a:ext cx="2936875" cy="311150"/>
            <a:chOff x="891539" y="5147817"/>
            <a:chExt cx="2936875" cy="311150"/>
          </a:xfrm>
        </p:grpSpPr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91539" y="5147817"/>
              <a:ext cx="636651" cy="310895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00809" y="5147817"/>
              <a:ext cx="520191" cy="310895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842769" y="5147817"/>
              <a:ext cx="722376" cy="310895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495041" y="5147817"/>
              <a:ext cx="1332992" cy="310895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694810" y="5147817"/>
              <a:ext cx="128015" cy="310895"/>
            </a:xfrm>
            <a:prstGeom prst="rect">
              <a:avLst/>
            </a:prstGeom>
          </p:spPr>
        </p:pic>
      </p:grpSp>
      <p:pic>
        <p:nvPicPr>
          <p:cNvPr id="16" name="object 16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827583" y="1824129"/>
            <a:ext cx="7899380" cy="2850789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535940" y="1392682"/>
            <a:ext cx="7256145" cy="3048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950">
              <a:latin typeface="Wingdings" panose="05000000000000000000"/>
              <a:cs typeface="Wingdings" panose="05000000000000000000"/>
            </a:endParaRPr>
          </a:p>
          <a:p>
            <a:pPr marL="572770">
              <a:lnSpc>
                <a:spcPct val="100000"/>
              </a:lnSpc>
            </a:pPr>
            <a:r>
              <a:rPr sz="1600" b="1" spc="-10" dirty="0">
                <a:solidFill>
                  <a:srgbClr val="636363"/>
                </a:solidFill>
                <a:latin typeface="Consolas" panose="020B0609020204030204"/>
                <a:cs typeface="Consolas" panose="020B0609020204030204"/>
              </a:rPr>
              <a:t>@FunctionalInterface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572770">
              <a:lnSpc>
                <a:spcPct val="100000"/>
              </a:lnSpc>
            </a:pPr>
            <a:r>
              <a:rPr sz="1600" b="1" spc="-10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public</a:t>
            </a:r>
            <a:r>
              <a:rPr sz="1600" b="1" spc="-25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interface</a:t>
            </a:r>
            <a:r>
              <a:rPr sz="1600" b="1" spc="-20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Consumer&lt;T&gt;</a:t>
            </a:r>
            <a:r>
              <a:rPr sz="1600" b="1" spc="-3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{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 marL="1017270">
              <a:lnSpc>
                <a:spcPct val="100000"/>
              </a:lnSpc>
              <a:spcBef>
                <a:spcPts val="5"/>
              </a:spcBef>
            </a:pPr>
            <a:r>
              <a:rPr sz="1600" b="1" spc="-10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void</a:t>
            </a:r>
            <a:r>
              <a:rPr sz="1600" b="1" spc="-30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accept(T</a:t>
            </a:r>
            <a:r>
              <a:rPr sz="1600" b="1" spc="-2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t);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 marL="1462405" marR="5080" indent="-445135">
              <a:lnSpc>
                <a:spcPct val="100000"/>
              </a:lnSpc>
            </a:pPr>
            <a:r>
              <a:rPr sz="1600" b="1" spc="-10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default</a:t>
            </a:r>
            <a:r>
              <a:rPr sz="1600" b="1" spc="-5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Consumer&lt;T&gt;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andThen(Consumer&lt;?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super</a:t>
            </a:r>
            <a:r>
              <a:rPr sz="1600" b="1" spc="-5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T&gt;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after)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{ </a:t>
            </a:r>
            <a:r>
              <a:rPr sz="1600" b="1" spc="-86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Objects.</a:t>
            </a:r>
            <a:r>
              <a:rPr sz="1600" b="1" i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requireNonNull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(after);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1462405">
              <a:lnSpc>
                <a:spcPct val="100000"/>
              </a:lnSpc>
            </a:pPr>
            <a:r>
              <a:rPr sz="1600" b="1" spc="-5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return</a:t>
            </a:r>
            <a:r>
              <a:rPr sz="1600" b="1" spc="-20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(T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t)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-&gt;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{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accept(t); after.accept(t);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};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1017270">
              <a:lnSpc>
                <a:spcPct val="100000"/>
              </a:lnSpc>
            </a:pPr>
            <a:r>
              <a:rPr sz="1600" b="1" spc="-5" dirty="0">
                <a:latin typeface="Consolas" panose="020B0609020204030204"/>
                <a:cs typeface="Consolas" panose="020B0609020204030204"/>
              </a:rPr>
              <a:t>}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572770">
              <a:lnSpc>
                <a:spcPct val="100000"/>
              </a:lnSpc>
            </a:pPr>
            <a:r>
              <a:rPr sz="1600" b="1" spc="-5" dirty="0">
                <a:latin typeface="Consolas" panose="020B0609020204030204"/>
                <a:cs typeface="Consolas" panose="020B0609020204030204"/>
              </a:rPr>
              <a:t>}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27583" y="1821626"/>
            <a:ext cx="7899380" cy="190204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23005" y="462026"/>
            <a:ext cx="2856484" cy="44043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35940" y="1392682"/>
            <a:ext cx="1422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891539" y="1413002"/>
            <a:ext cx="2551430" cy="311150"/>
            <a:chOff x="891539" y="1413002"/>
            <a:chExt cx="2551430" cy="311150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91539" y="1413002"/>
              <a:ext cx="614845" cy="31089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57197" y="1413002"/>
              <a:ext cx="722376" cy="31089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109469" y="1413002"/>
              <a:ext cx="1332992" cy="310896"/>
            </a:xfrm>
            <a:prstGeom prst="rect">
              <a:avLst/>
            </a:prstGeom>
          </p:spPr>
        </p:pic>
      </p:grp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516890" y="2042247"/>
          <a:ext cx="6070599" cy="9344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59710"/>
                <a:gridCol w="445135"/>
                <a:gridCol w="2865754"/>
              </a:tblGrid>
              <a:tr h="345313">
                <a:tc>
                  <a:txBody>
                    <a:bodyPr/>
                    <a:lstStyle/>
                    <a:p>
                      <a:pPr marR="47625" algn="r">
                        <a:lnSpc>
                          <a:spcPts val="1505"/>
                        </a:lnSpc>
                      </a:pPr>
                      <a:r>
                        <a:rPr sz="1600" b="1" spc="-10" dirty="0">
                          <a:latin typeface="Consolas" panose="020B0609020204030204"/>
                          <a:cs typeface="Consolas" panose="020B0609020204030204"/>
                        </a:rPr>
                        <a:t>List&lt;String&gt;</a:t>
                      </a:r>
                      <a:r>
                        <a:rPr sz="1600" b="1" spc="-30" dirty="0">
                          <a:latin typeface="Consolas" panose="020B0609020204030204"/>
                          <a:cs typeface="Consolas" panose="020B0609020204030204"/>
                        </a:rPr>
                        <a:t> </a:t>
                      </a:r>
                      <a:r>
                        <a:rPr sz="1600" b="1" spc="-10" dirty="0">
                          <a:latin typeface="Consolas" panose="020B0609020204030204"/>
                          <a:cs typeface="Consolas" panose="020B0609020204030204"/>
                        </a:rPr>
                        <a:t>list</a:t>
                      </a:r>
                      <a:r>
                        <a:rPr sz="1600" b="1" spc="-25" dirty="0">
                          <a:latin typeface="Consolas" panose="020B0609020204030204"/>
                          <a:cs typeface="Consolas" panose="020B0609020204030204"/>
                        </a:rPr>
                        <a:t> </a:t>
                      </a:r>
                      <a:r>
                        <a:rPr sz="1600" b="1" spc="-5" dirty="0">
                          <a:latin typeface="Consolas" panose="020B0609020204030204"/>
                          <a:cs typeface="Consolas" panose="020B0609020204030204"/>
                        </a:rPr>
                        <a:t>=</a:t>
                      </a:r>
                      <a:endParaRPr sz="16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5"/>
                        </a:lnSpc>
                      </a:pPr>
                      <a:r>
                        <a:rPr sz="1600" b="1" spc="-10" dirty="0">
                          <a:solidFill>
                            <a:srgbClr val="7E0054"/>
                          </a:solidFill>
                          <a:latin typeface="Consolas" panose="020B0609020204030204"/>
                          <a:cs typeface="Consolas" panose="020B0609020204030204"/>
                        </a:rPr>
                        <a:t>new</a:t>
                      </a:r>
                      <a:endParaRPr sz="16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5245">
                        <a:lnSpc>
                          <a:spcPts val="1505"/>
                        </a:lnSpc>
                      </a:pPr>
                      <a:r>
                        <a:rPr sz="1600" b="1" spc="-10" dirty="0">
                          <a:latin typeface="Consolas" panose="020B0609020204030204"/>
                          <a:cs typeface="Consolas" panose="020B0609020204030204"/>
                        </a:rPr>
                        <a:t>ArrayList&lt;&gt;();</a:t>
                      </a:r>
                      <a:endParaRPr sz="16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0" marB="0"/>
                </a:tc>
              </a:tr>
              <a:tr h="365887">
                <a:tc>
                  <a:txBody>
                    <a:bodyPr/>
                    <a:lstStyle/>
                    <a:p>
                      <a:pPr marR="47625" algn="r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sz="1600" b="1" spc="-10" dirty="0">
                          <a:latin typeface="Consolas" panose="020B0609020204030204"/>
                          <a:cs typeface="Consolas" panose="020B0609020204030204"/>
                        </a:rPr>
                        <a:t>Consumer&lt;String&gt;</a:t>
                      </a:r>
                      <a:r>
                        <a:rPr sz="1600" b="1" spc="-40" dirty="0">
                          <a:latin typeface="Consolas" panose="020B0609020204030204"/>
                          <a:cs typeface="Consolas" panose="020B0609020204030204"/>
                        </a:rPr>
                        <a:t> </a:t>
                      </a:r>
                      <a:r>
                        <a:rPr sz="1600" b="1" spc="-10" dirty="0">
                          <a:latin typeface="Consolas" panose="020B0609020204030204"/>
                          <a:cs typeface="Consolas" panose="020B0609020204030204"/>
                        </a:rPr>
                        <a:t>c1</a:t>
                      </a:r>
                      <a:endParaRPr sz="16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8953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sz="1600" b="1" spc="-5" dirty="0">
                          <a:latin typeface="Consolas" panose="020B0609020204030204"/>
                          <a:cs typeface="Consolas" panose="020B0609020204030204"/>
                        </a:rPr>
                        <a:t>=</a:t>
                      </a:r>
                      <a:r>
                        <a:rPr sz="1600" b="1" spc="-65" dirty="0">
                          <a:latin typeface="Consolas" panose="020B0609020204030204"/>
                          <a:cs typeface="Consolas" panose="020B0609020204030204"/>
                        </a:rPr>
                        <a:t> </a:t>
                      </a:r>
                      <a:r>
                        <a:rPr sz="1600" b="1" spc="-5" dirty="0">
                          <a:latin typeface="Consolas" panose="020B0609020204030204"/>
                          <a:cs typeface="Consolas" panose="020B0609020204030204"/>
                        </a:rPr>
                        <a:t>s</a:t>
                      </a:r>
                      <a:endParaRPr sz="16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89535" marB="0"/>
                </a:tc>
                <a:tc>
                  <a:txBody>
                    <a:bodyPr/>
                    <a:lstStyle/>
                    <a:p>
                      <a:pPr marL="55245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sz="1600" b="1" spc="-5" dirty="0">
                          <a:latin typeface="Consolas" panose="020B0609020204030204"/>
                          <a:cs typeface="Consolas" panose="020B0609020204030204"/>
                        </a:rPr>
                        <a:t>-&gt;</a:t>
                      </a:r>
                      <a:r>
                        <a:rPr sz="1600" b="1" spc="-45" dirty="0">
                          <a:latin typeface="Consolas" panose="020B0609020204030204"/>
                          <a:cs typeface="Consolas" panose="020B0609020204030204"/>
                        </a:rPr>
                        <a:t> </a:t>
                      </a:r>
                      <a:r>
                        <a:rPr sz="1600" b="1" spc="-10" dirty="0">
                          <a:latin typeface="Consolas" panose="020B0609020204030204"/>
                          <a:cs typeface="Consolas" panose="020B0609020204030204"/>
                        </a:rPr>
                        <a:t>list.add(s);</a:t>
                      </a:r>
                      <a:endParaRPr sz="16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89535" marB="0"/>
                </a:tc>
              </a:tr>
              <a:tr h="223265">
                <a:tc>
                  <a:txBody>
                    <a:bodyPr/>
                    <a:lstStyle/>
                    <a:p>
                      <a:pPr marR="47625" algn="r">
                        <a:lnSpc>
                          <a:spcPts val="1660"/>
                        </a:lnSpc>
                      </a:pPr>
                      <a:r>
                        <a:rPr sz="1600" b="1" spc="-10" dirty="0">
                          <a:latin typeface="Consolas" panose="020B0609020204030204"/>
                          <a:cs typeface="Consolas" panose="020B0609020204030204"/>
                        </a:rPr>
                        <a:t>Consumer&lt;String&gt;</a:t>
                      </a:r>
                      <a:r>
                        <a:rPr sz="1600" b="1" spc="-40" dirty="0">
                          <a:latin typeface="Consolas" panose="020B0609020204030204"/>
                          <a:cs typeface="Consolas" panose="020B0609020204030204"/>
                        </a:rPr>
                        <a:t> </a:t>
                      </a:r>
                      <a:r>
                        <a:rPr sz="1600" b="1" spc="-10" dirty="0">
                          <a:latin typeface="Consolas" panose="020B0609020204030204"/>
                          <a:cs typeface="Consolas" panose="020B0609020204030204"/>
                        </a:rPr>
                        <a:t>c2</a:t>
                      </a:r>
                      <a:endParaRPr sz="16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60"/>
                        </a:lnSpc>
                      </a:pPr>
                      <a:r>
                        <a:rPr sz="1600" b="1" spc="-5" dirty="0">
                          <a:latin typeface="Consolas" panose="020B0609020204030204"/>
                          <a:cs typeface="Consolas" panose="020B0609020204030204"/>
                        </a:rPr>
                        <a:t>=</a:t>
                      </a:r>
                      <a:r>
                        <a:rPr sz="1600" b="1" spc="-65" dirty="0">
                          <a:latin typeface="Consolas" panose="020B0609020204030204"/>
                          <a:cs typeface="Consolas" panose="020B0609020204030204"/>
                        </a:rPr>
                        <a:t> </a:t>
                      </a:r>
                      <a:r>
                        <a:rPr sz="1600" b="1" spc="-5" dirty="0">
                          <a:latin typeface="Consolas" panose="020B0609020204030204"/>
                          <a:cs typeface="Consolas" panose="020B0609020204030204"/>
                        </a:rPr>
                        <a:t>s</a:t>
                      </a:r>
                      <a:endParaRPr sz="16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5245">
                        <a:lnSpc>
                          <a:spcPts val="1660"/>
                        </a:lnSpc>
                      </a:pPr>
                      <a:r>
                        <a:rPr sz="1600" b="1" spc="-5" dirty="0">
                          <a:latin typeface="Consolas" panose="020B0609020204030204"/>
                          <a:cs typeface="Consolas" panose="020B0609020204030204"/>
                        </a:rPr>
                        <a:t>-&gt;</a:t>
                      </a:r>
                      <a:r>
                        <a:rPr sz="1600" b="1" spc="-30" dirty="0">
                          <a:latin typeface="Consolas" panose="020B0609020204030204"/>
                          <a:cs typeface="Consolas" panose="020B0609020204030204"/>
                        </a:rPr>
                        <a:t> </a:t>
                      </a:r>
                      <a:r>
                        <a:rPr sz="1600" b="1" spc="-10" dirty="0">
                          <a:latin typeface="Consolas" panose="020B0609020204030204"/>
                          <a:cs typeface="Consolas" panose="020B0609020204030204"/>
                        </a:rPr>
                        <a:t>System.</a:t>
                      </a:r>
                      <a:r>
                        <a:rPr sz="1600" b="1" i="1" spc="-10" dirty="0">
                          <a:solidFill>
                            <a:srgbClr val="0000C0"/>
                          </a:solidFill>
                          <a:latin typeface="Consolas" panose="020B0609020204030204"/>
                          <a:cs typeface="Consolas" panose="020B0609020204030204"/>
                        </a:rPr>
                        <a:t>out</a:t>
                      </a:r>
                      <a:r>
                        <a:rPr sz="1600" b="1" spc="-10" dirty="0">
                          <a:latin typeface="Consolas" panose="020B0609020204030204"/>
                          <a:cs typeface="Consolas" panose="020B0609020204030204"/>
                        </a:rPr>
                        <a:t>.println(s);</a:t>
                      </a:r>
                      <a:endParaRPr sz="16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223005" y="462026"/>
            <a:ext cx="2856484" cy="440436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891539" y="1413002"/>
            <a:ext cx="2551430" cy="311150"/>
            <a:chOff x="891539" y="1413002"/>
            <a:chExt cx="2551430" cy="31115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1539" y="1413002"/>
              <a:ext cx="614845" cy="31089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57197" y="1413002"/>
              <a:ext cx="722376" cy="31089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109469" y="1413002"/>
              <a:ext cx="1332992" cy="310896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27583" y="1821626"/>
            <a:ext cx="7899380" cy="1902044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535940" y="1392682"/>
            <a:ext cx="5256530" cy="1585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950">
              <a:latin typeface="Wingdings" panose="05000000000000000000"/>
              <a:cs typeface="Wingdings" panose="05000000000000000000"/>
            </a:endParaRPr>
          </a:p>
          <a:p>
            <a:pPr marL="572770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List&lt;String&gt;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list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=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new</a:t>
            </a:r>
            <a:r>
              <a:rPr sz="1600" b="1" spc="-5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ArrayList&lt;&gt;();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 marL="572770" marR="5080">
              <a:lnSpc>
                <a:spcPct val="100000"/>
              </a:lnSpc>
              <a:spcBef>
                <a:spcPts val="5"/>
              </a:spcBef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Consumer&lt;String&gt;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c1 =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list::add;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Consumer&lt;String&gt;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c2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=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System.</a:t>
            </a:r>
            <a:r>
              <a:rPr sz="1600" b="1" i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out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::println;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223005" y="462026"/>
            <a:ext cx="2856484" cy="440436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891539" y="1413002"/>
            <a:ext cx="2551430" cy="311150"/>
            <a:chOff x="891539" y="1413002"/>
            <a:chExt cx="2551430" cy="31115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1539" y="1413002"/>
              <a:ext cx="614845" cy="31089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57197" y="1413002"/>
              <a:ext cx="722376" cy="31089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109469" y="1413002"/>
              <a:ext cx="1332992" cy="310896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27583" y="1821626"/>
            <a:ext cx="7899380" cy="1902044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535940" y="1392682"/>
            <a:ext cx="5256530" cy="2073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950">
              <a:latin typeface="Wingdings" panose="05000000000000000000"/>
              <a:cs typeface="Wingdings" panose="05000000000000000000"/>
            </a:endParaRPr>
          </a:p>
          <a:p>
            <a:pPr marL="572770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List&lt;String&gt;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list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=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new</a:t>
            </a:r>
            <a:r>
              <a:rPr sz="1600" b="1" spc="-5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ArrayList&lt;&gt;();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 marL="572770" marR="5080">
              <a:lnSpc>
                <a:spcPct val="100000"/>
              </a:lnSpc>
              <a:spcBef>
                <a:spcPts val="5"/>
              </a:spcBef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Consumer&lt;String&gt;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c1 =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list::add;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Consumer&lt;String&gt;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c2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=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System.</a:t>
            </a:r>
            <a:r>
              <a:rPr sz="1600" b="1" i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out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::println;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 marL="572770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Consumer&lt;String&gt;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c3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=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c1.andThen(c2);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223005" y="462026"/>
            <a:ext cx="2856484" cy="440436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891539" y="1413002"/>
            <a:ext cx="6152515" cy="311150"/>
            <a:chOff x="891539" y="1413002"/>
            <a:chExt cx="6152515" cy="31115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1539" y="1413002"/>
              <a:ext cx="649985" cy="31089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61769" y="1413002"/>
              <a:ext cx="597407" cy="31089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60117" y="1413002"/>
              <a:ext cx="980694" cy="31089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831845" y="1413002"/>
              <a:ext cx="895591" cy="31089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667379" y="1413002"/>
              <a:ext cx="1332611" cy="31089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918582" y="1413002"/>
              <a:ext cx="1337690" cy="310896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153276" y="1413002"/>
              <a:ext cx="890777" cy="310896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535940" y="4593716"/>
            <a:ext cx="1422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891539" y="4614036"/>
            <a:ext cx="4873625" cy="311150"/>
            <a:chOff x="891539" y="4614036"/>
            <a:chExt cx="4873625" cy="311150"/>
          </a:xfrm>
        </p:grpSpPr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91539" y="4614036"/>
              <a:ext cx="1033183" cy="310895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847341" y="4614036"/>
              <a:ext cx="954455" cy="310895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682494" y="4614036"/>
              <a:ext cx="270256" cy="310895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885185" y="4614036"/>
              <a:ext cx="661415" cy="310895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467735" y="4614036"/>
              <a:ext cx="1280160" cy="310895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641214" y="4614036"/>
              <a:ext cx="1123340" cy="310895"/>
            </a:xfrm>
            <a:prstGeom prst="rect">
              <a:avLst/>
            </a:prstGeom>
          </p:spPr>
        </p:pic>
      </p:grpSp>
      <p:pic>
        <p:nvPicPr>
          <p:cNvPr id="19" name="object 19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827583" y="1822800"/>
            <a:ext cx="7899380" cy="2346815"/>
          </a:xfrm>
          <a:prstGeom prst="rect">
            <a:avLst/>
          </a:prstGeom>
        </p:spPr>
      </p:pic>
      <p:sp>
        <p:nvSpPr>
          <p:cNvPr id="20" name="object 20"/>
          <p:cNvSpPr txBox="1"/>
          <p:nvPr/>
        </p:nvSpPr>
        <p:spPr>
          <a:xfrm>
            <a:off x="535940" y="1392682"/>
            <a:ext cx="5256530" cy="25609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950">
              <a:latin typeface="Wingdings" panose="05000000000000000000"/>
              <a:cs typeface="Wingdings" panose="05000000000000000000"/>
            </a:endParaRPr>
          </a:p>
          <a:p>
            <a:pPr marL="572770" marR="227965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List&lt;String&gt;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result</a:t>
            </a:r>
            <a:r>
              <a:rPr sz="1600" b="1" spc="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= </a:t>
            </a:r>
            <a:r>
              <a:rPr sz="1600" b="1" spc="-10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new</a:t>
            </a:r>
            <a:r>
              <a:rPr sz="1600" b="1" spc="-5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ArrayList&lt;&gt;(); </a:t>
            </a:r>
            <a:r>
              <a:rPr sz="1600" b="1" spc="-86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List&lt;Person&gt;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persons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=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...;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 marL="572770" marR="5080">
              <a:lnSpc>
                <a:spcPct val="100000"/>
              </a:lnSpc>
              <a:spcBef>
                <a:spcPts val="5"/>
              </a:spcBef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Consumer&lt;String&gt;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c1 =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result::add;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Consumer&lt;String&gt;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c2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=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System.</a:t>
            </a:r>
            <a:r>
              <a:rPr sz="1600" b="1" i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out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::println;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 marL="572770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persons.stream()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225425" algn="ctr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.forEach(c1.andThen(c2));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492629" y="462026"/>
            <a:ext cx="4319651" cy="440436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891539" y="1413002"/>
            <a:ext cx="1115060" cy="311150"/>
            <a:chOff x="891539" y="1413002"/>
            <a:chExt cx="1115060" cy="31115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1539" y="1413002"/>
              <a:ext cx="1083691" cy="31089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39722" y="1413002"/>
              <a:ext cx="166877" cy="310896"/>
            </a:xfrm>
            <a:prstGeom prst="rect">
              <a:avLst/>
            </a:prstGeom>
          </p:spPr>
        </p:pic>
      </p:grp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27583" y="1820064"/>
            <a:ext cx="7899380" cy="1310027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535940" y="1392682"/>
            <a:ext cx="6144895" cy="1585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950">
              <a:latin typeface="Wingdings" panose="05000000000000000000"/>
              <a:cs typeface="Wingdings" panose="05000000000000000000"/>
            </a:endParaRPr>
          </a:p>
          <a:p>
            <a:pPr marL="572770" marR="1339215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List&lt;Person&gt;</a:t>
            </a:r>
            <a:r>
              <a:rPr sz="1600" b="1" spc="5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list</a:t>
            </a:r>
            <a:r>
              <a:rPr sz="1600" b="1" spc="5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=</a:t>
            </a:r>
            <a:r>
              <a:rPr sz="1600" b="1" spc="5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...;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Stream&lt;Person&gt;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stream</a:t>
            </a:r>
            <a:r>
              <a:rPr sz="1600" b="1" spc="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=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list.stream(); </a:t>
            </a:r>
            <a:r>
              <a:rPr sz="1600" b="1" spc="-86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Stream&lt;Person&gt;</a:t>
            </a:r>
            <a:r>
              <a:rPr sz="1600" b="1" spc="-2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filtered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=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1017270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stream.filter(person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-&gt;</a:t>
            </a:r>
            <a:r>
              <a:rPr sz="1600" b="1" spc="-2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person.getAge()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&gt;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20);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492629" y="462026"/>
            <a:ext cx="4319651" cy="440436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891539" y="1413002"/>
            <a:ext cx="1115060" cy="311150"/>
            <a:chOff x="891539" y="1413002"/>
            <a:chExt cx="1115060" cy="31115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1539" y="1413002"/>
              <a:ext cx="1083691" cy="31089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39722" y="1413002"/>
              <a:ext cx="166877" cy="310896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891539" y="3546678"/>
            <a:ext cx="3716654" cy="311785"/>
            <a:chOff x="891539" y="3546678"/>
            <a:chExt cx="3716654" cy="311785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91539" y="3546678"/>
              <a:ext cx="757491" cy="3112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73021" y="3546678"/>
              <a:ext cx="272034" cy="31120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754377" y="3546678"/>
              <a:ext cx="1165009" cy="31120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854705" y="3546678"/>
              <a:ext cx="561809" cy="31120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322954" y="3546678"/>
              <a:ext cx="1285239" cy="31120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479670" y="3546678"/>
              <a:ext cx="118872" cy="311200"/>
            </a:xfrm>
            <a:prstGeom prst="rect">
              <a:avLst/>
            </a:prstGeom>
          </p:spPr>
        </p:pic>
      </p:grpSp>
      <p:pic>
        <p:nvPicPr>
          <p:cNvPr id="13" name="object 13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827583" y="1820064"/>
            <a:ext cx="7899380" cy="1310027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833706" y="3974794"/>
            <a:ext cx="7900876" cy="654254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535940" y="1392682"/>
            <a:ext cx="6484620" cy="30105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950">
              <a:latin typeface="Wingdings" panose="05000000000000000000"/>
              <a:cs typeface="Wingdings" panose="05000000000000000000"/>
            </a:endParaRPr>
          </a:p>
          <a:p>
            <a:pPr marL="572770" marR="1678940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List&lt;Person&gt;</a:t>
            </a:r>
            <a:r>
              <a:rPr sz="1600" b="1" spc="5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list</a:t>
            </a:r>
            <a:r>
              <a:rPr sz="1600" b="1" spc="5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=</a:t>
            </a:r>
            <a:r>
              <a:rPr sz="1600" b="1" spc="5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...;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Stream&lt;Person&gt;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stream</a:t>
            </a:r>
            <a:r>
              <a:rPr sz="1600" b="1" spc="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=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list.stream(); </a:t>
            </a:r>
            <a:r>
              <a:rPr sz="1600" b="1" spc="-86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Stream&lt;Person&gt;</a:t>
            </a:r>
            <a:r>
              <a:rPr sz="1600" b="1" spc="-2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filtered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=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1017270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stream.filter(person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-&gt;</a:t>
            </a:r>
            <a:r>
              <a:rPr sz="1600" b="1" spc="-2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person.getAge()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&gt;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20);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250">
              <a:latin typeface="Consolas" panose="020B0609020204030204"/>
              <a:cs typeface="Consolas" panose="020B06090202040302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100">
              <a:latin typeface="Wingdings" panose="05000000000000000000"/>
              <a:cs typeface="Wingdings" panose="05000000000000000000"/>
            </a:endParaRPr>
          </a:p>
          <a:p>
            <a:pPr marL="579120">
              <a:lnSpc>
                <a:spcPct val="100000"/>
              </a:lnSpc>
              <a:spcBef>
                <a:spcPts val="5"/>
              </a:spcBef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Predicate&lt;Person&gt;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p =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person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-&gt;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person.getAge()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&gt;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20;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960877" y="462026"/>
            <a:ext cx="3416300" cy="440690"/>
            <a:chOff x="2960877" y="462026"/>
            <a:chExt cx="3416300" cy="44069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2960877" y="462026"/>
              <a:ext cx="932688" cy="44043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33545" y="462026"/>
              <a:ext cx="283463" cy="44043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22522" y="462026"/>
              <a:ext cx="976122" cy="44043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829555" y="462026"/>
              <a:ext cx="283463" cy="44043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018532" y="462026"/>
              <a:ext cx="1358391" cy="440436"/>
            </a:xfrm>
            <a:prstGeom prst="rect">
              <a:avLst/>
            </a:prstGeom>
          </p:spPr>
        </p:pic>
      </p:grpSp>
      <p:grpSp>
        <p:nvGrpSpPr>
          <p:cNvPr id="8" name="object 8"/>
          <p:cNvGrpSpPr/>
          <p:nvPr/>
        </p:nvGrpSpPr>
        <p:grpSpPr>
          <a:xfrm>
            <a:off x="891539" y="1413002"/>
            <a:ext cx="1115060" cy="311150"/>
            <a:chOff x="891539" y="1413002"/>
            <a:chExt cx="1115060" cy="311150"/>
          </a:xfrm>
        </p:grpSpPr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91539" y="1413002"/>
              <a:ext cx="1083691" cy="310896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839722" y="1413002"/>
              <a:ext cx="166877" cy="310896"/>
            </a:xfrm>
            <a:prstGeom prst="rect">
              <a:avLst/>
            </a:prstGeom>
          </p:spPr>
        </p:pic>
      </p:grpSp>
      <p:grpSp>
        <p:nvGrpSpPr>
          <p:cNvPr id="11" name="object 11"/>
          <p:cNvGrpSpPr/>
          <p:nvPr/>
        </p:nvGrpSpPr>
        <p:grpSpPr>
          <a:xfrm>
            <a:off x="891539" y="1946097"/>
            <a:ext cx="2712085" cy="311785"/>
            <a:chOff x="891539" y="1946097"/>
            <a:chExt cx="2712085" cy="311785"/>
          </a:xfrm>
        </p:grpSpPr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91539" y="1946097"/>
              <a:ext cx="614845" cy="31120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57197" y="1946097"/>
              <a:ext cx="600075" cy="31120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987550" y="1946097"/>
              <a:ext cx="269748" cy="31120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167381" y="1946097"/>
              <a:ext cx="1436141" cy="311200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535940" y="3526358"/>
            <a:ext cx="14224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891539" y="3546678"/>
            <a:ext cx="3837940" cy="311785"/>
            <a:chOff x="891539" y="3546678"/>
            <a:chExt cx="3837940" cy="311785"/>
          </a:xfrm>
        </p:grpSpPr>
        <p:pic>
          <p:nvPicPr>
            <p:cNvPr id="18" name="object 18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91539" y="3546678"/>
              <a:ext cx="1133627" cy="31120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899157" y="3546678"/>
              <a:ext cx="482345" cy="311200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274061" y="3546678"/>
              <a:ext cx="695325" cy="311200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880613" y="3546678"/>
              <a:ext cx="380390" cy="311200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165982" y="3546678"/>
              <a:ext cx="1130376" cy="311200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4205350" y="3546678"/>
              <a:ext cx="523875" cy="311200"/>
            </a:xfrm>
            <a:prstGeom prst="rect">
              <a:avLst/>
            </a:prstGeom>
          </p:spPr>
        </p:pic>
      </p:grpSp>
      <p:grpSp>
        <p:nvGrpSpPr>
          <p:cNvPr id="24" name="object 24"/>
          <p:cNvGrpSpPr/>
          <p:nvPr/>
        </p:nvGrpSpPr>
        <p:grpSpPr>
          <a:xfrm>
            <a:off x="550163" y="4080636"/>
            <a:ext cx="5519420" cy="311150"/>
            <a:chOff x="550163" y="4080636"/>
            <a:chExt cx="5519420" cy="311150"/>
          </a:xfrm>
        </p:grpSpPr>
        <p:pic>
          <p:nvPicPr>
            <p:cNvPr id="25" name="object 25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50163" y="4080636"/>
              <a:ext cx="225551" cy="310895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714755" y="4080636"/>
              <a:ext cx="1014031" cy="310895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653794" y="4080636"/>
              <a:ext cx="794219" cy="310895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2348737" y="4080636"/>
              <a:ext cx="542544" cy="310895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2807462" y="4080636"/>
              <a:ext cx="1626615" cy="310895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4325747" y="4080636"/>
              <a:ext cx="693115" cy="310895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4956683" y="4080636"/>
              <a:ext cx="640461" cy="310895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5517768" y="4080636"/>
              <a:ext cx="411479" cy="310895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5843904" y="4080636"/>
              <a:ext cx="225551" cy="310895"/>
            </a:xfrm>
            <a:prstGeom prst="rect">
              <a:avLst/>
            </a:prstGeom>
          </p:spPr>
        </p:pic>
      </p:grpSp>
      <p:pic>
        <p:nvPicPr>
          <p:cNvPr id="34" name="object 34"/>
          <p:cNvPicPr/>
          <p:nvPr/>
        </p:nvPicPr>
        <p:blipFill>
          <a:blip r:embed="rId26" cstate="print"/>
          <a:stretch>
            <a:fillRect/>
          </a:stretch>
        </p:blipFill>
        <p:spPr>
          <a:xfrm>
            <a:off x="327364" y="2469046"/>
            <a:ext cx="8304592" cy="640592"/>
          </a:xfrm>
          <a:prstGeom prst="rect">
            <a:avLst/>
          </a:prstGeom>
        </p:spPr>
      </p:pic>
      <p:sp>
        <p:nvSpPr>
          <p:cNvPr id="35" name="object 35"/>
          <p:cNvSpPr txBox="1"/>
          <p:nvPr/>
        </p:nvSpPr>
        <p:spPr>
          <a:xfrm>
            <a:off x="535940" y="1392682"/>
            <a:ext cx="4521200" cy="1520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900">
              <a:latin typeface="Wingdings" panose="05000000000000000000"/>
              <a:cs typeface="Wingdings" panose="05000000000000000000"/>
            </a:endParaRPr>
          </a:p>
          <a:p>
            <a:pPr marL="170815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List&lt;Person&gt;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list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= </a:t>
            </a:r>
            <a:r>
              <a:rPr sz="1600" b="1" spc="-5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new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ArrayList&lt;&gt;()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;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36" name="Slide Number Placeholder 3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492629" y="462026"/>
            <a:ext cx="4319651" cy="440436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891539" y="1413002"/>
            <a:ext cx="2235200" cy="311150"/>
            <a:chOff x="891539" y="1413002"/>
            <a:chExt cx="2235200" cy="31115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1539" y="1413002"/>
              <a:ext cx="1156881" cy="31089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84501" y="1413002"/>
              <a:ext cx="1141628" cy="310896"/>
            </a:xfrm>
            <a:prstGeom prst="rect">
              <a:avLst/>
            </a:prstGeom>
          </p:spPr>
        </p:pic>
      </p:grp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27583" y="1820705"/>
            <a:ext cx="7899380" cy="155290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535940" y="1392682"/>
            <a:ext cx="4032885" cy="18294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950">
              <a:latin typeface="Wingdings" panose="05000000000000000000"/>
              <a:cs typeface="Wingdings" panose="05000000000000000000"/>
            </a:endParaRPr>
          </a:p>
          <a:p>
            <a:pPr marL="572770">
              <a:lnSpc>
                <a:spcPct val="100000"/>
              </a:lnSpc>
            </a:pPr>
            <a:r>
              <a:rPr sz="1600" b="1" spc="-10" dirty="0">
                <a:solidFill>
                  <a:srgbClr val="636363"/>
                </a:solidFill>
                <a:latin typeface="Consolas" panose="020B0609020204030204"/>
                <a:cs typeface="Consolas" panose="020B0609020204030204"/>
              </a:rPr>
              <a:t>@FunctionalInterface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572770">
              <a:lnSpc>
                <a:spcPct val="100000"/>
              </a:lnSpc>
            </a:pPr>
            <a:r>
              <a:rPr sz="1600" b="1" spc="-10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public</a:t>
            </a:r>
            <a:r>
              <a:rPr sz="1600" b="1" spc="-25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interface</a:t>
            </a:r>
            <a:r>
              <a:rPr sz="1600" b="1" spc="-25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Predicate&lt;T&gt;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{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 marL="1017270">
              <a:lnSpc>
                <a:spcPct val="100000"/>
              </a:lnSpc>
              <a:spcBef>
                <a:spcPts val="5"/>
              </a:spcBef>
            </a:pPr>
            <a:r>
              <a:rPr sz="1600" b="1" spc="-10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boolean</a:t>
            </a:r>
            <a:r>
              <a:rPr sz="1600" b="1" spc="-30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test(T</a:t>
            </a:r>
            <a:r>
              <a:rPr sz="1600" b="1" spc="-2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t);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572770">
              <a:lnSpc>
                <a:spcPct val="100000"/>
              </a:lnSpc>
            </a:pPr>
            <a:r>
              <a:rPr sz="1600" b="1" spc="-5" dirty="0">
                <a:latin typeface="Consolas" panose="020B0609020204030204"/>
                <a:cs typeface="Consolas" panose="020B0609020204030204"/>
              </a:rPr>
              <a:t>}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492629" y="462026"/>
            <a:ext cx="4319651" cy="440436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891539" y="1413002"/>
            <a:ext cx="4688840" cy="311150"/>
            <a:chOff x="891539" y="1413002"/>
            <a:chExt cx="4688840" cy="31115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1539" y="1413002"/>
              <a:ext cx="1156881" cy="31089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84501" y="1413002"/>
              <a:ext cx="1188720" cy="31089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074542" y="1413002"/>
              <a:ext cx="615315" cy="31089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618610" y="1413002"/>
              <a:ext cx="944689" cy="31089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458335" y="1413002"/>
              <a:ext cx="1122006" cy="31089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440044" y="1413002"/>
              <a:ext cx="118872" cy="310896"/>
            </a:xfrm>
            <a:prstGeom prst="rect">
              <a:avLst/>
            </a:prstGeom>
          </p:spPr>
        </p:pic>
      </p:grpSp>
      <p:grpSp>
        <p:nvGrpSpPr>
          <p:cNvPr id="10" name="object 10"/>
          <p:cNvGrpSpPr/>
          <p:nvPr/>
        </p:nvGrpSpPr>
        <p:grpSpPr>
          <a:xfrm>
            <a:off x="827583" y="1824870"/>
            <a:ext cx="7899400" cy="3131820"/>
            <a:chOff x="827583" y="1824870"/>
            <a:chExt cx="7899400" cy="3131820"/>
          </a:xfrm>
        </p:grpSpPr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27583" y="1824870"/>
              <a:ext cx="7899380" cy="3131617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2332355" y="3225672"/>
              <a:ext cx="111760" cy="1213485"/>
            </a:xfrm>
            <a:custGeom>
              <a:avLst/>
              <a:gdLst/>
              <a:ahLst/>
              <a:cxnLst/>
              <a:rect l="l" t="t" r="r" b="b"/>
              <a:pathLst>
                <a:path w="111760" h="1213485">
                  <a:moveTo>
                    <a:pt x="111252" y="975360"/>
                  </a:moveTo>
                  <a:lnTo>
                    <a:pt x="0" y="975360"/>
                  </a:lnTo>
                  <a:lnTo>
                    <a:pt x="0" y="1213104"/>
                  </a:lnTo>
                  <a:lnTo>
                    <a:pt x="111252" y="1213104"/>
                  </a:lnTo>
                  <a:lnTo>
                    <a:pt x="111252" y="975360"/>
                  </a:lnTo>
                  <a:close/>
                </a:path>
                <a:path w="111760" h="1213485">
                  <a:moveTo>
                    <a:pt x="111252" y="487692"/>
                  </a:moveTo>
                  <a:lnTo>
                    <a:pt x="0" y="487692"/>
                  </a:lnTo>
                  <a:lnTo>
                    <a:pt x="0" y="725424"/>
                  </a:lnTo>
                  <a:lnTo>
                    <a:pt x="111252" y="725424"/>
                  </a:lnTo>
                  <a:lnTo>
                    <a:pt x="111252" y="487692"/>
                  </a:lnTo>
                  <a:close/>
                </a:path>
                <a:path w="111760" h="1213485">
                  <a:moveTo>
                    <a:pt x="111252" y="0"/>
                  </a:moveTo>
                  <a:lnTo>
                    <a:pt x="0" y="0"/>
                  </a:lnTo>
                  <a:lnTo>
                    <a:pt x="0" y="237744"/>
                  </a:lnTo>
                  <a:lnTo>
                    <a:pt x="111252" y="237744"/>
                  </a:lnTo>
                  <a:lnTo>
                    <a:pt x="111252" y="0"/>
                  </a:lnTo>
                  <a:close/>
                </a:path>
              </a:pathLst>
            </a:custGeom>
            <a:solidFill>
              <a:srgbClr val="E8F1FD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/>
          <p:nvPr/>
        </p:nvSpPr>
        <p:spPr>
          <a:xfrm>
            <a:off x="535940" y="1392682"/>
            <a:ext cx="7700645" cy="32924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950">
              <a:latin typeface="Wingdings" panose="05000000000000000000"/>
              <a:cs typeface="Wingdings" panose="05000000000000000000"/>
            </a:endParaRPr>
          </a:p>
          <a:p>
            <a:pPr marL="572770">
              <a:lnSpc>
                <a:spcPct val="100000"/>
              </a:lnSpc>
            </a:pPr>
            <a:r>
              <a:rPr sz="1600" b="1" spc="-10" dirty="0">
                <a:solidFill>
                  <a:srgbClr val="636363"/>
                </a:solidFill>
                <a:latin typeface="Consolas" panose="020B0609020204030204"/>
                <a:cs typeface="Consolas" panose="020B0609020204030204"/>
              </a:rPr>
              <a:t>@FunctionalInterface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572770">
              <a:lnSpc>
                <a:spcPct val="100000"/>
              </a:lnSpc>
            </a:pPr>
            <a:r>
              <a:rPr sz="1600" b="1" spc="-10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public</a:t>
            </a:r>
            <a:r>
              <a:rPr sz="1600" b="1" spc="-25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interface</a:t>
            </a:r>
            <a:r>
              <a:rPr sz="1600" b="1" spc="-20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Predicate&lt;T&gt;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{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 marL="1017270">
              <a:lnSpc>
                <a:spcPct val="100000"/>
              </a:lnSpc>
              <a:spcBef>
                <a:spcPts val="5"/>
              </a:spcBef>
            </a:pPr>
            <a:r>
              <a:rPr sz="1600" b="1" spc="-10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boolean</a:t>
            </a:r>
            <a:r>
              <a:rPr sz="1600" b="1" spc="-30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test(T</a:t>
            </a:r>
            <a:r>
              <a:rPr sz="1600" b="1" spc="-2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t);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1017270" marR="5080">
              <a:lnSpc>
                <a:spcPts val="3840"/>
              </a:lnSpc>
              <a:spcBef>
                <a:spcPts val="445"/>
              </a:spcBef>
            </a:pPr>
            <a:r>
              <a:rPr sz="1600" b="1" spc="-10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default</a:t>
            </a:r>
            <a:r>
              <a:rPr sz="1600" b="1" spc="-5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Predicate&lt;T&gt;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and(Predicate&lt;? </a:t>
            </a:r>
            <a:r>
              <a:rPr sz="1600" b="1" spc="-10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super</a:t>
            </a:r>
            <a:r>
              <a:rPr sz="1600" b="1" spc="-5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T&gt;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other)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{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...</a:t>
            </a:r>
            <a:r>
              <a:rPr sz="1600" b="1" spc="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} </a:t>
            </a:r>
            <a:r>
              <a:rPr sz="1600" b="1" spc="-86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default</a:t>
            </a:r>
            <a:r>
              <a:rPr sz="1600" b="1" spc="-5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Predicate&lt;T&gt;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or(Predicate&lt;?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super</a:t>
            </a:r>
            <a:r>
              <a:rPr sz="1600" b="1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T&gt; other)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{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... } 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default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Predicate&lt;T&gt;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negate()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{ ...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}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572770">
              <a:lnSpc>
                <a:spcPts val="1475"/>
              </a:lnSpc>
            </a:pPr>
            <a:r>
              <a:rPr sz="1600" b="1" spc="-5" dirty="0">
                <a:latin typeface="Consolas" panose="020B0609020204030204"/>
                <a:cs typeface="Consolas" panose="020B0609020204030204"/>
              </a:rPr>
              <a:t>}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492629" y="462026"/>
            <a:ext cx="4319651" cy="440436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35940" y="1392682"/>
            <a:ext cx="1422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91539" y="1413002"/>
            <a:ext cx="3950335" cy="311150"/>
            <a:chOff x="891539" y="1413002"/>
            <a:chExt cx="3950335" cy="31115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1539" y="1413002"/>
              <a:ext cx="1262659" cy="31089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89657" y="1413002"/>
              <a:ext cx="1643125" cy="31089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655186" y="1413002"/>
              <a:ext cx="1186434" cy="31089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709794" y="1413002"/>
              <a:ext cx="118872" cy="310896"/>
            </a:xfrm>
            <a:prstGeom prst="rect">
              <a:avLst/>
            </a:prstGeom>
          </p:spPr>
        </p:pic>
      </p:grpSp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27583" y="1821522"/>
            <a:ext cx="7899380" cy="1862576"/>
          </a:xfrm>
          <a:prstGeom prst="rect">
            <a:avLst/>
          </a:prstGeom>
        </p:spPr>
      </p:pic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516890" y="2042247"/>
          <a:ext cx="4627879" cy="6906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48585"/>
                <a:gridCol w="334010"/>
                <a:gridCol w="222885"/>
                <a:gridCol w="222885"/>
                <a:gridCol w="333375"/>
                <a:gridCol w="222250"/>
                <a:gridCol w="643889"/>
              </a:tblGrid>
              <a:tr h="223393">
                <a:tc>
                  <a:txBody>
                    <a:bodyPr/>
                    <a:lstStyle/>
                    <a:p>
                      <a:pPr marR="47625" algn="r">
                        <a:lnSpc>
                          <a:spcPts val="1505"/>
                        </a:lnSpc>
                      </a:pPr>
                      <a:r>
                        <a:rPr sz="1600" b="1" spc="-10" dirty="0">
                          <a:latin typeface="Consolas" panose="020B0609020204030204"/>
                          <a:cs typeface="Consolas" panose="020B0609020204030204"/>
                        </a:rPr>
                        <a:t>Predicate&lt;Integer&gt;</a:t>
                      </a:r>
                      <a:endParaRPr sz="16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5"/>
                        </a:lnSpc>
                      </a:pPr>
                      <a:r>
                        <a:rPr sz="1600" b="1" spc="-10" dirty="0">
                          <a:latin typeface="Consolas" panose="020B0609020204030204"/>
                          <a:cs typeface="Consolas" panose="020B0609020204030204"/>
                        </a:rPr>
                        <a:t>p1</a:t>
                      </a:r>
                      <a:endParaRPr sz="16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5"/>
                        </a:lnSpc>
                      </a:pPr>
                      <a:r>
                        <a:rPr sz="1600" b="1" dirty="0">
                          <a:latin typeface="Consolas" panose="020B0609020204030204"/>
                          <a:cs typeface="Consolas" panose="020B0609020204030204"/>
                        </a:rPr>
                        <a:t>=</a:t>
                      </a:r>
                      <a:endParaRPr sz="16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5"/>
                        </a:lnSpc>
                      </a:pPr>
                      <a:r>
                        <a:rPr sz="1600" b="1" dirty="0">
                          <a:latin typeface="Consolas" panose="020B0609020204030204"/>
                          <a:cs typeface="Consolas" panose="020B0609020204030204"/>
                        </a:rPr>
                        <a:t>i</a:t>
                      </a:r>
                      <a:endParaRPr sz="16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505"/>
                        </a:lnSpc>
                      </a:pPr>
                      <a:r>
                        <a:rPr sz="1600" b="1" spc="-5" dirty="0">
                          <a:latin typeface="Consolas" panose="020B0609020204030204"/>
                          <a:cs typeface="Consolas" panose="020B0609020204030204"/>
                        </a:rPr>
                        <a:t>-&gt;</a:t>
                      </a:r>
                      <a:endParaRPr sz="16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4610">
                        <a:lnSpc>
                          <a:spcPts val="1505"/>
                        </a:lnSpc>
                      </a:pPr>
                      <a:r>
                        <a:rPr sz="1600" b="1" dirty="0">
                          <a:latin typeface="Consolas" panose="020B0609020204030204"/>
                          <a:cs typeface="Consolas" panose="020B0609020204030204"/>
                        </a:rPr>
                        <a:t>i</a:t>
                      </a:r>
                      <a:endParaRPr sz="16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505"/>
                        </a:lnSpc>
                      </a:pPr>
                      <a:r>
                        <a:rPr sz="1600" b="1" spc="-5" dirty="0">
                          <a:latin typeface="Consolas" panose="020B0609020204030204"/>
                          <a:cs typeface="Consolas" panose="020B0609020204030204"/>
                        </a:rPr>
                        <a:t>&gt;</a:t>
                      </a:r>
                      <a:r>
                        <a:rPr sz="1600" b="1" spc="-65" dirty="0">
                          <a:latin typeface="Consolas" panose="020B0609020204030204"/>
                          <a:cs typeface="Consolas" panose="020B0609020204030204"/>
                        </a:rPr>
                        <a:t> </a:t>
                      </a:r>
                      <a:r>
                        <a:rPr sz="1600" b="1" spc="-10" dirty="0">
                          <a:latin typeface="Consolas" panose="020B0609020204030204"/>
                          <a:cs typeface="Consolas" panose="020B0609020204030204"/>
                        </a:rPr>
                        <a:t>20;</a:t>
                      </a:r>
                      <a:endParaRPr sz="16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0" marB="0"/>
                </a:tc>
              </a:tr>
              <a:tr h="243966">
                <a:tc>
                  <a:txBody>
                    <a:bodyPr/>
                    <a:lstStyle/>
                    <a:p>
                      <a:pPr marR="47625" algn="r">
                        <a:lnSpc>
                          <a:spcPts val="1670"/>
                        </a:lnSpc>
                      </a:pPr>
                      <a:r>
                        <a:rPr sz="1600" b="1" spc="-10" dirty="0">
                          <a:latin typeface="Consolas" panose="020B0609020204030204"/>
                          <a:cs typeface="Consolas" panose="020B0609020204030204"/>
                        </a:rPr>
                        <a:t>Predicate&lt;Integer&gt;</a:t>
                      </a:r>
                      <a:endParaRPr sz="16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70"/>
                        </a:lnSpc>
                      </a:pPr>
                      <a:r>
                        <a:rPr sz="1600" b="1" spc="-10" dirty="0">
                          <a:latin typeface="Consolas" panose="020B0609020204030204"/>
                          <a:cs typeface="Consolas" panose="020B0609020204030204"/>
                        </a:rPr>
                        <a:t>p2</a:t>
                      </a:r>
                      <a:endParaRPr sz="16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70"/>
                        </a:lnSpc>
                      </a:pPr>
                      <a:r>
                        <a:rPr sz="1600" b="1" dirty="0">
                          <a:latin typeface="Consolas" panose="020B0609020204030204"/>
                          <a:cs typeface="Consolas" panose="020B0609020204030204"/>
                        </a:rPr>
                        <a:t>=</a:t>
                      </a:r>
                      <a:endParaRPr sz="16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70"/>
                        </a:lnSpc>
                      </a:pPr>
                      <a:r>
                        <a:rPr sz="1600" b="1" dirty="0">
                          <a:latin typeface="Consolas" panose="020B0609020204030204"/>
                          <a:cs typeface="Consolas" panose="020B0609020204030204"/>
                        </a:rPr>
                        <a:t>i</a:t>
                      </a:r>
                      <a:endParaRPr sz="16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670"/>
                        </a:lnSpc>
                      </a:pPr>
                      <a:r>
                        <a:rPr sz="1600" b="1" spc="-5" dirty="0">
                          <a:latin typeface="Consolas" panose="020B0609020204030204"/>
                          <a:cs typeface="Consolas" panose="020B0609020204030204"/>
                        </a:rPr>
                        <a:t>-&gt;</a:t>
                      </a:r>
                      <a:endParaRPr sz="16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4610">
                        <a:lnSpc>
                          <a:spcPts val="1670"/>
                        </a:lnSpc>
                      </a:pPr>
                      <a:r>
                        <a:rPr sz="1600" b="1" dirty="0">
                          <a:latin typeface="Consolas" panose="020B0609020204030204"/>
                          <a:cs typeface="Consolas" panose="020B0609020204030204"/>
                        </a:rPr>
                        <a:t>i</a:t>
                      </a:r>
                      <a:endParaRPr sz="16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670"/>
                        </a:lnSpc>
                      </a:pPr>
                      <a:r>
                        <a:rPr sz="1600" b="1" spc="-5" dirty="0">
                          <a:latin typeface="Consolas" panose="020B0609020204030204"/>
                          <a:cs typeface="Consolas" panose="020B0609020204030204"/>
                        </a:rPr>
                        <a:t>&lt;</a:t>
                      </a:r>
                      <a:r>
                        <a:rPr sz="1600" b="1" spc="-65" dirty="0">
                          <a:latin typeface="Consolas" panose="020B0609020204030204"/>
                          <a:cs typeface="Consolas" panose="020B0609020204030204"/>
                        </a:rPr>
                        <a:t> </a:t>
                      </a:r>
                      <a:r>
                        <a:rPr sz="1600" b="1" spc="-10" dirty="0">
                          <a:latin typeface="Consolas" panose="020B0609020204030204"/>
                          <a:cs typeface="Consolas" panose="020B0609020204030204"/>
                        </a:rPr>
                        <a:t>30;</a:t>
                      </a:r>
                      <a:endParaRPr sz="16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0" marB="0"/>
                </a:tc>
              </a:tr>
              <a:tr h="223266">
                <a:tc>
                  <a:txBody>
                    <a:bodyPr/>
                    <a:lstStyle/>
                    <a:p>
                      <a:pPr marR="47625" algn="r">
                        <a:lnSpc>
                          <a:spcPts val="1660"/>
                        </a:lnSpc>
                      </a:pPr>
                      <a:r>
                        <a:rPr sz="1600" b="1" spc="-10" dirty="0">
                          <a:latin typeface="Consolas" panose="020B0609020204030204"/>
                          <a:cs typeface="Consolas" panose="020B0609020204030204"/>
                        </a:rPr>
                        <a:t>Predicate&lt;Integer&gt;</a:t>
                      </a:r>
                      <a:endParaRPr sz="16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60"/>
                        </a:lnSpc>
                      </a:pPr>
                      <a:r>
                        <a:rPr sz="1600" b="1" spc="-10" dirty="0">
                          <a:latin typeface="Consolas" panose="020B0609020204030204"/>
                          <a:cs typeface="Consolas" panose="020B0609020204030204"/>
                        </a:rPr>
                        <a:t>p3</a:t>
                      </a:r>
                      <a:endParaRPr sz="16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60"/>
                        </a:lnSpc>
                      </a:pPr>
                      <a:r>
                        <a:rPr sz="1600" b="1" dirty="0">
                          <a:latin typeface="Consolas" panose="020B0609020204030204"/>
                          <a:cs typeface="Consolas" panose="020B0609020204030204"/>
                        </a:rPr>
                        <a:t>=</a:t>
                      </a:r>
                      <a:endParaRPr sz="16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60"/>
                        </a:lnSpc>
                      </a:pPr>
                      <a:r>
                        <a:rPr sz="1600" b="1" dirty="0">
                          <a:latin typeface="Consolas" panose="020B0609020204030204"/>
                          <a:cs typeface="Consolas" panose="020B0609020204030204"/>
                        </a:rPr>
                        <a:t>i</a:t>
                      </a:r>
                      <a:endParaRPr sz="16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660"/>
                        </a:lnSpc>
                      </a:pPr>
                      <a:r>
                        <a:rPr sz="1600" b="1" spc="-5" dirty="0">
                          <a:latin typeface="Consolas" panose="020B0609020204030204"/>
                          <a:cs typeface="Consolas" panose="020B0609020204030204"/>
                        </a:rPr>
                        <a:t>-&gt;</a:t>
                      </a:r>
                      <a:endParaRPr sz="16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4610">
                        <a:lnSpc>
                          <a:spcPts val="1660"/>
                        </a:lnSpc>
                      </a:pPr>
                      <a:r>
                        <a:rPr sz="1600" b="1" dirty="0">
                          <a:latin typeface="Consolas" panose="020B0609020204030204"/>
                          <a:cs typeface="Consolas" panose="020B0609020204030204"/>
                        </a:rPr>
                        <a:t>i</a:t>
                      </a:r>
                      <a:endParaRPr sz="16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660"/>
                        </a:lnSpc>
                      </a:pPr>
                      <a:r>
                        <a:rPr sz="1600" b="1" spc="-5" dirty="0">
                          <a:latin typeface="Consolas" panose="020B0609020204030204"/>
                          <a:cs typeface="Consolas" panose="020B0609020204030204"/>
                        </a:rPr>
                        <a:t>==</a:t>
                      </a:r>
                      <a:r>
                        <a:rPr sz="1600" b="1" spc="-70" dirty="0">
                          <a:latin typeface="Consolas" panose="020B0609020204030204"/>
                          <a:cs typeface="Consolas" panose="020B0609020204030204"/>
                        </a:rPr>
                        <a:t> </a:t>
                      </a:r>
                      <a:r>
                        <a:rPr sz="1600" b="1" spc="-10" dirty="0">
                          <a:latin typeface="Consolas" panose="020B0609020204030204"/>
                          <a:cs typeface="Consolas" panose="020B0609020204030204"/>
                        </a:rPr>
                        <a:t>0;</a:t>
                      </a:r>
                      <a:endParaRPr sz="16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11" name="object 11"/>
          <p:cNvSpPr txBox="1"/>
          <p:nvPr/>
        </p:nvSpPr>
        <p:spPr>
          <a:xfrm>
            <a:off x="1096162" y="2953004"/>
            <a:ext cx="691832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Predicate&lt;Integer&gt;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p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=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p1.and(p2).or(p3);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//</a:t>
            </a:r>
            <a:r>
              <a:rPr sz="1600" b="1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(p1</a:t>
            </a:r>
            <a:r>
              <a:rPr sz="1600" b="1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AND</a:t>
            </a:r>
            <a:r>
              <a:rPr sz="1600" b="1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p2)</a:t>
            </a:r>
            <a:r>
              <a:rPr sz="1600" b="1" spc="-1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OR</a:t>
            </a:r>
            <a:r>
              <a:rPr sz="1600" b="1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p3 </a:t>
            </a:r>
            <a:r>
              <a:rPr sz="1600" b="1" spc="-86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Predicate&lt;Integer&gt;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p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=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p3.or(p1).and(p2);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//</a:t>
            </a:r>
            <a:r>
              <a:rPr sz="1600" b="1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(p3</a:t>
            </a:r>
            <a:r>
              <a:rPr sz="1600" b="1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OR</a:t>
            </a:r>
            <a:r>
              <a:rPr sz="1600" b="1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p1)</a:t>
            </a:r>
            <a:r>
              <a:rPr sz="1600" b="1" spc="-1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AND</a:t>
            </a:r>
            <a:r>
              <a:rPr sz="1600" b="1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p2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492629" y="462026"/>
            <a:ext cx="4319651" cy="440436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35940" y="1392682"/>
            <a:ext cx="1422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91539" y="1413002"/>
            <a:ext cx="3950335" cy="311150"/>
            <a:chOff x="891539" y="1413002"/>
            <a:chExt cx="3950335" cy="31115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1539" y="1413002"/>
              <a:ext cx="1262659" cy="31089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89657" y="1413002"/>
              <a:ext cx="1643125" cy="31089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655186" y="1413002"/>
              <a:ext cx="1186434" cy="31089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709794" y="1413002"/>
              <a:ext cx="118872" cy="310896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535940" y="4060316"/>
            <a:ext cx="1422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891539" y="4080636"/>
            <a:ext cx="5201920" cy="311150"/>
            <a:chOff x="891539" y="4080636"/>
            <a:chExt cx="5201920" cy="311150"/>
          </a:xfrm>
        </p:grpSpPr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91539" y="4080636"/>
              <a:ext cx="1173822" cy="310895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947925" y="4080636"/>
              <a:ext cx="1020572" cy="310895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872994" y="4080636"/>
              <a:ext cx="1405255" cy="310895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177918" y="4080636"/>
              <a:ext cx="894334" cy="310895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996306" y="4080636"/>
              <a:ext cx="1096695" cy="310895"/>
            </a:xfrm>
            <a:prstGeom prst="rect">
              <a:avLst/>
            </a:prstGeom>
          </p:spPr>
        </p:pic>
      </p:grpSp>
      <p:pic>
        <p:nvPicPr>
          <p:cNvPr id="16" name="object 16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827583" y="1821191"/>
            <a:ext cx="7899380" cy="1865364"/>
          </a:xfrm>
          <a:prstGeom prst="rect">
            <a:avLst/>
          </a:prstGeom>
        </p:spPr>
      </p:pic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516890" y="2042247"/>
          <a:ext cx="7518399" cy="14221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48585"/>
                <a:gridCol w="334010"/>
                <a:gridCol w="222885"/>
                <a:gridCol w="222885"/>
                <a:gridCol w="333375"/>
                <a:gridCol w="222250"/>
                <a:gridCol w="1223645"/>
                <a:gridCol w="2310764"/>
              </a:tblGrid>
              <a:tr h="223393">
                <a:tc>
                  <a:txBody>
                    <a:bodyPr/>
                    <a:lstStyle/>
                    <a:p>
                      <a:pPr marR="47625" algn="r">
                        <a:lnSpc>
                          <a:spcPts val="1505"/>
                        </a:lnSpc>
                      </a:pPr>
                      <a:r>
                        <a:rPr sz="1600" b="1" spc="-10" dirty="0">
                          <a:latin typeface="Consolas" panose="020B0609020204030204"/>
                          <a:cs typeface="Consolas" panose="020B0609020204030204"/>
                        </a:rPr>
                        <a:t>Predicate&lt;Integer&gt;</a:t>
                      </a:r>
                      <a:endParaRPr sz="16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5"/>
                        </a:lnSpc>
                      </a:pPr>
                      <a:r>
                        <a:rPr sz="1600" b="1" spc="-10" dirty="0">
                          <a:latin typeface="Consolas" panose="020B0609020204030204"/>
                          <a:cs typeface="Consolas" panose="020B0609020204030204"/>
                        </a:rPr>
                        <a:t>p1</a:t>
                      </a:r>
                      <a:endParaRPr sz="16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5"/>
                        </a:lnSpc>
                      </a:pPr>
                      <a:r>
                        <a:rPr sz="1600" b="1" dirty="0">
                          <a:latin typeface="Consolas" panose="020B0609020204030204"/>
                          <a:cs typeface="Consolas" panose="020B0609020204030204"/>
                        </a:rPr>
                        <a:t>=</a:t>
                      </a:r>
                      <a:endParaRPr sz="16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5"/>
                        </a:lnSpc>
                      </a:pPr>
                      <a:r>
                        <a:rPr sz="1600" b="1" dirty="0">
                          <a:latin typeface="Consolas" panose="020B0609020204030204"/>
                          <a:cs typeface="Consolas" panose="020B0609020204030204"/>
                        </a:rPr>
                        <a:t>i</a:t>
                      </a:r>
                      <a:endParaRPr sz="16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505"/>
                        </a:lnSpc>
                      </a:pPr>
                      <a:r>
                        <a:rPr sz="1600" b="1" spc="-5" dirty="0">
                          <a:latin typeface="Consolas" panose="020B0609020204030204"/>
                          <a:cs typeface="Consolas" panose="020B0609020204030204"/>
                        </a:rPr>
                        <a:t>-&gt;</a:t>
                      </a:r>
                      <a:endParaRPr sz="16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4610">
                        <a:lnSpc>
                          <a:spcPts val="1505"/>
                        </a:lnSpc>
                      </a:pPr>
                      <a:r>
                        <a:rPr sz="1600" b="1" dirty="0">
                          <a:latin typeface="Consolas" panose="020B0609020204030204"/>
                          <a:cs typeface="Consolas" panose="020B0609020204030204"/>
                        </a:rPr>
                        <a:t>i</a:t>
                      </a:r>
                      <a:endParaRPr sz="16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55245">
                        <a:lnSpc>
                          <a:spcPts val="1505"/>
                        </a:lnSpc>
                      </a:pPr>
                      <a:r>
                        <a:rPr sz="1600" b="1" spc="-5" dirty="0">
                          <a:latin typeface="Consolas" panose="020B0609020204030204"/>
                          <a:cs typeface="Consolas" panose="020B0609020204030204"/>
                        </a:rPr>
                        <a:t>&gt;</a:t>
                      </a:r>
                      <a:r>
                        <a:rPr sz="1600" b="1" spc="-65" dirty="0">
                          <a:latin typeface="Consolas" panose="020B0609020204030204"/>
                          <a:cs typeface="Consolas" panose="020B0609020204030204"/>
                        </a:rPr>
                        <a:t> </a:t>
                      </a:r>
                      <a:r>
                        <a:rPr sz="1600" b="1" spc="-10" dirty="0">
                          <a:latin typeface="Consolas" panose="020B0609020204030204"/>
                          <a:cs typeface="Consolas" panose="020B0609020204030204"/>
                        </a:rPr>
                        <a:t>20;</a:t>
                      </a:r>
                      <a:endParaRPr sz="16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0" marB="0"/>
                </a:tc>
                <a:tc hMerge="1">
                  <a:tcPr marL="0" marR="0" marT="0" marB="0"/>
                </a:tc>
              </a:tr>
              <a:tr h="243966">
                <a:tc>
                  <a:txBody>
                    <a:bodyPr/>
                    <a:lstStyle/>
                    <a:p>
                      <a:pPr marR="47625" algn="r">
                        <a:lnSpc>
                          <a:spcPts val="1670"/>
                        </a:lnSpc>
                      </a:pPr>
                      <a:r>
                        <a:rPr sz="1600" b="1" spc="-10" dirty="0">
                          <a:latin typeface="Consolas" panose="020B0609020204030204"/>
                          <a:cs typeface="Consolas" panose="020B0609020204030204"/>
                        </a:rPr>
                        <a:t>Predicate&lt;Integer&gt;</a:t>
                      </a:r>
                      <a:endParaRPr sz="16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70"/>
                        </a:lnSpc>
                      </a:pPr>
                      <a:r>
                        <a:rPr sz="1600" b="1" spc="-10" dirty="0">
                          <a:latin typeface="Consolas" panose="020B0609020204030204"/>
                          <a:cs typeface="Consolas" panose="020B0609020204030204"/>
                        </a:rPr>
                        <a:t>p2</a:t>
                      </a:r>
                      <a:endParaRPr sz="16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70"/>
                        </a:lnSpc>
                      </a:pPr>
                      <a:r>
                        <a:rPr sz="1600" b="1" dirty="0">
                          <a:latin typeface="Consolas" panose="020B0609020204030204"/>
                          <a:cs typeface="Consolas" panose="020B0609020204030204"/>
                        </a:rPr>
                        <a:t>=</a:t>
                      </a:r>
                      <a:endParaRPr sz="16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70"/>
                        </a:lnSpc>
                      </a:pPr>
                      <a:r>
                        <a:rPr sz="1600" b="1" dirty="0">
                          <a:latin typeface="Consolas" panose="020B0609020204030204"/>
                          <a:cs typeface="Consolas" panose="020B0609020204030204"/>
                        </a:rPr>
                        <a:t>i</a:t>
                      </a:r>
                      <a:endParaRPr sz="16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670"/>
                        </a:lnSpc>
                      </a:pPr>
                      <a:r>
                        <a:rPr sz="1600" b="1" spc="-5" dirty="0">
                          <a:latin typeface="Consolas" panose="020B0609020204030204"/>
                          <a:cs typeface="Consolas" panose="020B0609020204030204"/>
                        </a:rPr>
                        <a:t>-&gt;</a:t>
                      </a:r>
                      <a:endParaRPr sz="16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4610">
                        <a:lnSpc>
                          <a:spcPts val="1670"/>
                        </a:lnSpc>
                      </a:pPr>
                      <a:r>
                        <a:rPr sz="1600" b="1" dirty="0">
                          <a:latin typeface="Consolas" panose="020B0609020204030204"/>
                          <a:cs typeface="Consolas" panose="020B0609020204030204"/>
                        </a:rPr>
                        <a:t>i</a:t>
                      </a:r>
                      <a:endParaRPr sz="16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55245">
                        <a:lnSpc>
                          <a:spcPts val="1670"/>
                        </a:lnSpc>
                      </a:pPr>
                      <a:r>
                        <a:rPr sz="1600" b="1" spc="-5" dirty="0">
                          <a:latin typeface="Consolas" panose="020B0609020204030204"/>
                          <a:cs typeface="Consolas" panose="020B0609020204030204"/>
                        </a:rPr>
                        <a:t>&lt;</a:t>
                      </a:r>
                      <a:r>
                        <a:rPr sz="1600" b="1" spc="-65" dirty="0">
                          <a:latin typeface="Consolas" panose="020B0609020204030204"/>
                          <a:cs typeface="Consolas" panose="020B0609020204030204"/>
                        </a:rPr>
                        <a:t> </a:t>
                      </a:r>
                      <a:r>
                        <a:rPr sz="1600" b="1" spc="-10" dirty="0">
                          <a:latin typeface="Consolas" panose="020B0609020204030204"/>
                          <a:cs typeface="Consolas" panose="020B0609020204030204"/>
                        </a:rPr>
                        <a:t>30;</a:t>
                      </a:r>
                      <a:endParaRPr sz="16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0" marB="0"/>
                </a:tc>
                <a:tc hMerge="1">
                  <a:tcPr marL="0" marR="0" marT="0" marB="0"/>
                </a:tc>
              </a:tr>
              <a:tr h="223266">
                <a:tc>
                  <a:txBody>
                    <a:bodyPr/>
                    <a:lstStyle/>
                    <a:p>
                      <a:pPr marR="47625" algn="r">
                        <a:lnSpc>
                          <a:spcPts val="1660"/>
                        </a:lnSpc>
                      </a:pPr>
                      <a:r>
                        <a:rPr sz="1600" b="1" spc="-10" dirty="0">
                          <a:latin typeface="Consolas" panose="020B0609020204030204"/>
                          <a:cs typeface="Consolas" panose="020B0609020204030204"/>
                        </a:rPr>
                        <a:t>Predicate&lt;Integer&gt;</a:t>
                      </a:r>
                      <a:endParaRPr sz="16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60"/>
                        </a:lnSpc>
                      </a:pPr>
                      <a:r>
                        <a:rPr sz="1600" b="1" spc="-10" dirty="0">
                          <a:latin typeface="Consolas" panose="020B0609020204030204"/>
                          <a:cs typeface="Consolas" panose="020B0609020204030204"/>
                        </a:rPr>
                        <a:t>p3</a:t>
                      </a:r>
                      <a:endParaRPr sz="16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60"/>
                        </a:lnSpc>
                      </a:pPr>
                      <a:r>
                        <a:rPr sz="1600" b="1" dirty="0">
                          <a:latin typeface="Consolas" panose="020B0609020204030204"/>
                          <a:cs typeface="Consolas" panose="020B0609020204030204"/>
                        </a:rPr>
                        <a:t>=</a:t>
                      </a:r>
                      <a:endParaRPr sz="16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60"/>
                        </a:lnSpc>
                      </a:pPr>
                      <a:r>
                        <a:rPr sz="1600" b="1" dirty="0">
                          <a:latin typeface="Consolas" panose="020B0609020204030204"/>
                          <a:cs typeface="Consolas" panose="020B0609020204030204"/>
                        </a:rPr>
                        <a:t>i</a:t>
                      </a:r>
                      <a:endParaRPr sz="16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660"/>
                        </a:lnSpc>
                      </a:pPr>
                      <a:r>
                        <a:rPr sz="1600" b="1" spc="-5" dirty="0">
                          <a:latin typeface="Consolas" panose="020B0609020204030204"/>
                          <a:cs typeface="Consolas" panose="020B0609020204030204"/>
                        </a:rPr>
                        <a:t>-&gt;</a:t>
                      </a:r>
                      <a:endParaRPr sz="16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4610">
                        <a:lnSpc>
                          <a:spcPts val="1660"/>
                        </a:lnSpc>
                      </a:pPr>
                      <a:r>
                        <a:rPr sz="1600" b="1" dirty="0">
                          <a:latin typeface="Consolas" panose="020B0609020204030204"/>
                          <a:cs typeface="Consolas" panose="020B0609020204030204"/>
                        </a:rPr>
                        <a:t>i</a:t>
                      </a:r>
                      <a:endParaRPr sz="16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55245">
                        <a:lnSpc>
                          <a:spcPts val="1660"/>
                        </a:lnSpc>
                      </a:pPr>
                      <a:r>
                        <a:rPr sz="1600" b="1" spc="-5" dirty="0">
                          <a:latin typeface="Consolas" panose="020B0609020204030204"/>
                          <a:cs typeface="Consolas" panose="020B0609020204030204"/>
                        </a:rPr>
                        <a:t>==</a:t>
                      </a:r>
                      <a:r>
                        <a:rPr sz="1600" b="1" spc="-65" dirty="0">
                          <a:latin typeface="Consolas" panose="020B0609020204030204"/>
                          <a:cs typeface="Consolas" panose="020B0609020204030204"/>
                        </a:rPr>
                        <a:t> </a:t>
                      </a:r>
                      <a:r>
                        <a:rPr sz="1600" b="1" spc="-10" dirty="0">
                          <a:latin typeface="Consolas" panose="020B0609020204030204"/>
                          <a:cs typeface="Consolas" panose="020B0609020204030204"/>
                        </a:rPr>
                        <a:t>0;</a:t>
                      </a:r>
                      <a:endParaRPr sz="16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0" marB="0"/>
                </a:tc>
                <a:tc hMerge="1">
                  <a:tcPr marL="0" marR="0" marT="0" marB="0"/>
                </a:tc>
              </a:tr>
              <a:tr h="50825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55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R="47625" algn="r">
                        <a:lnSpc>
                          <a:spcPct val="100000"/>
                        </a:lnSpc>
                      </a:pPr>
                      <a:r>
                        <a:rPr sz="1600" b="1" spc="-10" dirty="0">
                          <a:latin typeface="Consolas" panose="020B0609020204030204"/>
                          <a:cs typeface="Consolas" panose="020B0609020204030204"/>
                        </a:rPr>
                        <a:t>Predicate&lt;Integer&gt;</a:t>
                      </a:r>
                      <a:endParaRPr sz="16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5715" marB="0"/>
                </a:tc>
                <a:tc gridSpan="6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55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55245">
                        <a:lnSpc>
                          <a:spcPct val="100000"/>
                        </a:lnSpc>
                      </a:pPr>
                      <a:r>
                        <a:rPr sz="1600" b="1" spc="-5" dirty="0">
                          <a:latin typeface="Consolas" panose="020B0609020204030204"/>
                          <a:cs typeface="Consolas" panose="020B0609020204030204"/>
                        </a:rPr>
                        <a:t>p</a:t>
                      </a:r>
                      <a:r>
                        <a:rPr sz="1600" b="1" spc="-30" dirty="0">
                          <a:latin typeface="Consolas" panose="020B0609020204030204"/>
                          <a:cs typeface="Consolas" panose="020B0609020204030204"/>
                        </a:rPr>
                        <a:t> </a:t>
                      </a:r>
                      <a:r>
                        <a:rPr sz="1600" b="1" spc="-5" dirty="0">
                          <a:latin typeface="Consolas" panose="020B0609020204030204"/>
                          <a:cs typeface="Consolas" panose="020B0609020204030204"/>
                        </a:rPr>
                        <a:t>=</a:t>
                      </a:r>
                      <a:r>
                        <a:rPr sz="1600" b="1" spc="-25" dirty="0">
                          <a:latin typeface="Consolas" panose="020B0609020204030204"/>
                          <a:cs typeface="Consolas" panose="020B0609020204030204"/>
                        </a:rPr>
                        <a:t> </a:t>
                      </a:r>
                      <a:r>
                        <a:rPr sz="1600" b="1" spc="-10" dirty="0">
                          <a:latin typeface="Consolas" panose="020B0609020204030204"/>
                          <a:cs typeface="Consolas" panose="020B0609020204030204"/>
                        </a:rPr>
                        <a:t>p1.and(p2).or(p3);</a:t>
                      </a:r>
                      <a:endParaRPr sz="16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5715" marB="0"/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55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R="24130" algn="r">
                        <a:lnSpc>
                          <a:spcPct val="100000"/>
                        </a:lnSpc>
                      </a:pPr>
                      <a:r>
                        <a:rPr sz="1600" b="1" spc="-5" dirty="0">
                          <a:solidFill>
                            <a:srgbClr val="3E7E5F"/>
                          </a:solidFill>
                          <a:latin typeface="Consolas" panose="020B0609020204030204"/>
                          <a:cs typeface="Consolas" panose="020B0609020204030204"/>
                        </a:rPr>
                        <a:t>//</a:t>
                      </a:r>
                      <a:r>
                        <a:rPr sz="1600" b="1" spc="-15" dirty="0">
                          <a:solidFill>
                            <a:srgbClr val="3E7E5F"/>
                          </a:solidFill>
                          <a:latin typeface="Consolas" panose="020B0609020204030204"/>
                          <a:cs typeface="Consolas" panose="020B0609020204030204"/>
                        </a:rPr>
                        <a:t> </a:t>
                      </a:r>
                      <a:r>
                        <a:rPr sz="1600" b="1" spc="-10" dirty="0">
                          <a:solidFill>
                            <a:srgbClr val="3E7E5F"/>
                          </a:solidFill>
                          <a:latin typeface="Consolas" panose="020B0609020204030204"/>
                          <a:cs typeface="Consolas" panose="020B0609020204030204"/>
                        </a:rPr>
                        <a:t>(p1</a:t>
                      </a:r>
                      <a:r>
                        <a:rPr sz="1600" b="1" spc="-15" dirty="0">
                          <a:solidFill>
                            <a:srgbClr val="3E7E5F"/>
                          </a:solidFill>
                          <a:latin typeface="Consolas" panose="020B0609020204030204"/>
                          <a:cs typeface="Consolas" panose="020B0609020204030204"/>
                        </a:rPr>
                        <a:t> </a:t>
                      </a:r>
                      <a:r>
                        <a:rPr sz="1600" b="1" spc="-10" dirty="0">
                          <a:solidFill>
                            <a:srgbClr val="3E7E5F"/>
                          </a:solidFill>
                          <a:latin typeface="Consolas" panose="020B0609020204030204"/>
                          <a:cs typeface="Consolas" panose="020B0609020204030204"/>
                        </a:rPr>
                        <a:t>AND</a:t>
                      </a:r>
                      <a:r>
                        <a:rPr sz="1600" b="1" spc="-15" dirty="0">
                          <a:solidFill>
                            <a:srgbClr val="3E7E5F"/>
                          </a:solidFill>
                          <a:latin typeface="Consolas" panose="020B0609020204030204"/>
                          <a:cs typeface="Consolas" panose="020B0609020204030204"/>
                        </a:rPr>
                        <a:t> </a:t>
                      </a:r>
                      <a:r>
                        <a:rPr sz="1600" b="1" spc="-10" dirty="0">
                          <a:solidFill>
                            <a:srgbClr val="3E7E5F"/>
                          </a:solidFill>
                          <a:latin typeface="Consolas" panose="020B0609020204030204"/>
                          <a:cs typeface="Consolas" panose="020B0609020204030204"/>
                        </a:rPr>
                        <a:t>p2)</a:t>
                      </a:r>
                      <a:r>
                        <a:rPr sz="1600" b="1" spc="-30" dirty="0">
                          <a:solidFill>
                            <a:srgbClr val="3E7E5F"/>
                          </a:solidFill>
                          <a:latin typeface="Consolas" panose="020B0609020204030204"/>
                          <a:cs typeface="Consolas" panose="020B0609020204030204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3E7E5F"/>
                          </a:solidFill>
                          <a:latin typeface="Consolas" panose="020B0609020204030204"/>
                          <a:cs typeface="Consolas" panose="020B0609020204030204"/>
                        </a:rPr>
                        <a:t>OR</a:t>
                      </a:r>
                      <a:r>
                        <a:rPr sz="1600" b="1" spc="-15" dirty="0">
                          <a:solidFill>
                            <a:srgbClr val="3E7E5F"/>
                          </a:solidFill>
                          <a:latin typeface="Consolas" panose="020B0609020204030204"/>
                          <a:cs typeface="Consolas" panose="020B0609020204030204"/>
                        </a:rPr>
                        <a:t> </a:t>
                      </a:r>
                      <a:r>
                        <a:rPr sz="1600" b="1" spc="-10" dirty="0">
                          <a:solidFill>
                            <a:srgbClr val="3E7E5F"/>
                          </a:solidFill>
                          <a:latin typeface="Consolas" panose="020B0609020204030204"/>
                          <a:cs typeface="Consolas" panose="020B0609020204030204"/>
                        </a:rPr>
                        <a:t>p3</a:t>
                      </a:r>
                      <a:endParaRPr sz="16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5715" marB="0"/>
                </a:tc>
              </a:tr>
              <a:tr h="223266">
                <a:tc>
                  <a:txBody>
                    <a:bodyPr/>
                    <a:lstStyle/>
                    <a:p>
                      <a:pPr marR="47625" algn="r">
                        <a:lnSpc>
                          <a:spcPts val="1660"/>
                        </a:lnSpc>
                      </a:pPr>
                      <a:r>
                        <a:rPr sz="1600" b="1" spc="-10" dirty="0">
                          <a:latin typeface="Consolas" panose="020B0609020204030204"/>
                          <a:cs typeface="Consolas" panose="020B0609020204030204"/>
                        </a:rPr>
                        <a:t>Predicate&lt;Integer&gt;</a:t>
                      </a:r>
                      <a:endParaRPr sz="16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0" marB="0"/>
                </a:tc>
                <a:tc gridSpan="6">
                  <a:txBody>
                    <a:bodyPr/>
                    <a:lstStyle/>
                    <a:p>
                      <a:pPr marL="55245">
                        <a:lnSpc>
                          <a:spcPts val="1660"/>
                        </a:lnSpc>
                      </a:pPr>
                      <a:r>
                        <a:rPr sz="1600" b="1" spc="-5" dirty="0">
                          <a:latin typeface="Consolas" panose="020B0609020204030204"/>
                          <a:cs typeface="Consolas" panose="020B0609020204030204"/>
                        </a:rPr>
                        <a:t>p</a:t>
                      </a:r>
                      <a:r>
                        <a:rPr sz="1600" b="1" spc="-30" dirty="0">
                          <a:latin typeface="Consolas" panose="020B0609020204030204"/>
                          <a:cs typeface="Consolas" panose="020B0609020204030204"/>
                        </a:rPr>
                        <a:t> </a:t>
                      </a:r>
                      <a:r>
                        <a:rPr sz="1600" b="1" spc="-5" dirty="0">
                          <a:latin typeface="Consolas" panose="020B0609020204030204"/>
                          <a:cs typeface="Consolas" panose="020B0609020204030204"/>
                        </a:rPr>
                        <a:t>=</a:t>
                      </a:r>
                      <a:r>
                        <a:rPr sz="1600" b="1" spc="-25" dirty="0">
                          <a:latin typeface="Consolas" panose="020B0609020204030204"/>
                          <a:cs typeface="Consolas" panose="020B0609020204030204"/>
                        </a:rPr>
                        <a:t> </a:t>
                      </a:r>
                      <a:r>
                        <a:rPr sz="1600" b="1" spc="-10" dirty="0">
                          <a:latin typeface="Consolas" panose="020B0609020204030204"/>
                          <a:cs typeface="Consolas" panose="020B0609020204030204"/>
                        </a:rPr>
                        <a:t>p3.or(p1).and(p2);</a:t>
                      </a:r>
                      <a:endParaRPr sz="16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0" marB="0"/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660"/>
                        </a:lnSpc>
                      </a:pPr>
                      <a:r>
                        <a:rPr sz="1600" b="1" spc="-5" dirty="0">
                          <a:solidFill>
                            <a:srgbClr val="3E7E5F"/>
                          </a:solidFill>
                          <a:latin typeface="Consolas" panose="020B0609020204030204"/>
                          <a:cs typeface="Consolas" panose="020B0609020204030204"/>
                        </a:rPr>
                        <a:t>//</a:t>
                      </a:r>
                      <a:r>
                        <a:rPr sz="1600" b="1" spc="-15" dirty="0">
                          <a:solidFill>
                            <a:srgbClr val="3E7E5F"/>
                          </a:solidFill>
                          <a:latin typeface="Consolas" panose="020B0609020204030204"/>
                          <a:cs typeface="Consolas" panose="020B0609020204030204"/>
                        </a:rPr>
                        <a:t> </a:t>
                      </a:r>
                      <a:r>
                        <a:rPr sz="1600" b="1" spc="-10" dirty="0">
                          <a:solidFill>
                            <a:srgbClr val="3E7E5F"/>
                          </a:solidFill>
                          <a:latin typeface="Consolas" panose="020B0609020204030204"/>
                          <a:cs typeface="Consolas" panose="020B0609020204030204"/>
                        </a:rPr>
                        <a:t>(p3</a:t>
                      </a:r>
                      <a:r>
                        <a:rPr sz="1600" b="1" spc="-15" dirty="0">
                          <a:solidFill>
                            <a:srgbClr val="3E7E5F"/>
                          </a:solidFill>
                          <a:latin typeface="Consolas" panose="020B0609020204030204"/>
                          <a:cs typeface="Consolas" panose="020B0609020204030204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3E7E5F"/>
                          </a:solidFill>
                          <a:latin typeface="Consolas" panose="020B0609020204030204"/>
                          <a:cs typeface="Consolas" panose="020B0609020204030204"/>
                        </a:rPr>
                        <a:t>OR</a:t>
                      </a:r>
                      <a:r>
                        <a:rPr sz="1600" b="1" spc="-15" dirty="0">
                          <a:solidFill>
                            <a:srgbClr val="3E7E5F"/>
                          </a:solidFill>
                          <a:latin typeface="Consolas" panose="020B0609020204030204"/>
                          <a:cs typeface="Consolas" panose="020B0609020204030204"/>
                        </a:rPr>
                        <a:t> </a:t>
                      </a:r>
                      <a:r>
                        <a:rPr sz="1600" b="1" spc="-10" dirty="0">
                          <a:solidFill>
                            <a:srgbClr val="3E7E5F"/>
                          </a:solidFill>
                          <a:latin typeface="Consolas" panose="020B0609020204030204"/>
                          <a:cs typeface="Consolas" panose="020B0609020204030204"/>
                        </a:rPr>
                        <a:t>p1)</a:t>
                      </a:r>
                      <a:r>
                        <a:rPr sz="1600" b="1" spc="-30" dirty="0">
                          <a:solidFill>
                            <a:srgbClr val="3E7E5F"/>
                          </a:solidFill>
                          <a:latin typeface="Consolas" panose="020B0609020204030204"/>
                          <a:cs typeface="Consolas" panose="020B0609020204030204"/>
                        </a:rPr>
                        <a:t> </a:t>
                      </a:r>
                      <a:r>
                        <a:rPr sz="1600" b="1" spc="-10" dirty="0">
                          <a:solidFill>
                            <a:srgbClr val="3E7E5F"/>
                          </a:solidFill>
                          <a:latin typeface="Consolas" panose="020B0609020204030204"/>
                          <a:cs typeface="Consolas" panose="020B0609020204030204"/>
                        </a:rPr>
                        <a:t>AND</a:t>
                      </a:r>
                      <a:r>
                        <a:rPr sz="1600" b="1" spc="-15" dirty="0">
                          <a:solidFill>
                            <a:srgbClr val="3E7E5F"/>
                          </a:solidFill>
                          <a:latin typeface="Consolas" panose="020B0609020204030204"/>
                          <a:cs typeface="Consolas" panose="020B0609020204030204"/>
                        </a:rPr>
                        <a:t> </a:t>
                      </a:r>
                      <a:r>
                        <a:rPr sz="1600" b="1" spc="-10" dirty="0">
                          <a:solidFill>
                            <a:srgbClr val="3E7E5F"/>
                          </a:solidFill>
                          <a:latin typeface="Consolas" panose="020B0609020204030204"/>
                          <a:cs typeface="Consolas" panose="020B0609020204030204"/>
                        </a:rPr>
                        <a:t>p2</a:t>
                      </a:r>
                      <a:endParaRPr sz="16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18" name="Slide Number Placeholder 1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492629" y="462026"/>
            <a:ext cx="4319651" cy="440436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891539" y="1413002"/>
            <a:ext cx="4391025" cy="311150"/>
            <a:chOff x="891539" y="1413002"/>
            <a:chExt cx="4391025" cy="31115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1539" y="1413002"/>
              <a:ext cx="1156881" cy="31089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84501" y="1413002"/>
              <a:ext cx="1188720" cy="31089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074542" y="1413002"/>
              <a:ext cx="615315" cy="31089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618610" y="1413002"/>
              <a:ext cx="695198" cy="31089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61738" y="1413002"/>
              <a:ext cx="1020572" cy="31089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136768" y="1413002"/>
              <a:ext cx="118872" cy="310896"/>
            </a:xfrm>
            <a:prstGeom prst="rect">
              <a:avLst/>
            </a:prstGeom>
          </p:spPr>
        </p:pic>
      </p:grpSp>
      <p:pic>
        <p:nvPicPr>
          <p:cNvPr id="10" name="object 1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27583" y="1823541"/>
            <a:ext cx="7899380" cy="2627644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535940" y="1392682"/>
            <a:ext cx="6478270" cy="28047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950">
              <a:latin typeface="Wingdings" panose="05000000000000000000"/>
              <a:cs typeface="Wingdings" panose="05000000000000000000"/>
            </a:endParaRPr>
          </a:p>
          <a:p>
            <a:pPr marL="572770">
              <a:lnSpc>
                <a:spcPct val="100000"/>
              </a:lnSpc>
            </a:pPr>
            <a:r>
              <a:rPr sz="1600" b="1" spc="-10" dirty="0">
                <a:solidFill>
                  <a:srgbClr val="636363"/>
                </a:solidFill>
                <a:latin typeface="Consolas" panose="020B0609020204030204"/>
                <a:cs typeface="Consolas" panose="020B0609020204030204"/>
              </a:rPr>
              <a:t>@FunctionalInterface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572770">
              <a:lnSpc>
                <a:spcPct val="100000"/>
              </a:lnSpc>
            </a:pPr>
            <a:r>
              <a:rPr sz="1600" b="1" spc="-10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public</a:t>
            </a:r>
            <a:r>
              <a:rPr sz="1600" b="1" spc="-25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interface</a:t>
            </a:r>
            <a:r>
              <a:rPr sz="1600" b="1" spc="-20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Predicate&lt;T&gt;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{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 marL="1017270">
              <a:lnSpc>
                <a:spcPct val="100000"/>
              </a:lnSpc>
              <a:spcBef>
                <a:spcPts val="5"/>
              </a:spcBef>
            </a:pPr>
            <a:r>
              <a:rPr sz="1600" b="1" spc="-10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boolean</a:t>
            </a:r>
            <a:r>
              <a:rPr sz="1600" b="1" spc="-35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test(T</a:t>
            </a:r>
            <a:r>
              <a:rPr sz="1600" b="1" spc="-3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t);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 marL="1017270">
              <a:lnSpc>
                <a:spcPct val="100000"/>
              </a:lnSpc>
            </a:pPr>
            <a:r>
              <a:rPr sz="1600" b="1" spc="-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//</a:t>
            </a:r>
            <a:r>
              <a:rPr sz="1600" b="1" spc="-3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default</a:t>
            </a:r>
            <a:r>
              <a:rPr sz="1600" b="1" spc="-5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methods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 marL="1017270">
              <a:lnSpc>
                <a:spcPct val="100000"/>
              </a:lnSpc>
            </a:pPr>
            <a:r>
              <a:rPr sz="1600" b="1" spc="-5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static</a:t>
            </a:r>
            <a:r>
              <a:rPr sz="1600" b="1" spc="-15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&lt;T&gt;</a:t>
            </a:r>
            <a:r>
              <a:rPr sz="1600" b="1" spc="-2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Predicate&lt;T&gt;</a:t>
            </a:r>
            <a:r>
              <a:rPr sz="1600" b="1" spc="-2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isEqual(Object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o)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{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...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}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572770">
              <a:lnSpc>
                <a:spcPct val="100000"/>
              </a:lnSpc>
              <a:spcBef>
                <a:spcPts val="5"/>
              </a:spcBef>
            </a:pPr>
            <a:r>
              <a:rPr sz="1600" b="1" spc="-5" dirty="0">
                <a:latin typeface="Consolas" panose="020B0609020204030204"/>
                <a:cs typeface="Consolas" panose="020B0609020204030204"/>
              </a:rPr>
              <a:t>}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492629" y="462026"/>
            <a:ext cx="4319651" cy="440436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891539" y="1413002"/>
            <a:ext cx="4391025" cy="311150"/>
            <a:chOff x="891539" y="1413002"/>
            <a:chExt cx="4391025" cy="31115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1539" y="1413002"/>
              <a:ext cx="1156881" cy="31089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84501" y="1413002"/>
              <a:ext cx="1188720" cy="31089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074542" y="1413002"/>
              <a:ext cx="615315" cy="31089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618610" y="1413002"/>
              <a:ext cx="695198" cy="31089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61738" y="1413002"/>
              <a:ext cx="1020572" cy="31089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136768" y="1413002"/>
              <a:ext cx="118872" cy="310896"/>
            </a:xfrm>
            <a:prstGeom prst="rect">
              <a:avLst/>
            </a:prstGeom>
          </p:spPr>
        </p:pic>
      </p:grpSp>
      <p:grpSp>
        <p:nvGrpSpPr>
          <p:cNvPr id="10" name="object 10"/>
          <p:cNvGrpSpPr/>
          <p:nvPr/>
        </p:nvGrpSpPr>
        <p:grpSpPr>
          <a:xfrm>
            <a:off x="891539" y="4614036"/>
            <a:ext cx="1083945" cy="311150"/>
            <a:chOff x="891539" y="4614036"/>
            <a:chExt cx="1083945" cy="311150"/>
          </a:xfrm>
        </p:grpSpPr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91539" y="4614036"/>
              <a:ext cx="1083691" cy="310895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39722" y="4614036"/>
              <a:ext cx="118872" cy="310895"/>
            </a:xfrm>
            <a:prstGeom prst="rect">
              <a:avLst/>
            </a:prstGeom>
          </p:spPr>
        </p:pic>
      </p:grpSp>
      <p:pic>
        <p:nvPicPr>
          <p:cNvPr id="13" name="object 13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827583" y="1823541"/>
            <a:ext cx="7899380" cy="2627644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833706" y="4994147"/>
            <a:ext cx="7900876" cy="647699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535940" y="1392682"/>
            <a:ext cx="6478270" cy="40322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950">
              <a:latin typeface="Wingdings" panose="05000000000000000000"/>
              <a:cs typeface="Wingdings" panose="05000000000000000000"/>
            </a:endParaRPr>
          </a:p>
          <a:p>
            <a:pPr marL="572770">
              <a:lnSpc>
                <a:spcPct val="100000"/>
              </a:lnSpc>
            </a:pPr>
            <a:r>
              <a:rPr sz="1600" b="1" spc="-10" dirty="0">
                <a:solidFill>
                  <a:srgbClr val="636363"/>
                </a:solidFill>
                <a:latin typeface="Consolas" panose="020B0609020204030204"/>
                <a:cs typeface="Consolas" panose="020B0609020204030204"/>
              </a:rPr>
              <a:t>@FunctionalInterface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572770">
              <a:lnSpc>
                <a:spcPct val="100000"/>
              </a:lnSpc>
            </a:pPr>
            <a:r>
              <a:rPr sz="1600" b="1" spc="-10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public</a:t>
            </a:r>
            <a:r>
              <a:rPr sz="1600" b="1" spc="-25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interface</a:t>
            </a:r>
            <a:r>
              <a:rPr sz="1600" b="1" spc="-20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Predicate&lt;T&gt;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{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 marL="1017270">
              <a:lnSpc>
                <a:spcPct val="100000"/>
              </a:lnSpc>
              <a:spcBef>
                <a:spcPts val="5"/>
              </a:spcBef>
            </a:pPr>
            <a:r>
              <a:rPr sz="1600" b="1" spc="-10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boolean</a:t>
            </a:r>
            <a:r>
              <a:rPr sz="1600" b="1" spc="-35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test(T</a:t>
            </a:r>
            <a:r>
              <a:rPr sz="1600" b="1" spc="-3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t);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 marL="1017270">
              <a:lnSpc>
                <a:spcPct val="100000"/>
              </a:lnSpc>
            </a:pPr>
            <a:r>
              <a:rPr sz="1600" b="1" spc="-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//</a:t>
            </a:r>
            <a:r>
              <a:rPr sz="1600" b="1" spc="-3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default</a:t>
            </a:r>
            <a:r>
              <a:rPr sz="1600" b="1" spc="-5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methods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 marL="1017270">
              <a:lnSpc>
                <a:spcPct val="100000"/>
              </a:lnSpc>
            </a:pPr>
            <a:r>
              <a:rPr sz="1600" b="1" spc="-5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static</a:t>
            </a:r>
            <a:r>
              <a:rPr sz="1600" b="1" spc="-15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&lt;T&gt;</a:t>
            </a:r>
            <a:r>
              <a:rPr sz="1600" b="1" spc="-2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Predicate&lt;T&gt;</a:t>
            </a:r>
            <a:r>
              <a:rPr sz="1600" b="1" spc="-2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isEqual(Object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o)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{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...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}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572770">
              <a:lnSpc>
                <a:spcPct val="100000"/>
              </a:lnSpc>
              <a:spcBef>
                <a:spcPts val="5"/>
              </a:spcBef>
            </a:pPr>
            <a:r>
              <a:rPr sz="1600" b="1" spc="-5" dirty="0">
                <a:latin typeface="Consolas" panose="020B0609020204030204"/>
                <a:cs typeface="Consolas" panose="020B0609020204030204"/>
              </a:rPr>
              <a:t>}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200">
              <a:latin typeface="Consolas" panose="020B0609020204030204"/>
              <a:cs typeface="Consolas" panose="020B0609020204030204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800">
              <a:latin typeface="Wingdings" panose="05000000000000000000"/>
              <a:cs typeface="Wingdings" panose="05000000000000000000"/>
            </a:endParaRPr>
          </a:p>
          <a:p>
            <a:pPr marL="579120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Predicate&lt;String&gt;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p</a:t>
            </a:r>
            <a:r>
              <a:rPr sz="1600" b="1" spc="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=</a:t>
            </a:r>
            <a:r>
              <a:rPr sz="1600" b="1" spc="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Predicate.</a:t>
            </a:r>
            <a:r>
              <a:rPr sz="1600" b="1" i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isEqual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(</a:t>
            </a:r>
            <a:r>
              <a:rPr sz="1600" b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"two"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)</a:t>
            </a:r>
            <a:r>
              <a:rPr sz="1600" b="1" spc="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;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492629" y="462026"/>
            <a:ext cx="4319651" cy="440436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1539" y="1413002"/>
            <a:ext cx="1112862" cy="31089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35940" y="4060316"/>
            <a:ext cx="1422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891539" y="4080636"/>
            <a:ext cx="3907790" cy="311150"/>
            <a:chOff x="891539" y="4080636"/>
            <a:chExt cx="3907790" cy="311150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91539" y="4080636"/>
              <a:ext cx="579501" cy="31089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55089" y="4080636"/>
              <a:ext cx="1595120" cy="310895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856229" y="4080636"/>
              <a:ext cx="913003" cy="310895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707002" y="4080636"/>
              <a:ext cx="1092136" cy="310895"/>
            </a:xfrm>
            <a:prstGeom prst="rect">
              <a:avLst/>
            </a:prstGeom>
          </p:spPr>
        </p:pic>
      </p:grpSp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33706" y="1807153"/>
            <a:ext cx="7900876" cy="1615143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535940" y="1392682"/>
            <a:ext cx="7151370" cy="18161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 marL="579120" marR="5080">
              <a:lnSpc>
                <a:spcPct val="200000"/>
              </a:lnSpc>
              <a:spcBef>
                <a:spcPts val="170"/>
              </a:spcBef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Predicate&lt;String&gt;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p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=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Predicate.</a:t>
            </a:r>
            <a:r>
              <a:rPr sz="1600" b="1" i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isEqual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(</a:t>
            </a:r>
            <a:r>
              <a:rPr sz="1600" b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"two"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)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; 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Stream&lt;String&gt; stream1</a:t>
            </a:r>
            <a:r>
              <a:rPr sz="1600" b="1" spc="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=</a:t>
            </a:r>
            <a:r>
              <a:rPr sz="1600" b="1" spc="1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Stream.</a:t>
            </a:r>
            <a:r>
              <a:rPr sz="1600" b="1" i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of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(</a:t>
            </a:r>
            <a:r>
              <a:rPr sz="1600" b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"one"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, </a:t>
            </a:r>
            <a:r>
              <a:rPr sz="1600" b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"two"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,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"three"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)</a:t>
            </a:r>
            <a:r>
              <a:rPr sz="1600" b="1" spc="1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; </a:t>
            </a:r>
            <a:r>
              <a:rPr sz="1600" b="1" spc="-86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Stream&lt;String&gt;</a:t>
            </a:r>
            <a:r>
              <a:rPr sz="1600" b="1" spc="-2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stream2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=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stream1.filter(p)</a:t>
            </a:r>
            <a:r>
              <a:rPr sz="1600" b="1" spc="-2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;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492629" y="462026"/>
            <a:ext cx="4319651" cy="440436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1539" y="1413002"/>
            <a:ext cx="1112862" cy="31089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35940" y="4060316"/>
            <a:ext cx="142240" cy="864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891539" y="4080636"/>
            <a:ext cx="3907790" cy="311150"/>
            <a:chOff x="891539" y="4080636"/>
            <a:chExt cx="3907790" cy="311150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91539" y="4080636"/>
              <a:ext cx="579501" cy="31089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55089" y="4080636"/>
              <a:ext cx="1595120" cy="310895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856229" y="4080636"/>
              <a:ext cx="913003" cy="310895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707002" y="4080636"/>
              <a:ext cx="1092136" cy="310895"/>
            </a:xfrm>
            <a:prstGeom prst="rect">
              <a:avLst/>
            </a:prstGeom>
          </p:spPr>
        </p:pic>
      </p:grpSp>
      <p:grpSp>
        <p:nvGrpSpPr>
          <p:cNvPr id="10" name="object 10"/>
          <p:cNvGrpSpPr/>
          <p:nvPr/>
        </p:nvGrpSpPr>
        <p:grpSpPr>
          <a:xfrm>
            <a:off x="891539" y="4614036"/>
            <a:ext cx="3316604" cy="311150"/>
            <a:chOff x="891539" y="4614036"/>
            <a:chExt cx="3316604" cy="311150"/>
          </a:xfrm>
        </p:grpSpPr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91539" y="4614036"/>
              <a:ext cx="1454911" cy="310895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234437" y="4614036"/>
              <a:ext cx="1973199" cy="310895"/>
            </a:xfrm>
            <a:prstGeom prst="rect">
              <a:avLst/>
            </a:prstGeom>
          </p:spPr>
        </p:pic>
      </p:grpSp>
      <p:pic>
        <p:nvPicPr>
          <p:cNvPr id="13" name="object 13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833706" y="1807153"/>
            <a:ext cx="7900876" cy="1615143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535940" y="1392682"/>
            <a:ext cx="7151370" cy="18161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 marL="579120" marR="5080">
              <a:lnSpc>
                <a:spcPct val="200000"/>
              </a:lnSpc>
              <a:spcBef>
                <a:spcPts val="170"/>
              </a:spcBef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Predicate&lt;String&gt;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p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=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Predicate.</a:t>
            </a:r>
            <a:r>
              <a:rPr sz="1600" b="1" i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isEqual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(</a:t>
            </a:r>
            <a:r>
              <a:rPr sz="1600" b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"two"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)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; 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Stream&lt;String&gt; stream1</a:t>
            </a:r>
            <a:r>
              <a:rPr sz="1600" b="1" spc="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=</a:t>
            </a:r>
            <a:r>
              <a:rPr sz="1600" b="1" spc="1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Stream.</a:t>
            </a:r>
            <a:r>
              <a:rPr sz="1600" b="1" i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of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(</a:t>
            </a:r>
            <a:r>
              <a:rPr sz="1600" b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"one"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, </a:t>
            </a:r>
            <a:r>
              <a:rPr sz="1600" b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"two"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,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"three"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)</a:t>
            </a:r>
            <a:r>
              <a:rPr sz="1600" b="1" spc="1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; </a:t>
            </a:r>
            <a:r>
              <a:rPr sz="1600" b="1" spc="-86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Stream&lt;String&gt;</a:t>
            </a:r>
            <a:r>
              <a:rPr sz="1600" b="1" spc="-2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stream2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=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stream1.filter(p)</a:t>
            </a:r>
            <a:r>
              <a:rPr sz="1600" b="1" spc="-2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;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492629" y="462026"/>
            <a:ext cx="4319651" cy="440436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35940" y="1392682"/>
            <a:ext cx="1422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91539" y="1413002"/>
            <a:ext cx="5043170" cy="311150"/>
            <a:chOff x="891539" y="1413002"/>
            <a:chExt cx="5043170" cy="31115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1539" y="1413002"/>
              <a:ext cx="1229131" cy="31089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08886" y="1413002"/>
              <a:ext cx="695325" cy="31089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15438" y="1413002"/>
              <a:ext cx="1415034" cy="31089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929507" y="1413002"/>
              <a:ext cx="510539" cy="31089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388230" y="1413002"/>
              <a:ext cx="1546478" cy="310896"/>
            </a:xfrm>
            <a:prstGeom prst="rect">
              <a:avLst/>
            </a:prstGeom>
          </p:spPr>
        </p:pic>
      </p:grp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492629" y="462026"/>
            <a:ext cx="4319651" cy="440436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35940" y="1392682"/>
            <a:ext cx="142240" cy="8648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91539" y="1413002"/>
            <a:ext cx="5043170" cy="311150"/>
            <a:chOff x="891539" y="1413002"/>
            <a:chExt cx="5043170" cy="31115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1539" y="1413002"/>
              <a:ext cx="1229131" cy="31089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08886" y="1413002"/>
              <a:ext cx="695325" cy="31089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15438" y="1413002"/>
              <a:ext cx="1415034" cy="31089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929507" y="1413002"/>
              <a:ext cx="510539" cy="31089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388230" y="1413002"/>
              <a:ext cx="1546478" cy="310896"/>
            </a:xfrm>
            <a:prstGeom prst="rect">
              <a:avLst/>
            </a:prstGeom>
          </p:spPr>
        </p:pic>
      </p:grpSp>
      <p:grpSp>
        <p:nvGrpSpPr>
          <p:cNvPr id="10" name="object 10"/>
          <p:cNvGrpSpPr/>
          <p:nvPr/>
        </p:nvGrpSpPr>
        <p:grpSpPr>
          <a:xfrm>
            <a:off x="891539" y="1946097"/>
            <a:ext cx="3613785" cy="311785"/>
            <a:chOff x="891539" y="1946097"/>
            <a:chExt cx="3613785" cy="311785"/>
          </a:xfrm>
        </p:grpSpPr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91539" y="1946097"/>
              <a:ext cx="926934" cy="31120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02561" y="1946097"/>
              <a:ext cx="926338" cy="31120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496565" y="1946097"/>
              <a:ext cx="620521" cy="31120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028822" y="1946097"/>
              <a:ext cx="901826" cy="31120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883786" y="1946097"/>
              <a:ext cx="621029" cy="311200"/>
            </a:xfrm>
            <a:prstGeom prst="rect">
              <a:avLst/>
            </a:prstGeom>
          </p:spPr>
        </p:pic>
      </p:grpSp>
      <p:sp>
        <p:nvSpPr>
          <p:cNvPr id="16" name="Slide Number Placeholder 1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960877" y="462026"/>
            <a:ext cx="3416300" cy="440690"/>
            <a:chOff x="2960877" y="462026"/>
            <a:chExt cx="3416300" cy="44069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2960877" y="462026"/>
              <a:ext cx="932688" cy="44043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33545" y="462026"/>
              <a:ext cx="283463" cy="44043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22522" y="462026"/>
              <a:ext cx="976122" cy="44043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829555" y="462026"/>
              <a:ext cx="283463" cy="44043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018532" y="462026"/>
              <a:ext cx="1358391" cy="440436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535940" y="1392682"/>
            <a:ext cx="1422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891539" y="1413002"/>
            <a:ext cx="2053589" cy="311150"/>
            <a:chOff x="891539" y="1413002"/>
            <a:chExt cx="2053589" cy="311150"/>
          </a:xfrm>
        </p:grpSpPr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91539" y="1413002"/>
              <a:ext cx="274929" cy="310896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29004" y="1419098"/>
              <a:ext cx="194309" cy="207263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08836" y="1413002"/>
              <a:ext cx="596265" cy="310896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85797" y="1413002"/>
              <a:ext cx="169163" cy="310896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798573" y="1413002"/>
              <a:ext cx="1146048" cy="310896"/>
            </a:xfrm>
            <a:prstGeom prst="rect">
              <a:avLst/>
            </a:prstGeom>
          </p:spPr>
        </p:pic>
      </p:grpSp>
      <p:sp>
        <p:nvSpPr>
          <p:cNvPr id="15" name="Slide Number Placeholder 1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492629" y="462026"/>
            <a:ext cx="4319651" cy="440436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35940" y="1392682"/>
            <a:ext cx="142240" cy="1931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>
              <a:lnSpc>
                <a:spcPct val="100000"/>
              </a:lnSpc>
            </a:pPr>
            <a:endParaRPr sz="2200">
              <a:latin typeface="Wingdings" panose="05000000000000000000"/>
              <a:cs typeface="Wingdings" panose="05000000000000000000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200">
              <a:latin typeface="Wingdings" panose="05000000000000000000"/>
              <a:cs typeface="Wingdings" panose="05000000000000000000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91539" y="1413002"/>
            <a:ext cx="5043170" cy="311150"/>
            <a:chOff x="891539" y="1413002"/>
            <a:chExt cx="5043170" cy="31115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1539" y="1413002"/>
              <a:ext cx="1229131" cy="31089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08886" y="1413002"/>
              <a:ext cx="695325" cy="31089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15438" y="1413002"/>
              <a:ext cx="1415034" cy="31089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929507" y="1413002"/>
              <a:ext cx="510539" cy="31089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388230" y="1413002"/>
              <a:ext cx="1546478" cy="310896"/>
            </a:xfrm>
            <a:prstGeom prst="rect">
              <a:avLst/>
            </a:prstGeom>
          </p:spPr>
        </p:pic>
      </p:grpSp>
      <p:grpSp>
        <p:nvGrpSpPr>
          <p:cNvPr id="10" name="object 10"/>
          <p:cNvGrpSpPr/>
          <p:nvPr/>
        </p:nvGrpSpPr>
        <p:grpSpPr>
          <a:xfrm>
            <a:off x="891539" y="1946097"/>
            <a:ext cx="3613785" cy="311785"/>
            <a:chOff x="891539" y="1946097"/>
            <a:chExt cx="3613785" cy="311785"/>
          </a:xfrm>
        </p:grpSpPr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91539" y="1946097"/>
              <a:ext cx="926934" cy="31120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02561" y="1946097"/>
              <a:ext cx="926338" cy="31120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496565" y="1946097"/>
              <a:ext cx="620521" cy="31120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028822" y="1946097"/>
              <a:ext cx="901826" cy="31120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883786" y="1946097"/>
              <a:ext cx="621029" cy="311200"/>
            </a:xfrm>
            <a:prstGeom prst="rect">
              <a:avLst/>
            </a:prstGeom>
          </p:spPr>
        </p:pic>
      </p:grpSp>
      <p:grpSp>
        <p:nvGrpSpPr>
          <p:cNvPr id="16" name="object 16"/>
          <p:cNvGrpSpPr/>
          <p:nvPr/>
        </p:nvGrpSpPr>
        <p:grpSpPr>
          <a:xfrm>
            <a:off x="891539" y="3013582"/>
            <a:ext cx="881380" cy="311150"/>
            <a:chOff x="891539" y="3013582"/>
            <a:chExt cx="881380" cy="311150"/>
          </a:xfrm>
        </p:grpSpPr>
        <p:pic>
          <p:nvPicPr>
            <p:cNvPr id="17" name="object 1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91539" y="3013582"/>
              <a:ext cx="775563" cy="310896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556257" y="3013582"/>
              <a:ext cx="216408" cy="310896"/>
            </a:xfrm>
            <a:prstGeom prst="rect">
              <a:avLst/>
            </a:prstGeom>
          </p:spPr>
        </p:pic>
      </p:grpSp>
      <p:sp>
        <p:nvSpPr>
          <p:cNvPr id="19" name="Slide Number Placeholder 1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492629" y="462026"/>
            <a:ext cx="4319651" cy="440436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35940" y="1392682"/>
            <a:ext cx="142240" cy="2465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>
              <a:lnSpc>
                <a:spcPct val="100000"/>
              </a:lnSpc>
            </a:pPr>
            <a:endParaRPr sz="2200">
              <a:latin typeface="Wingdings" panose="05000000000000000000"/>
              <a:cs typeface="Wingdings" panose="05000000000000000000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200">
              <a:latin typeface="Wingdings" panose="05000000000000000000"/>
              <a:cs typeface="Wingdings" panose="05000000000000000000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91539" y="1413002"/>
            <a:ext cx="5043170" cy="311150"/>
            <a:chOff x="891539" y="1413002"/>
            <a:chExt cx="5043170" cy="31115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1539" y="1413002"/>
              <a:ext cx="1229131" cy="31089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08886" y="1413002"/>
              <a:ext cx="695325" cy="31089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15438" y="1413002"/>
              <a:ext cx="1415034" cy="31089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929507" y="1413002"/>
              <a:ext cx="510539" cy="31089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388230" y="1413002"/>
              <a:ext cx="1546478" cy="310896"/>
            </a:xfrm>
            <a:prstGeom prst="rect">
              <a:avLst/>
            </a:prstGeom>
          </p:spPr>
        </p:pic>
      </p:grpSp>
      <p:grpSp>
        <p:nvGrpSpPr>
          <p:cNvPr id="10" name="object 10"/>
          <p:cNvGrpSpPr/>
          <p:nvPr/>
        </p:nvGrpSpPr>
        <p:grpSpPr>
          <a:xfrm>
            <a:off x="891539" y="1946097"/>
            <a:ext cx="3613785" cy="311785"/>
            <a:chOff x="891539" y="1946097"/>
            <a:chExt cx="3613785" cy="311785"/>
          </a:xfrm>
        </p:grpSpPr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91539" y="1946097"/>
              <a:ext cx="926934" cy="31120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02561" y="1946097"/>
              <a:ext cx="926338" cy="31120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496565" y="1946097"/>
              <a:ext cx="620521" cy="31120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028822" y="1946097"/>
              <a:ext cx="901826" cy="31120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883786" y="1946097"/>
              <a:ext cx="621029" cy="311200"/>
            </a:xfrm>
            <a:prstGeom prst="rect">
              <a:avLst/>
            </a:prstGeom>
          </p:spPr>
        </p:pic>
      </p:grpSp>
      <p:grpSp>
        <p:nvGrpSpPr>
          <p:cNvPr id="16" name="object 16"/>
          <p:cNvGrpSpPr/>
          <p:nvPr/>
        </p:nvGrpSpPr>
        <p:grpSpPr>
          <a:xfrm>
            <a:off x="891539" y="3013582"/>
            <a:ext cx="881380" cy="311150"/>
            <a:chOff x="891539" y="3013582"/>
            <a:chExt cx="881380" cy="311150"/>
          </a:xfrm>
        </p:grpSpPr>
        <p:pic>
          <p:nvPicPr>
            <p:cNvPr id="17" name="object 1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91539" y="3013582"/>
              <a:ext cx="775563" cy="310896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556257" y="3013582"/>
              <a:ext cx="216408" cy="310896"/>
            </a:xfrm>
            <a:prstGeom prst="rect">
              <a:avLst/>
            </a:prstGeom>
          </p:spPr>
        </p:pic>
      </p:grpSp>
      <p:grpSp>
        <p:nvGrpSpPr>
          <p:cNvPr id="19" name="object 19"/>
          <p:cNvGrpSpPr/>
          <p:nvPr/>
        </p:nvGrpSpPr>
        <p:grpSpPr>
          <a:xfrm>
            <a:off x="891539" y="3546678"/>
            <a:ext cx="5377815" cy="311785"/>
            <a:chOff x="891539" y="3546678"/>
            <a:chExt cx="5377815" cy="311785"/>
          </a:xfrm>
        </p:grpSpPr>
        <p:pic>
          <p:nvPicPr>
            <p:cNvPr id="20" name="object 20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891539" y="3546678"/>
              <a:ext cx="528523" cy="311200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297177" y="3546678"/>
              <a:ext cx="512445" cy="311200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757425" y="3546678"/>
              <a:ext cx="561975" cy="311200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207005" y="3546678"/>
              <a:ext cx="547878" cy="311200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2664205" y="3546678"/>
              <a:ext cx="891133" cy="311200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3478402" y="3546678"/>
              <a:ext cx="661035" cy="311200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4059047" y="3546678"/>
              <a:ext cx="537210" cy="311200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4488814" y="3546678"/>
              <a:ext cx="628650" cy="311200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5043550" y="3546678"/>
              <a:ext cx="538886" cy="311200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497956" y="3546678"/>
              <a:ext cx="621029" cy="311200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6043549" y="3546678"/>
              <a:ext cx="225551" cy="311200"/>
            </a:xfrm>
            <a:prstGeom prst="rect">
              <a:avLst/>
            </a:prstGeom>
          </p:spPr>
        </p:pic>
      </p:grpSp>
      <p:sp>
        <p:nvSpPr>
          <p:cNvPr id="31" name="Slide Number Placeholder 30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492629" y="462026"/>
            <a:ext cx="4319651" cy="440436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35940" y="1392682"/>
            <a:ext cx="142240" cy="8648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91539" y="1413002"/>
            <a:ext cx="5043170" cy="311150"/>
            <a:chOff x="891539" y="1413002"/>
            <a:chExt cx="5043170" cy="31115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1539" y="1413002"/>
              <a:ext cx="1229131" cy="31089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08886" y="1413002"/>
              <a:ext cx="695325" cy="31089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15438" y="1413002"/>
              <a:ext cx="1415034" cy="31089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929507" y="1413002"/>
              <a:ext cx="510539" cy="31089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388230" y="1413002"/>
              <a:ext cx="1546478" cy="310896"/>
            </a:xfrm>
            <a:prstGeom prst="rect">
              <a:avLst/>
            </a:prstGeom>
          </p:spPr>
        </p:pic>
      </p:grpSp>
      <p:grpSp>
        <p:nvGrpSpPr>
          <p:cNvPr id="10" name="object 10"/>
          <p:cNvGrpSpPr/>
          <p:nvPr/>
        </p:nvGrpSpPr>
        <p:grpSpPr>
          <a:xfrm>
            <a:off x="891539" y="1946097"/>
            <a:ext cx="4718050" cy="311785"/>
            <a:chOff x="891539" y="1946097"/>
            <a:chExt cx="4718050" cy="311785"/>
          </a:xfrm>
        </p:grpSpPr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91539" y="1946097"/>
              <a:ext cx="926934" cy="31120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02561" y="1946097"/>
              <a:ext cx="926338" cy="31120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496565" y="1946097"/>
              <a:ext cx="620521" cy="31120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028822" y="1946097"/>
              <a:ext cx="901826" cy="31120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883786" y="1946097"/>
              <a:ext cx="1725294" cy="311200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2559557" y="2120645"/>
              <a:ext cx="1838960" cy="10160"/>
            </a:xfrm>
            <a:custGeom>
              <a:avLst/>
              <a:gdLst/>
              <a:ahLst/>
              <a:cxnLst/>
              <a:rect l="l" t="t" r="r" b="b"/>
              <a:pathLst>
                <a:path w="1838960" h="10160">
                  <a:moveTo>
                    <a:pt x="0" y="0"/>
                  </a:moveTo>
                  <a:lnTo>
                    <a:pt x="1838579" y="9778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Slide Number Placeholder 1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492629" y="462026"/>
            <a:ext cx="4319651" cy="440436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35940" y="1392682"/>
            <a:ext cx="142240" cy="1398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91539" y="1413002"/>
            <a:ext cx="5043170" cy="311150"/>
            <a:chOff x="891539" y="1413002"/>
            <a:chExt cx="5043170" cy="31115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1539" y="1413002"/>
              <a:ext cx="1229131" cy="31089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08886" y="1413002"/>
              <a:ext cx="695325" cy="31089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15438" y="1413002"/>
              <a:ext cx="1415034" cy="31089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929507" y="1413002"/>
              <a:ext cx="510539" cy="31089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388230" y="1413002"/>
              <a:ext cx="1546478" cy="310896"/>
            </a:xfrm>
            <a:prstGeom prst="rect">
              <a:avLst/>
            </a:prstGeom>
          </p:spPr>
        </p:pic>
      </p:grpSp>
      <p:grpSp>
        <p:nvGrpSpPr>
          <p:cNvPr id="10" name="object 10"/>
          <p:cNvGrpSpPr/>
          <p:nvPr/>
        </p:nvGrpSpPr>
        <p:grpSpPr>
          <a:xfrm>
            <a:off x="891539" y="1946097"/>
            <a:ext cx="4718050" cy="311785"/>
            <a:chOff x="891539" y="1946097"/>
            <a:chExt cx="4718050" cy="311785"/>
          </a:xfrm>
        </p:grpSpPr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91539" y="1946097"/>
              <a:ext cx="926934" cy="31120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02561" y="1946097"/>
              <a:ext cx="926338" cy="31120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496565" y="1946097"/>
              <a:ext cx="620521" cy="31120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028822" y="1946097"/>
              <a:ext cx="901826" cy="31120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883786" y="1946097"/>
              <a:ext cx="1725294" cy="311200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2559557" y="2120645"/>
              <a:ext cx="1838960" cy="10160"/>
            </a:xfrm>
            <a:custGeom>
              <a:avLst/>
              <a:gdLst/>
              <a:ahLst/>
              <a:cxnLst/>
              <a:rect l="l" t="t" r="r" b="b"/>
              <a:pathLst>
                <a:path w="1838960" h="10160">
                  <a:moveTo>
                    <a:pt x="0" y="0"/>
                  </a:moveTo>
                  <a:lnTo>
                    <a:pt x="1838579" y="9778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7" name="object 17"/>
          <p:cNvGrpSpPr/>
          <p:nvPr/>
        </p:nvGrpSpPr>
        <p:grpSpPr>
          <a:xfrm>
            <a:off x="891539" y="2480182"/>
            <a:ext cx="7454900" cy="311150"/>
            <a:chOff x="891539" y="2480182"/>
            <a:chExt cx="7454900" cy="311150"/>
          </a:xfrm>
        </p:grpSpPr>
        <p:pic>
          <p:nvPicPr>
            <p:cNvPr id="18" name="object 1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91539" y="2480182"/>
              <a:ext cx="1158722" cy="310896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944877" y="2480182"/>
              <a:ext cx="926338" cy="310896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790697" y="2480182"/>
              <a:ext cx="258318" cy="310896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962910" y="2480182"/>
              <a:ext cx="166877" cy="310896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074542" y="2480182"/>
              <a:ext cx="1010196" cy="310896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3958463" y="2480182"/>
              <a:ext cx="164591" cy="310896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4068191" y="2480182"/>
              <a:ext cx="676656" cy="310896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4685411" y="2480182"/>
              <a:ext cx="1133182" cy="310896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5705220" y="2480182"/>
              <a:ext cx="661035" cy="310896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6287388" y="2480182"/>
              <a:ext cx="537210" cy="310896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6717156" y="2480182"/>
              <a:ext cx="628650" cy="310896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7270749" y="2480182"/>
              <a:ext cx="538479" cy="310896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7724901" y="2480182"/>
              <a:ext cx="621029" cy="310896"/>
            </a:xfrm>
            <a:prstGeom prst="rect">
              <a:avLst/>
            </a:prstGeom>
          </p:spPr>
        </p:pic>
      </p:grpSp>
      <p:sp>
        <p:nvSpPr>
          <p:cNvPr id="31" name="Slide Number Placeholder 30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492629" y="462026"/>
            <a:ext cx="4319651" cy="440436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891539" y="1413002"/>
            <a:ext cx="5043170" cy="311150"/>
            <a:chOff x="891539" y="1413002"/>
            <a:chExt cx="5043170" cy="31115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1539" y="1413002"/>
              <a:ext cx="1229131" cy="31089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08886" y="1413002"/>
              <a:ext cx="695325" cy="31089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15438" y="1413002"/>
              <a:ext cx="1415034" cy="31089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929507" y="1413002"/>
              <a:ext cx="510539" cy="31089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388230" y="1413002"/>
              <a:ext cx="1546478" cy="310896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891539" y="1946097"/>
            <a:ext cx="4718050" cy="311785"/>
            <a:chOff x="891539" y="1946097"/>
            <a:chExt cx="4718050" cy="311785"/>
          </a:xfrm>
        </p:grpSpPr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91539" y="1946097"/>
              <a:ext cx="926934" cy="31120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02561" y="1946097"/>
              <a:ext cx="926338" cy="31120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496565" y="1946097"/>
              <a:ext cx="620521" cy="31120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028822" y="1946097"/>
              <a:ext cx="901826" cy="31120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883786" y="1946097"/>
              <a:ext cx="1725294" cy="311200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2559557" y="2120645"/>
              <a:ext cx="1838960" cy="10160"/>
            </a:xfrm>
            <a:custGeom>
              <a:avLst/>
              <a:gdLst/>
              <a:ahLst/>
              <a:cxnLst/>
              <a:rect l="l" t="t" r="r" b="b"/>
              <a:pathLst>
                <a:path w="1838960" h="10160">
                  <a:moveTo>
                    <a:pt x="0" y="0"/>
                  </a:moveTo>
                  <a:lnTo>
                    <a:pt x="1838579" y="9778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6" name="object 16"/>
          <p:cNvGrpSpPr/>
          <p:nvPr/>
        </p:nvGrpSpPr>
        <p:grpSpPr>
          <a:xfrm>
            <a:off x="891539" y="2480182"/>
            <a:ext cx="7454900" cy="311150"/>
            <a:chOff x="891539" y="2480182"/>
            <a:chExt cx="7454900" cy="311150"/>
          </a:xfrm>
        </p:grpSpPr>
        <p:pic>
          <p:nvPicPr>
            <p:cNvPr id="17" name="object 1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91539" y="2480182"/>
              <a:ext cx="1158722" cy="310896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944877" y="2480182"/>
              <a:ext cx="926338" cy="310896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790697" y="2480182"/>
              <a:ext cx="258318" cy="310896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962910" y="2480182"/>
              <a:ext cx="166877" cy="310896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074542" y="2480182"/>
              <a:ext cx="1010196" cy="310896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3958463" y="2480182"/>
              <a:ext cx="164591" cy="310896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4068191" y="2480182"/>
              <a:ext cx="676656" cy="310896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4685411" y="2480182"/>
              <a:ext cx="1133182" cy="310896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5705220" y="2480182"/>
              <a:ext cx="661035" cy="310896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6287388" y="2480182"/>
              <a:ext cx="537210" cy="310896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6717156" y="2480182"/>
              <a:ext cx="628650" cy="310896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7270749" y="2480182"/>
              <a:ext cx="538479" cy="310896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7724901" y="2480182"/>
              <a:ext cx="621029" cy="310896"/>
            </a:xfrm>
            <a:prstGeom prst="rect">
              <a:avLst/>
            </a:prstGeom>
          </p:spPr>
        </p:pic>
      </p:grpSp>
      <p:grpSp>
        <p:nvGrpSpPr>
          <p:cNvPr id="30" name="object 30"/>
          <p:cNvGrpSpPr/>
          <p:nvPr/>
        </p:nvGrpSpPr>
        <p:grpSpPr>
          <a:xfrm>
            <a:off x="891539" y="3013582"/>
            <a:ext cx="3146425" cy="311150"/>
            <a:chOff x="891539" y="3013582"/>
            <a:chExt cx="3146425" cy="311150"/>
          </a:xfrm>
        </p:grpSpPr>
        <p:pic>
          <p:nvPicPr>
            <p:cNvPr id="31" name="object 31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891539" y="3013582"/>
              <a:ext cx="484251" cy="310896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78889" y="3013582"/>
              <a:ext cx="695324" cy="310896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885441" y="3013582"/>
              <a:ext cx="661034" cy="310896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466086" y="3013582"/>
              <a:ext cx="510539" cy="310896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2924810" y="3013582"/>
              <a:ext cx="1113053" cy="310896"/>
            </a:xfrm>
            <a:prstGeom prst="rect">
              <a:avLst/>
            </a:prstGeom>
          </p:spPr>
        </p:pic>
      </p:grpSp>
      <p:pic>
        <p:nvPicPr>
          <p:cNvPr id="36" name="object 36"/>
          <p:cNvPicPr/>
          <p:nvPr/>
        </p:nvPicPr>
        <p:blipFill>
          <a:blip r:embed="rId26" cstate="print"/>
          <a:stretch>
            <a:fillRect/>
          </a:stretch>
        </p:blipFill>
        <p:spPr>
          <a:xfrm>
            <a:off x="827583" y="3551661"/>
            <a:ext cx="7899380" cy="1436020"/>
          </a:xfrm>
          <a:prstGeom prst="rect">
            <a:avLst/>
          </a:prstGeom>
        </p:spPr>
      </p:pic>
      <p:sp>
        <p:nvSpPr>
          <p:cNvPr id="37" name="object 37"/>
          <p:cNvSpPr txBox="1"/>
          <p:nvPr/>
        </p:nvSpPr>
        <p:spPr>
          <a:xfrm>
            <a:off x="535940" y="1392682"/>
            <a:ext cx="6614159" cy="33172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900">
              <a:latin typeface="Wingdings" panose="05000000000000000000"/>
              <a:cs typeface="Wingdings" panose="05000000000000000000"/>
            </a:endParaRPr>
          </a:p>
          <a:p>
            <a:pPr marL="572770" marR="1808480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List&lt;Person&gt; list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=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...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; 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Stream&lt;Person&gt;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stream</a:t>
            </a:r>
            <a:r>
              <a:rPr sz="1600" b="1" spc="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=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list.stream(); </a:t>
            </a:r>
            <a:r>
              <a:rPr sz="1600" b="1" spc="-86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Stream&lt;Person&gt;</a:t>
            </a:r>
            <a:r>
              <a:rPr sz="1600" b="1" spc="-2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filtered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=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1487170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stream.filter(person</a:t>
            </a:r>
            <a:r>
              <a:rPr sz="1600" b="1" spc="-2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-&gt;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person.getAge()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&gt;</a:t>
            </a:r>
            <a:r>
              <a:rPr sz="1600" b="1" spc="-3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20);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38" name="Slide Number Placeholder 3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492629" y="462026"/>
            <a:ext cx="4319651" cy="440436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891539" y="1413002"/>
            <a:ext cx="5043170" cy="311150"/>
            <a:chOff x="891539" y="1413002"/>
            <a:chExt cx="5043170" cy="31115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1539" y="1413002"/>
              <a:ext cx="1229131" cy="31089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08886" y="1413002"/>
              <a:ext cx="695325" cy="31089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15438" y="1413002"/>
              <a:ext cx="1415034" cy="31089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929507" y="1413002"/>
              <a:ext cx="510539" cy="31089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388230" y="1413002"/>
              <a:ext cx="1546478" cy="310896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891539" y="1946097"/>
            <a:ext cx="4718050" cy="311785"/>
            <a:chOff x="891539" y="1946097"/>
            <a:chExt cx="4718050" cy="311785"/>
          </a:xfrm>
        </p:grpSpPr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91539" y="1946097"/>
              <a:ext cx="926934" cy="31120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02561" y="1946097"/>
              <a:ext cx="926338" cy="31120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496565" y="1946097"/>
              <a:ext cx="620521" cy="31120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028822" y="1946097"/>
              <a:ext cx="901826" cy="31120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883786" y="1946097"/>
              <a:ext cx="1725294" cy="311200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2559557" y="2120645"/>
              <a:ext cx="1838960" cy="10160"/>
            </a:xfrm>
            <a:custGeom>
              <a:avLst/>
              <a:gdLst/>
              <a:ahLst/>
              <a:cxnLst/>
              <a:rect l="l" t="t" r="r" b="b"/>
              <a:pathLst>
                <a:path w="1838960" h="10160">
                  <a:moveTo>
                    <a:pt x="0" y="0"/>
                  </a:moveTo>
                  <a:lnTo>
                    <a:pt x="1838579" y="9778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6" name="object 16"/>
          <p:cNvGrpSpPr/>
          <p:nvPr/>
        </p:nvGrpSpPr>
        <p:grpSpPr>
          <a:xfrm>
            <a:off x="891539" y="2480182"/>
            <a:ext cx="7454900" cy="311150"/>
            <a:chOff x="891539" y="2480182"/>
            <a:chExt cx="7454900" cy="311150"/>
          </a:xfrm>
        </p:grpSpPr>
        <p:pic>
          <p:nvPicPr>
            <p:cNvPr id="17" name="object 1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91539" y="2480182"/>
              <a:ext cx="1158722" cy="310896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944877" y="2480182"/>
              <a:ext cx="926338" cy="310896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790697" y="2480182"/>
              <a:ext cx="258318" cy="310896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962910" y="2480182"/>
              <a:ext cx="166877" cy="310896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074542" y="2480182"/>
              <a:ext cx="1010196" cy="310896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3958463" y="2480182"/>
              <a:ext cx="164591" cy="310896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4068191" y="2480182"/>
              <a:ext cx="676656" cy="310896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4685411" y="2480182"/>
              <a:ext cx="1133182" cy="310896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5705220" y="2480182"/>
              <a:ext cx="661035" cy="310896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6287388" y="2480182"/>
              <a:ext cx="537210" cy="310896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6717156" y="2480182"/>
              <a:ext cx="628650" cy="310896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7270749" y="2480182"/>
              <a:ext cx="538479" cy="310896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7724901" y="2480182"/>
              <a:ext cx="621029" cy="310896"/>
            </a:xfrm>
            <a:prstGeom prst="rect">
              <a:avLst/>
            </a:prstGeom>
          </p:spPr>
        </p:pic>
      </p:grpSp>
      <p:grpSp>
        <p:nvGrpSpPr>
          <p:cNvPr id="30" name="object 30"/>
          <p:cNvGrpSpPr/>
          <p:nvPr/>
        </p:nvGrpSpPr>
        <p:grpSpPr>
          <a:xfrm>
            <a:off x="891539" y="3013582"/>
            <a:ext cx="3146425" cy="311150"/>
            <a:chOff x="891539" y="3013582"/>
            <a:chExt cx="3146425" cy="311150"/>
          </a:xfrm>
        </p:grpSpPr>
        <p:pic>
          <p:nvPicPr>
            <p:cNvPr id="31" name="object 31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891539" y="3013582"/>
              <a:ext cx="484251" cy="310896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78889" y="3013582"/>
              <a:ext cx="695324" cy="310896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885441" y="3013582"/>
              <a:ext cx="661034" cy="310896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466086" y="3013582"/>
              <a:ext cx="510539" cy="310896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2924810" y="3013582"/>
              <a:ext cx="1113053" cy="310896"/>
            </a:xfrm>
            <a:prstGeom prst="rect">
              <a:avLst/>
            </a:prstGeom>
          </p:spPr>
        </p:pic>
      </p:grpSp>
      <p:grpSp>
        <p:nvGrpSpPr>
          <p:cNvPr id="36" name="object 36"/>
          <p:cNvGrpSpPr/>
          <p:nvPr/>
        </p:nvGrpSpPr>
        <p:grpSpPr>
          <a:xfrm>
            <a:off x="891539" y="5147817"/>
            <a:ext cx="2174875" cy="311150"/>
            <a:chOff x="891539" y="5147817"/>
            <a:chExt cx="2174875" cy="311150"/>
          </a:xfrm>
        </p:grpSpPr>
        <p:pic>
          <p:nvPicPr>
            <p:cNvPr id="37" name="object 37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891539" y="5147817"/>
              <a:ext cx="964031" cy="310895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771141" y="5147817"/>
              <a:ext cx="258318" cy="310895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1943353" y="5147817"/>
              <a:ext cx="169163" cy="310895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056129" y="5147817"/>
              <a:ext cx="1010196" cy="310895"/>
            </a:xfrm>
            <a:prstGeom prst="rect">
              <a:avLst/>
            </a:prstGeom>
          </p:spPr>
        </p:pic>
      </p:grpSp>
      <p:grpSp>
        <p:nvGrpSpPr>
          <p:cNvPr id="41" name="object 41"/>
          <p:cNvGrpSpPr/>
          <p:nvPr/>
        </p:nvGrpSpPr>
        <p:grpSpPr>
          <a:xfrm>
            <a:off x="1411477" y="5681167"/>
            <a:ext cx="6462395" cy="372110"/>
            <a:chOff x="1411477" y="5681167"/>
            <a:chExt cx="6462395" cy="372110"/>
          </a:xfrm>
        </p:grpSpPr>
        <p:pic>
          <p:nvPicPr>
            <p:cNvPr id="42" name="object 42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1411477" y="5681167"/>
              <a:ext cx="1186891" cy="371856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2490469" y="5681167"/>
              <a:ext cx="294894" cy="371856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2743453" y="5681167"/>
              <a:ext cx="691895" cy="371856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3353435" y="5681167"/>
              <a:ext cx="331470" cy="371856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3574414" y="5681167"/>
              <a:ext cx="1599311" cy="371856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5040502" y="5681167"/>
              <a:ext cx="1287779" cy="371856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6211188" y="5681167"/>
              <a:ext cx="294893" cy="371856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6464173" y="5681167"/>
              <a:ext cx="1409192" cy="371856"/>
            </a:xfrm>
            <a:prstGeom prst="rect">
              <a:avLst/>
            </a:prstGeom>
          </p:spPr>
        </p:pic>
      </p:grpSp>
      <p:pic>
        <p:nvPicPr>
          <p:cNvPr id="50" name="object 50"/>
          <p:cNvPicPr/>
          <p:nvPr/>
        </p:nvPicPr>
        <p:blipFill>
          <a:blip r:embed="rId35" cstate="print"/>
          <a:stretch>
            <a:fillRect/>
          </a:stretch>
        </p:blipFill>
        <p:spPr>
          <a:xfrm>
            <a:off x="827583" y="3551661"/>
            <a:ext cx="7899380" cy="1436020"/>
          </a:xfrm>
          <a:prstGeom prst="rect">
            <a:avLst/>
          </a:prstGeom>
        </p:spPr>
      </p:pic>
      <p:sp>
        <p:nvSpPr>
          <p:cNvPr id="51" name="object 51"/>
          <p:cNvSpPr txBox="1"/>
          <p:nvPr/>
        </p:nvSpPr>
        <p:spPr>
          <a:xfrm>
            <a:off x="535940" y="1392682"/>
            <a:ext cx="6614159" cy="406590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900">
              <a:latin typeface="Wingdings" panose="05000000000000000000"/>
              <a:cs typeface="Wingdings" panose="05000000000000000000"/>
            </a:endParaRPr>
          </a:p>
          <a:p>
            <a:pPr marL="572770" marR="1808480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List&lt;Person&gt; list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=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...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; 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Stream&lt;Person&gt;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stream</a:t>
            </a:r>
            <a:r>
              <a:rPr sz="1600" b="1" spc="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=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list.stream(); </a:t>
            </a:r>
            <a:r>
              <a:rPr sz="1600" b="1" spc="-86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Stream&lt;Person&gt;</a:t>
            </a:r>
            <a:r>
              <a:rPr sz="1600" b="1" spc="-2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filtered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=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1487170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stream.filter(person</a:t>
            </a:r>
            <a:r>
              <a:rPr sz="1600" b="1" spc="-2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-&gt;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person.getAge()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&gt;</a:t>
            </a:r>
            <a:r>
              <a:rPr sz="1600" b="1" spc="-3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20);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350">
              <a:latin typeface="Consolas" panose="020B0609020204030204"/>
              <a:cs typeface="Consolas" panose="020B06090202040302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</p:txBody>
      </p:sp>
      <p:sp>
        <p:nvSpPr>
          <p:cNvPr id="52" name="Slide Number Placeholder 5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492629" y="462026"/>
            <a:ext cx="4319651" cy="440436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35940" y="1392682"/>
            <a:ext cx="1422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91539" y="1413002"/>
            <a:ext cx="3856354" cy="311150"/>
            <a:chOff x="891539" y="1413002"/>
            <a:chExt cx="3856354" cy="31115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1539" y="1413002"/>
              <a:ext cx="1692402" cy="31089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84373" y="1413002"/>
              <a:ext cx="1595501" cy="31089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84370" y="1413002"/>
              <a:ext cx="763142" cy="310896"/>
            </a:xfrm>
            <a:prstGeom prst="rect">
              <a:avLst/>
            </a:prstGeom>
          </p:spPr>
        </p:pic>
      </p:grp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492629" y="462026"/>
            <a:ext cx="4319651" cy="440436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35940" y="1392682"/>
            <a:ext cx="142240" cy="8648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91539" y="1413002"/>
            <a:ext cx="3856354" cy="311150"/>
            <a:chOff x="891539" y="1413002"/>
            <a:chExt cx="3856354" cy="31115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1539" y="1413002"/>
              <a:ext cx="1692402" cy="31089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84373" y="1413002"/>
              <a:ext cx="1595501" cy="31089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84370" y="1413002"/>
              <a:ext cx="763142" cy="310896"/>
            </a:xfrm>
            <a:prstGeom prst="rect">
              <a:avLst/>
            </a:prstGeom>
          </p:spPr>
        </p:pic>
      </p:grpSp>
      <p:grpSp>
        <p:nvGrpSpPr>
          <p:cNvPr id="8" name="object 8"/>
          <p:cNvGrpSpPr/>
          <p:nvPr/>
        </p:nvGrpSpPr>
        <p:grpSpPr>
          <a:xfrm>
            <a:off x="891539" y="1946097"/>
            <a:ext cx="7346950" cy="311785"/>
            <a:chOff x="891539" y="1946097"/>
            <a:chExt cx="7346950" cy="311785"/>
          </a:xfrm>
        </p:grpSpPr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91539" y="1946097"/>
              <a:ext cx="1340993" cy="31120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129281" y="1946097"/>
              <a:ext cx="1122006" cy="31120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162935" y="1946097"/>
              <a:ext cx="1227124" cy="31120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278502" y="1946097"/>
              <a:ext cx="569595" cy="31120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782947" y="1946097"/>
              <a:ext cx="852043" cy="31120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528436" y="1946097"/>
              <a:ext cx="1001483" cy="31120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455029" y="1946097"/>
              <a:ext cx="1356995" cy="31120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698994" y="1946097"/>
              <a:ext cx="539115" cy="311200"/>
            </a:xfrm>
            <a:prstGeom prst="rect">
              <a:avLst/>
            </a:prstGeom>
          </p:spPr>
        </p:pic>
      </p:grpSp>
      <p:sp>
        <p:nvSpPr>
          <p:cNvPr id="17" name="Slide Number Placeholder 1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492629" y="462026"/>
            <a:ext cx="4319651" cy="440436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35940" y="1392682"/>
            <a:ext cx="142240" cy="1398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91539" y="1413002"/>
            <a:ext cx="3856354" cy="311150"/>
            <a:chOff x="891539" y="1413002"/>
            <a:chExt cx="3856354" cy="31115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1539" y="1413002"/>
              <a:ext cx="1692402" cy="31089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84373" y="1413002"/>
              <a:ext cx="1595501" cy="31089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84370" y="1413002"/>
              <a:ext cx="763142" cy="310896"/>
            </a:xfrm>
            <a:prstGeom prst="rect">
              <a:avLst/>
            </a:prstGeom>
          </p:spPr>
        </p:pic>
      </p:grpSp>
      <p:grpSp>
        <p:nvGrpSpPr>
          <p:cNvPr id="8" name="object 8"/>
          <p:cNvGrpSpPr/>
          <p:nvPr/>
        </p:nvGrpSpPr>
        <p:grpSpPr>
          <a:xfrm>
            <a:off x="891539" y="1946097"/>
            <a:ext cx="7346950" cy="311785"/>
            <a:chOff x="891539" y="1946097"/>
            <a:chExt cx="7346950" cy="311785"/>
          </a:xfrm>
        </p:grpSpPr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91539" y="1946097"/>
              <a:ext cx="1340993" cy="31120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129281" y="1946097"/>
              <a:ext cx="1122006" cy="31120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162935" y="1946097"/>
              <a:ext cx="1227124" cy="31120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278502" y="1946097"/>
              <a:ext cx="569595" cy="31120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782947" y="1946097"/>
              <a:ext cx="852043" cy="31120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528436" y="1946097"/>
              <a:ext cx="1001483" cy="31120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455029" y="1946097"/>
              <a:ext cx="1356995" cy="31120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698994" y="1946097"/>
              <a:ext cx="539115" cy="311200"/>
            </a:xfrm>
            <a:prstGeom prst="rect">
              <a:avLst/>
            </a:prstGeom>
          </p:spPr>
        </p:pic>
      </p:grpSp>
      <p:grpSp>
        <p:nvGrpSpPr>
          <p:cNvPr id="17" name="object 17"/>
          <p:cNvGrpSpPr/>
          <p:nvPr/>
        </p:nvGrpSpPr>
        <p:grpSpPr>
          <a:xfrm>
            <a:off x="891539" y="2480182"/>
            <a:ext cx="2830195" cy="311150"/>
            <a:chOff x="891539" y="2480182"/>
            <a:chExt cx="2830195" cy="311150"/>
          </a:xfrm>
        </p:grpSpPr>
        <p:pic>
          <p:nvPicPr>
            <p:cNvPr id="18" name="object 1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91539" y="2480182"/>
              <a:ext cx="1038415" cy="310896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851913" y="2480182"/>
              <a:ext cx="597407" cy="310896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350261" y="2480182"/>
              <a:ext cx="369824" cy="310896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627629" y="2480182"/>
              <a:ext cx="843127" cy="310896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3399154" y="2480182"/>
              <a:ext cx="233172" cy="310896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3554602" y="2480182"/>
              <a:ext cx="166877" cy="310896"/>
            </a:xfrm>
            <a:prstGeom prst="rect">
              <a:avLst/>
            </a:prstGeom>
          </p:spPr>
        </p:pic>
      </p:grpSp>
      <p:grpSp>
        <p:nvGrpSpPr>
          <p:cNvPr id="24" name="object 24"/>
          <p:cNvGrpSpPr/>
          <p:nvPr/>
        </p:nvGrpSpPr>
        <p:grpSpPr>
          <a:xfrm>
            <a:off x="1576069" y="3013582"/>
            <a:ext cx="6134100" cy="737870"/>
            <a:chOff x="1576069" y="3013582"/>
            <a:chExt cx="6134100" cy="737870"/>
          </a:xfrm>
        </p:grpSpPr>
        <p:pic>
          <p:nvPicPr>
            <p:cNvPr id="25" name="object 25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576069" y="3013582"/>
              <a:ext cx="518159" cy="371856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964689" y="3013582"/>
              <a:ext cx="1400683" cy="371856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3281806" y="3013582"/>
              <a:ext cx="1715389" cy="371856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4865242" y="3013582"/>
              <a:ext cx="670940" cy="371856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5458333" y="3013582"/>
              <a:ext cx="1043292" cy="371856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6429121" y="3013582"/>
              <a:ext cx="1281049" cy="371856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2357881" y="3379038"/>
              <a:ext cx="294894" cy="372160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2610866" y="3379038"/>
              <a:ext cx="887577" cy="372160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3426587" y="3379038"/>
              <a:ext cx="518160" cy="372160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3815206" y="3379038"/>
              <a:ext cx="1786763" cy="372160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5523865" y="3379038"/>
              <a:ext cx="1400429" cy="372160"/>
            </a:xfrm>
            <a:prstGeom prst="rect">
              <a:avLst/>
            </a:prstGeom>
          </p:spPr>
        </p:pic>
      </p:grpSp>
      <p:sp>
        <p:nvSpPr>
          <p:cNvPr id="36" name="Slide Number Placeholder 3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851150" y="462026"/>
            <a:ext cx="3615182" cy="440436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891539" y="1413002"/>
            <a:ext cx="2788285" cy="311150"/>
            <a:chOff x="891539" y="1413002"/>
            <a:chExt cx="2788285" cy="31115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1539" y="1413002"/>
              <a:ext cx="733806" cy="31089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28825" y="1413002"/>
              <a:ext cx="661035" cy="31089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109469" y="1413002"/>
              <a:ext cx="510540" cy="31089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568194" y="1413002"/>
              <a:ext cx="1111338" cy="310896"/>
            </a:xfrm>
            <a:prstGeom prst="rect">
              <a:avLst/>
            </a:prstGeom>
          </p:spPr>
        </p:pic>
      </p:grpSp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27583" y="1831255"/>
            <a:ext cx="7899380" cy="2085721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535940" y="1392682"/>
            <a:ext cx="5699760" cy="23266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000">
              <a:latin typeface="Wingdings" panose="05000000000000000000"/>
              <a:cs typeface="Wingdings" panose="05000000000000000000"/>
            </a:endParaRPr>
          </a:p>
          <a:p>
            <a:pPr marL="572770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List&lt;String&gt;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result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=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new</a:t>
            </a:r>
            <a:r>
              <a:rPr sz="1600" b="1" spc="-5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ArrayList&lt;&gt;();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572770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List&lt;Person&gt;</a:t>
            </a:r>
            <a:r>
              <a:rPr sz="1600" b="1" spc="-2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persons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=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...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 marL="572770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persons.stream()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1351280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.peek(System.</a:t>
            </a:r>
            <a:r>
              <a:rPr sz="1600" b="1" i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out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::println)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1351280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.filter(person</a:t>
            </a:r>
            <a:r>
              <a:rPr sz="1600" b="1" spc="-2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-&gt;</a:t>
            </a:r>
            <a:r>
              <a:rPr sz="1600" b="1" spc="-2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person.getAge()</a:t>
            </a:r>
            <a:r>
              <a:rPr sz="1600" b="1" spc="-2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&gt;</a:t>
            </a:r>
            <a:r>
              <a:rPr sz="1600" b="1" spc="-3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20)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1351280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.peek(result::add);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960877" y="462026"/>
            <a:ext cx="3416300" cy="440690"/>
            <a:chOff x="2960877" y="462026"/>
            <a:chExt cx="3416300" cy="44069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2960877" y="462026"/>
              <a:ext cx="932688" cy="44043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33545" y="462026"/>
              <a:ext cx="283463" cy="44043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22522" y="462026"/>
              <a:ext cx="976122" cy="44043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829555" y="462026"/>
              <a:ext cx="283463" cy="44043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018532" y="462026"/>
              <a:ext cx="1358391" cy="440436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535940" y="1392682"/>
            <a:ext cx="142240" cy="1398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891539" y="1413002"/>
            <a:ext cx="2053589" cy="311150"/>
            <a:chOff x="891539" y="1413002"/>
            <a:chExt cx="2053589" cy="311150"/>
          </a:xfrm>
        </p:grpSpPr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91539" y="1413002"/>
              <a:ext cx="274929" cy="310896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29004" y="1419098"/>
              <a:ext cx="194309" cy="207263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08836" y="1413002"/>
              <a:ext cx="596265" cy="310896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85797" y="1413002"/>
              <a:ext cx="169163" cy="310896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798573" y="1413002"/>
              <a:ext cx="1146048" cy="310896"/>
            </a:xfrm>
            <a:prstGeom prst="rect">
              <a:avLst/>
            </a:prstGeom>
          </p:spPr>
        </p:pic>
      </p:grpSp>
      <p:grpSp>
        <p:nvGrpSpPr>
          <p:cNvPr id="15" name="object 15"/>
          <p:cNvGrpSpPr/>
          <p:nvPr/>
        </p:nvGrpSpPr>
        <p:grpSpPr>
          <a:xfrm>
            <a:off x="891539" y="1946097"/>
            <a:ext cx="7514590" cy="311785"/>
            <a:chOff x="891539" y="1946097"/>
            <a:chExt cx="7514590" cy="311785"/>
          </a:xfrm>
        </p:grpSpPr>
        <p:pic>
          <p:nvPicPr>
            <p:cNvPr id="16" name="object 1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91539" y="1946097"/>
              <a:ext cx="579501" cy="31120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355089" y="1946097"/>
              <a:ext cx="1146048" cy="31120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408173" y="1946097"/>
              <a:ext cx="596264" cy="31120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937001" y="1946097"/>
              <a:ext cx="704456" cy="311200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572891" y="1946097"/>
              <a:ext cx="2268728" cy="311200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728080" y="1946097"/>
              <a:ext cx="912660" cy="311200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578473" y="1946097"/>
              <a:ext cx="824179" cy="311200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299705" y="1946097"/>
              <a:ext cx="916139" cy="311200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8101330" y="1946097"/>
              <a:ext cx="304800" cy="311200"/>
            </a:xfrm>
            <a:prstGeom prst="rect">
              <a:avLst/>
            </a:prstGeom>
          </p:spPr>
        </p:pic>
      </p:grpSp>
      <p:grpSp>
        <p:nvGrpSpPr>
          <p:cNvPr id="25" name="object 25"/>
          <p:cNvGrpSpPr/>
          <p:nvPr/>
        </p:nvGrpSpPr>
        <p:grpSpPr>
          <a:xfrm>
            <a:off x="891539" y="2480182"/>
            <a:ext cx="3647440" cy="311150"/>
            <a:chOff x="891539" y="2480182"/>
            <a:chExt cx="3647440" cy="311150"/>
          </a:xfrm>
        </p:grpSpPr>
        <p:pic>
          <p:nvPicPr>
            <p:cNvPr id="26" name="object 26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891539" y="2480182"/>
              <a:ext cx="1311274" cy="310896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2101850" y="2480182"/>
              <a:ext cx="661035" cy="310896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2680969" y="2480182"/>
              <a:ext cx="1232916" cy="310896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3809110" y="2480182"/>
              <a:ext cx="729614" cy="310896"/>
            </a:xfrm>
            <a:prstGeom prst="rect">
              <a:avLst/>
            </a:prstGeom>
          </p:spPr>
        </p:pic>
      </p:grpSp>
      <p:sp>
        <p:nvSpPr>
          <p:cNvPr id="30" name="Slide Number Placeholder 29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851150" y="462026"/>
            <a:ext cx="3615182" cy="440436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891539" y="1413002"/>
            <a:ext cx="2788285" cy="311150"/>
            <a:chOff x="891539" y="1413002"/>
            <a:chExt cx="2788285" cy="31115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1539" y="1413002"/>
              <a:ext cx="733806" cy="31089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28825" y="1413002"/>
              <a:ext cx="661035" cy="31089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109469" y="1413002"/>
              <a:ext cx="510540" cy="31089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568194" y="1413002"/>
              <a:ext cx="1111338" cy="310896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535940" y="4060316"/>
            <a:ext cx="1422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891539" y="4080636"/>
            <a:ext cx="4618355" cy="311150"/>
            <a:chOff x="891539" y="4080636"/>
            <a:chExt cx="4618355" cy="311150"/>
          </a:xfrm>
        </p:grpSpPr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91539" y="4080636"/>
              <a:ext cx="590931" cy="310895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64233" y="4080636"/>
              <a:ext cx="618743" cy="310895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94586" y="4080636"/>
              <a:ext cx="676275" cy="310895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435605" y="4080636"/>
              <a:ext cx="274319" cy="310895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641345" y="4080636"/>
              <a:ext cx="1020927" cy="310895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566794" y="4080636"/>
              <a:ext cx="912660" cy="310895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418711" y="4080636"/>
              <a:ext cx="1090764" cy="310895"/>
            </a:xfrm>
            <a:prstGeom prst="rect">
              <a:avLst/>
            </a:prstGeom>
          </p:spPr>
        </p:pic>
      </p:grpSp>
      <p:pic>
        <p:nvPicPr>
          <p:cNvPr id="17" name="object 17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827583" y="1831255"/>
            <a:ext cx="7899380" cy="2085721"/>
          </a:xfrm>
          <a:prstGeom prst="rect">
            <a:avLst/>
          </a:prstGeom>
        </p:spPr>
      </p:pic>
      <p:sp>
        <p:nvSpPr>
          <p:cNvPr id="18" name="object 18"/>
          <p:cNvSpPr txBox="1"/>
          <p:nvPr/>
        </p:nvSpPr>
        <p:spPr>
          <a:xfrm>
            <a:off x="535940" y="1392682"/>
            <a:ext cx="5033010" cy="11074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000">
              <a:latin typeface="Wingdings" panose="05000000000000000000"/>
              <a:cs typeface="Wingdings" panose="05000000000000000000"/>
            </a:endParaRPr>
          </a:p>
          <a:p>
            <a:pPr marL="572770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List&lt;String&gt;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result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=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new</a:t>
            </a:r>
            <a:r>
              <a:rPr sz="1600" b="1" spc="-5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ArrayList&lt;&gt;();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572770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List&lt;Person&gt;</a:t>
            </a:r>
            <a:r>
              <a:rPr sz="1600" b="1" spc="-2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persons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=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...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;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655212" y="3206623"/>
            <a:ext cx="58039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Consolas" panose="020B0609020204030204"/>
                <a:cs typeface="Consolas" panose="020B0609020204030204"/>
              </a:rPr>
              <a:t>&gt;</a:t>
            </a:r>
            <a:r>
              <a:rPr sz="1600" b="1" spc="-10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20)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096162" y="2718942"/>
            <a:ext cx="4473575" cy="1000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persons.stream()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791210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.peek(System.</a:t>
            </a:r>
            <a:r>
              <a:rPr sz="1600" b="1" i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out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::println)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791210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.filter(person</a:t>
            </a:r>
            <a:r>
              <a:rPr sz="1600" b="1" spc="-3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-&gt;</a:t>
            </a:r>
            <a:r>
              <a:rPr sz="1600" b="1" spc="-4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person.getAge()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791210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.peek(result::add);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851150" y="462026"/>
            <a:ext cx="3615182" cy="440436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891539" y="1413002"/>
            <a:ext cx="2788285" cy="311150"/>
            <a:chOff x="891539" y="1413002"/>
            <a:chExt cx="2788285" cy="31115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1539" y="1413002"/>
              <a:ext cx="733806" cy="31089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28825" y="1413002"/>
              <a:ext cx="661035" cy="31089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109469" y="1413002"/>
              <a:ext cx="510540" cy="31089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568194" y="1413002"/>
              <a:ext cx="1111338" cy="310896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535940" y="4060316"/>
            <a:ext cx="142240" cy="1398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 marL="12700">
              <a:lnSpc>
                <a:spcPct val="100000"/>
              </a:lnSpc>
              <a:spcBef>
                <a:spcPts val="1805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891539" y="4080636"/>
            <a:ext cx="1952625" cy="311150"/>
            <a:chOff x="891539" y="4080636"/>
            <a:chExt cx="1952625" cy="311150"/>
          </a:xfrm>
        </p:grpSpPr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91539" y="4080636"/>
              <a:ext cx="964031" cy="310895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17801" y="4080636"/>
              <a:ext cx="171450" cy="310895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32101" y="4080636"/>
              <a:ext cx="1010196" cy="310895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716022" y="4080636"/>
              <a:ext cx="128016" cy="310895"/>
            </a:xfrm>
            <a:prstGeom prst="rect">
              <a:avLst/>
            </a:prstGeom>
          </p:spPr>
        </p:pic>
      </p:grpSp>
      <p:grpSp>
        <p:nvGrpSpPr>
          <p:cNvPr id="14" name="object 14"/>
          <p:cNvGrpSpPr/>
          <p:nvPr/>
        </p:nvGrpSpPr>
        <p:grpSpPr>
          <a:xfrm>
            <a:off x="891539" y="4614036"/>
            <a:ext cx="3820160" cy="311150"/>
            <a:chOff x="891539" y="4614036"/>
            <a:chExt cx="3820160" cy="311150"/>
          </a:xfrm>
        </p:grpSpPr>
        <p:pic>
          <p:nvPicPr>
            <p:cNvPr id="15" name="object 1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91539" y="4614036"/>
              <a:ext cx="1202309" cy="310895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84501" y="4614036"/>
              <a:ext cx="661035" cy="310895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565145" y="4614036"/>
              <a:ext cx="537209" cy="310895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994913" y="4614036"/>
              <a:ext cx="649592" cy="310895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588130" y="4614036"/>
              <a:ext cx="1122997" cy="310895"/>
            </a:xfrm>
            <a:prstGeom prst="rect">
              <a:avLst/>
            </a:prstGeom>
          </p:spPr>
        </p:pic>
      </p:grpSp>
      <p:grpSp>
        <p:nvGrpSpPr>
          <p:cNvPr id="20" name="object 20"/>
          <p:cNvGrpSpPr/>
          <p:nvPr/>
        </p:nvGrpSpPr>
        <p:grpSpPr>
          <a:xfrm>
            <a:off x="891539" y="5147817"/>
            <a:ext cx="2933065" cy="311150"/>
            <a:chOff x="891539" y="5147817"/>
            <a:chExt cx="2933065" cy="311150"/>
          </a:xfrm>
        </p:grpSpPr>
        <p:pic>
          <p:nvPicPr>
            <p:cNvPr id="21" name="object 21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891539" y="5147817"/>
              <a:ext cx="579501" cy="310895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355089" y="5147817"/>
              <a:ext cx="603504" cy="310895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897633" y="5147817"/>
              <a:ext cx="732536" cy="310895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577338" y="5147817"/>
              <a:ext cx="249174" cy="310895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2743454" y="5147817"/>
              <a:ext cx="1080579" cy="310895"/>
            </a:xfrm>
            <a:prstGeom prst="rect">
              <a:avLst/>
            </a:prstGeom>
          </p:spPr>
        </p:pic>
      </p:grpSp>
      <p:pic>
        <p:nvPicPr>
          <p:cNvPr id="26" name="object 26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827583" y="1831255"/>
            <a:ext cx="7899380" cy="2085721"/>
          </a:xfrm>
          <a:prstGeom prst="rect">
            <a:avLst/>
          </a:prstGeom>
        </p:spPr>
      </p:pic>
      <p:sp>
        <p:nvSpPr>
          <p:cNvPr id="27" name="object 27"/>
          <p:cNvSpPr txBox="1"/>
          <p:nvPr/>
        </p:nvSpPr>
        <p:spPr>
          <a:xfrm>
            <a:off x="535940" y="1392682"/>
            <a:ext cx="5033010" cy="11074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000">
              <a:latin typeface="Wingdings" panose="05000000000000000000"/>
              <a:cs typeface="Wingdings" panose="05000000000000000000"/>
            </a:endParaRPr>
          </a:p>
          <a:p>
            <a:pPr marL="572770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List&lt;String&gt;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result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=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new</a:t>
            </a:r>
            <a:r>
              <a:rPr sz="1600" b="1" spc="-5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ArrayList&lt;&gt;();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572770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List&lt;Person&gt;</a:t>
            </a:r>
            <a:r>
              <a:rPr sz="1600" b="1" spc="-2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persons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=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...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;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655212" y="3206623"/>
            <a:ext cx="58039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Consolas" panose="020B0609020204030204"/>
                <a:cs typeface="Consolas" panose="020B0609020204030204"/>
              </a:rPr>
              <a:t>&gt;</a:t>
            </a:r>
            <a:r>
              <a:rPr sz="1600" b="1" spc="-10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20)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096162" y="2718942"/>
            <a:ext cx="4473575" cy="1000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persons.stream()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791210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.peek(System.</a:t>
            </a:r>
            <a:r>
              <a:rPr sz="1600" b="1" i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out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::println)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791210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.filter(person</a:t>
            </a:r>
            <a:r>
              <a:rPr sz="1600" b="1" spc="-3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-&gt;</a:t>
            </a:r>
            <a:r>
              <a:rPr sz="1600" b="1" spc="-4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person.getAge()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791210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.peek(result::add);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30" name="Slide Number Placeholder 29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812794" y="462026"/>
            <a:ext cx="1735074" cy="440436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35940" y="1392682"/>
            <a:ext cx="142240" cy="2465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91539" y="1413002"/>
            <a:ext cx="5280025" cy="311150"/>
            <a:chOff x="891539" y="1413002"/>
            <a:chExt cx="5280025" cy="31115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1539" y="1413002"/>
              <a:ext cx="1840484" cy="31089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16961" y="1413002"/>
              <a:ext cx="925194" cy="31089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79926" y="1413002"/>
              <a:ext cx="1494154" cy="31089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901818" y="1413002"/>
              <a:ext cx="1269364" cy="310896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891539" y="1946097"/>
            <a:ext cx="2431415" cy="311785"/>
            <a:chOff x="891539" y="1946097"/>
            <a:chExt cx="2431415" cy="311785"/>
          </a:xfrm>
        </p:grpSpPr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91539" y="1946097"/>
              <a:ext cx="528523" cy="31120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97177" y="1946097"/>
              <a:ext cx="568960" cy="31120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74189" y="1946097"/>
              <a:ext cx="283463" cy="31120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963165" y="1946097"/>
              <a:ext cx="1314577" cy="31120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158363" y="1946097"/>
              <a:ext cx="164591" cy="311200"/>
            </a:xfrm>
            <a:prstGeom prst="rect">
              <a:avLst/>
            </a:prstGeom>
          </p:spPr>
        </p:pic>
      </p:grpSp>
      <p:grpSp>
        <p:nvGrpSpPr>
          <p:cNvPr id="15" name="object 15"/>
          <p:cNvGrpSpPr/>
          <p:nvPr/>
        </p:nvGrpSpPr>
        <p:grpSpPr>
          <a:xfrm>
            <a:off x="891539" y="2480182"/>
            <a:ext cx="2244090" cy="311150"/>
            <a:chOff x="891539" y="2480182"/>
            <a:chExt cx="2244090" cy="311150"/>
          </a:xfrm>
        </p:grpSpPr>
        <p:pic>
          <p:nvPicPr>
            <p:cNvPr id="16" name="object 1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91539" y="2480182"/>
              <a:ext cx="954811" cy="310896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726945" y="2480182"/>
              <a:ext cx="1408176" cy="310896"/>
            </a:xfrm>
            <a:prstGeom prst="rect">
              <a:avLst/>
            </a:prstGeom>
          </p:spPr>
        </p:pic>
      </p:grpSp>
      <p:grpSp>
        <p:nvGrpSpPr>
          <p:cNvPr id="18" name="object 18"/>
          <p:cNvGrpSpPr/>
          <p:nvPr/>
        </p:nvGrpSpPr>
        <p:grpSpPr>
          <a:xfrm>
            <a:off x="891539" y="3013582"/>
            <a:ext cx="1949450" cy="311150"/>
            <a:chOff x="891539" y="3013582"/>
            <a:chExt cx="1949450" cy="311150"/>
          </a:xfrm>
        </p:grpSpPr>
        <p:pic>
          <p:nvPicPr>
            <p:cNvPr id="19" name="object 19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91539" y="3013582"/>
              <a:ext cx="676656" cy="310896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432813" y="3013582"/>
              <a:ext cx="1408176" cy="310896"/>
            </a:xfrm>
            <a:prstGeom prst="rect">
              <a:avLst/>
            </a:prstGeom>
          </p:spPr>
        </p:pic>
      </p:grpSp>
      <p:grpSp>
        <p:nvGrpSpPr>
          <p:cNvPr id="21" name="object 21"/>
          <p:cNvGrpSpPr/>
          <p:nvPr/>
        </p:nvGrpSpPr>
        <p:grpSpPr>
          <a:xfrm>
            <a:off x="891539" y="3546678"/>
            <a:ext cx="1792605" cy="311785"/>
            <a:chOff x="891539" y="3546678"/>
            <a:chExt cx="1792605" cy="311785"/>
          </a:xfrm>
        </p:grpSpPr>
        <p:pic>
          <p:nvPicPr>
            <p:cNvPr id="22" name="object 2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891539" y="3546678"/>
              <a:ext cx="610209" cy="311200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414525" y="3546678"/>
              <a:ext cx="152400" cy="311200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490725" y="3546678"/>
              <a:ext cx="1156550" cy="311200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531617" y="3546678"/>
              <a:ext cx="152400" cy="311200"/>
            </a:xfrm>
            <a:prstGeom prst="rect">
              <a:avLst/>
            </a:prstGeom>
          </p:spPr>
        </p:pic>
      </p:grpSp>
      <p:sp>
        <p:nvSpPr>
          <p:cNvPr id="26" name="Slide Number Placeholder 2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812794" y="462026"/>
            <a:ext cx="1735074" cy="440436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35940" y="1392682"/>
            <a:ext cx="142240" cy="2465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91539" y="1413002"/>
            <a:ext cx="5280025" cy="311150"/>
            <a:chOff x="891539" y="1413002"/>
            <a:chExt cx="5280025" cy="31115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1539" y="1413002"/>
              <a:ext cx="1840484" cy="31089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16961" y="1413002"/>
              <a:ext cx="925194" cy="31089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79926" y="1413002"/>
              <a:ext cx="1494154" cy="31089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901818" y="1413002"/>
              <a:ext cx="1269364" cy="310896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891539" y="1946097"/>
            <a:ext cx="2431415" cy="311785"/>
            <a:chOff x="891539" y="1946097"/>
            <a:chExt cx="2431415" cy="311785"/>
          </a:xfrm>
        </p:grpSpPr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91539" y="1946097"/>
              <a:ext cx="528523" cy="31120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97177" y="1946097"/>
              <a:ext cx="568960" cy="31120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74189" y="1946097"/>
              <a:ext cx="283463" cy="31120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963165" y="1946097"/>
              <a:ext cx="1314577" cy="31120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158363" y="1946097"/>
              <a:ext cx="164591" cy="311200"/>
            </a:xfrm>
            <a:prstGeom prst="rect">
              <a:avLst/>
            </a:prstGeom>
          </p:spPr>
        </p:pic>
      </p:grpSp>
      <p:grpSp>
        <p:nvGrpSpPr>
          <p:cNvPr id="15" name="object 15"/>
          <p:cNvGrpSpPr/>
          <p:nvPr/>
        </p:nvGrpSpPr>
        <p:grpSpPr>
          <a:xfrm>
            <a:off x="891539" y="2480182"/>
            <a:ext cx="3261995" cy="311150"/>
            <a:chOff x="891539" y="2480182"/>
            <a:chExt cx="3261995" cy="311150"/>
          </a:xfrm>
        </p:grpSpPr>
        <p:pic>
          <p:nvPicPr>
            <p:cNvPr id="16" name="object 1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91539" y="2480182"/>
              <a:ext cx="954811" cy="310896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726945" y="2480182"/>
              <a:ext cx="1951482" cy="310896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563747" y="2480182"/>
              <a:ext cx="546735" cy="310896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001135" y="2480182"/>
              <a:ext cx="152400" cy="310896"/>
            </a:xfrm>
            <a:prstGeom prst="rect">
              <a:avLst/>
            </a:prstGeom>
          </p:spPr>
        </p:pic>
      </p:grpSp>
      <p:grpSp>
        <p:nvGrpSpPr>
          <p:cNvPr id="20" name="object 20"/>
          <p:cNvGrpSpPr/>
          <p:nvPr/>
        </p:nvGrpSpPr>
        <p:grpSpPr>
          <a:xfrm>
            <a:off x="891539" y="3013582"/>
            <a:ext cx="2540000" cy="311150"/>
            <a:chOff x="891539" y="3013582"/>
            <a:chExt cx="2540000" cy="311150"/>
          </a:xfrm>
        </p:grpSpPr>
        <p:pic>
          <p:nvPicPr>
            <p:cNvPr id="21" name="object 21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891539" y="3013582"/>
              <a:ext cx="676656" cy="310896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432813" y="3013582"/>
              <a:ext cx="1525524" cy="310896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840989" y="3013582"/>
              <a:ext cx="547115" cy="310896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278758" y="3013582"/>
              <a:ext cx="152400" cy="310896"/>
            </a:xfrm>
            <a:prstGeom prst="rect">
              <a:avLst/>
            </a:prstGeom>
          </p:spPr>
        </p:pic>
      </p:grpSp>
      <p:grpSp>
        <p:nvGrpSpPr>
          <p:cNvPr id="25" name="object 25"/>
          <p:cNvGrpSpPr/>
          <p:nvPr/>
        </p:nvGrpSpPr>
        <p:grpSpPr>
          <a:xfrm>
            <a:off x="891539" y="3546678"/>
            <a:ext cx="2433320" cy="311785"/>
            <a:chOff x="891539" y="3546678"/>
            <a:chExt cx="2433320" cy="311785"/>
          </a:xfrm>
        </p:grpSpPr>
        <p:pic>
          <p:nvPicPr>
            <p:cNvPr id="26" name="object 2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891539" y="3546678"/>
              <a:ext cx="610209" cy="311200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414525" y="3546678"/>
              <a:ext cx="152400" cy="311200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490725" y="3546678"/>
              <a:ext cx="1156550" cy="311200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2531617" y="3546678"/>
              <a:ext cx="270256" cy="311200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734310" y="3546678"/>
              <a:ext cx="547115" cy="311200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172079" y="3546678"/>
              <a:ext cx="152399" cy="311200"/>
            </a:xfrm>
            <a:prstGeom prst="rect">
              <a:avLst/>
            </a:prstGeom>
          </p:spPr>
        </p:pic>
      </p:grpSp>
      <p:sp>
        <p:nvSpPr>
          <p:cNvPr id="32" name="Slide Number Placeholder 3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014217" y="462026"/>
            <a:ext cx="3300222" cy="440436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891539" y="1413002"/>
            <a:ext cx="1083945" cy="311150"/>
            <a:chOff x="891539" y="1413002"/>
            <a:chExt cx="1083945" cy="31115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1539" y="1413002"/>
              <a:ext cx="1083691" cy="31089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39722" y="1413002"/>
              <a:ext cx="118872" cy="310896"/>
            </a:xfrm>
            <a:prstGeom prst="rect">
              <a:avLst/>
            </a:prstGeom>
          </p:spPr>
        </p:pic>
      </p:grp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27583" y="1829260"/>
            <a:ext cx="7899380" cy="1329761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535940" y="1392682"/>
            <a:ext cx="5836920" cy="15951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000">
              <a:latin typeface="Wingdings" panose="05000000000000000000"/>
              <a:cs typeface="Wingdings" panose="05000000000000000000"/>
            </a:endParaRPr>
          </a:p>
          <a:p>
            <a:pPr marL="572770" marR="1030605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List&lt;Person&gt; list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=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...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; 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Stream&lt;Person&gt;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stream =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list.stream(); </a:t>
            </a:r>
            <a:r>
              <a:rPr sz="1600" b="1" spc="-86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Stream&lt;String&gt;</a:t>
            </a:r>
            <a:r>
              <a:rPr sz="1600" b="1" spc="-2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names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=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1487170">
              <a:lnSpc>
                <a:spcPct val="100000"/>
              </a:lnSpc>
              <a:spcBef>
                <a:spcPts val="5"/>
              </a:spcBef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stream.map(person</a:t>
            </a:r>
            <a:r>
              <a:rPr sz="1600" b="1" spc="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-&gt;</a:t>
            </a:r>
            <a:r>
              <a:rPr sz="1600" b="1" spc="1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person.getName());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014217" y="462026"/>
            <a:ext cx="3300222" cy="440436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891539" y="1413002"/>
            <a:ext cx="1083945" cy="311150"/>
            <a:chOff x="891539" y="1413002"/>
            <a:chExt cx="1083945" cy="31115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1539" y="1413002"/>
              <a:ext cx="1083691" cy="31089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39722" y="1413002"/>
              <a:ext cx="118872" cy="310896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891539" y="3546678"/>
            <a:ext cx="6381115" cy="311785"/>
            <a:chOff x="891539" y="3546678"/>
            <a:chExt cx="6381115" cy="311785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91539" y="3546678"/>
              <a:ext cx="660806" cy="3112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87093" y="3546678"/>
              <a:ext cx="270256" cy="31120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89785" y="3546678"/>
              <a:ext cx="912660" cy="31120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441701" y="3546678"/>
              <a:ext cx="1188897" cy="31120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522598" y="3546678"/>
              <a:ext cx="374903" cy="31120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824350" y="3546678"/>
              <a:ext cx="866648" cy="31120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581779" y="3546678"/>
              <a:ext cx="1550670" cy="31120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063361" y="3546678"/>
              <a:ext cx="1209039" cy="311200"/>
            </a:xfrm>
            <a:prstGeom prst="rect">
              <a:avLst/>
            </a:prstGeom>
          </p:spPr>
        </p:pic>
      </p:grpSp>
      <p:pic>
        <p:nvPicPr>
          <p:cNvPr id="15" name="object 15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827583" y="1829260"/>
            <a:ext cx="7899380" cy="1329761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535940" y="1392682"/>
            <a:ext cx="5836920" cy="2465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000">
              <a:latin typeface="Wingdings" panose="05000000000000000000"/>
              <a:cs typeface="Wingdings" panose="05000000000000000000"/>
            </a:endParaRPr>
          </a:p>
          <a:p>
            <a:pPr marL="572770" marR="1030605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List&lt;Person&gt; list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=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...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; 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Stream&lt;Person&gt;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stream =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list.stream(); </a:t>
            </a:r>
            <a:r>
              <a:rPr sz="1600" b="1" spc="-86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Stream&lt;String&gt;</a:t>
            </a:r>
            <a:r>
              <a:rPr sz="1600" b="1" spc="-2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names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=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1487170">
              <a:lnSpc>
                <a:spcPct val="100000"/>
              </a:lnSpc>
              <a:spcBef>
                <a:spcPts val="5"/>
              </a:spcBef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stream.map(person</a:t>
            </a:r>
            <a:r>
              <a:rPr sz="1600" b="1" spc="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-&gt;</a:t>
            </a:r>
            <a:r>
              <a:rPr sz="1600" b="1" spc="1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person.getName());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150">
              <a:latin typeface="Consolas" panose="020B0609020204030204"/>
              <a:cs typeface="Consolas" panose="020B0609020204030204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014217" y="462026"/>
            <a:ext cx="3300222" cy="440436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891539" y="1413002"/>
            <a:ext cx="5255260" cy="311150"/>
            <a:chOff x="891539" y="1413002"/>
            <a:chExt cx="5255260" cy="31115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1539" y="1413002"/>
              <a:ext cx="1258481" cy="31089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24125" y="1413002"/>
              <a:ext cx="1347787" cy="31089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283330" y="1413002"/>
              <a:ext cx="853439" cy="31089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030091" y="1413002"/>
              <a:ext cx="1102423" cy="31089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058791" y="1413002"/>
              <a:ext cx="1087462" cy="310896"/>
            </a:xfrm>
            <a:prstGeom prst="rect">
              <a:avLst/>
            </a:prstGeom>
          </p:spPr>
        </p:pic>
      </p:grpSp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27583" y="1829901"/>
            <a:ext cx="7899380" cy="1572639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535940" y="1392682"/>
            <a:ext cx="4255135" cy="18389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000">
              <a:latin typeface="Wingdings" panose="05000000000000000000"/>
              <a:cs typeface="Wingdings" panose="05000000000000000000"/>
            </a:endParaRPr>
          </a:p>
          <a:p>
            <a:pPr marL="572770">
              <a:lnSpc>
                <a:spcPct val="100000"/>
              </a:lnSpc>
            </a:pPr>
            <a:r>
              <a:rPr sz="1600" b="1" spc="-10" dirty="0">
                <a:solidFill>
                  <a:srgbClr val="636363"/>
                </a:solidFill>
                <a:latin typeface="Consolas" panose="020B0609020204030204"/>
                <a:cs typeface="Consolas" panose="020B0609020204030204"/>
              </a:rPr>
              <a:t>@FunctionalInterface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572770">
              <a:lnSpc>
                <a:spcPct val="100000"/>
              </a:lnSpc>
            </a:pPr>
            <a:r>
              <a:rPr sz="1600" b="1" spc="-5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public</a:t>
            </a:r>
            <a:r>
              <a:rPr sz="1600" b="1" spc="-25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interface</a:t>
            </a:r>
            <a:r>
              <a:rPr sz="1600" b="1" spc="-20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Function&lt;T,</a:t>
            </a:r>
            <a:r>
              <a:rPr sz="1600" b="1" spc="-3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R&gt;</a:t>
            </a:r>
            <a:r>
              <a:rPr sz="1600" b="1" spc="-2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{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 marL="1017270">
              <a:lnSpc>
                <a:spcPct val="100000"/>
              </a:lnSpc>
            </a:pPr>
            <a:r>
              <a:rPr sz="1600" b="1" spc="-5" dirty="0">
                <a:latin typeface="Consolas" panose="020B0609020204030204"/>
                <a:cs typeface="Consolas" panose="020B0609020204030204"/>
              </a:rPr>
              <a:t>R</a:t>
            </a:r>
            <a:r>
              <a:rPr sz="1600" b="1" spc="-3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apply(T</a:t>
            </a:r>
            <a:r>
              <a:rPr sz="1600" b="1" spc="-4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t);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572770">
              <a:lnSpc>
                <a:spcPct val="100000"/>
              </a:lnSpc>
            </a:pPr>
            <a:r>
              <a:rPr sz="1600" b="1" spc="-5" dirty="0">
                <a:latin typeface="Consolas" panose="020B0609020204030204"/>
                <a:cs typeface="Consolas" panose="020B0609020204030204"/>
              </a:rPr>
              <a:t>}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014217" y="462026"/>
            <a:ext cx="3300222" cy="440436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891539" y="1413002"/>
            <a:ext cx="6436995" cy="311150"/>
            <a:chOff x="891539" y="1413002"/>
            <a:chExt cx="6436995" cy="31115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1539" y="1413002"/>
              <a:ext cx="459943" cy="31089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98168" y="1413002"/>
              <a:ext cx="615314" cy="31089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40661" y="1413002"/>
              <a:ext cx="944689" cy="31089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580385" y="1413002"/>
              <a:ext cx="1122006" cy="31089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612514" y="1413002"/>
              <a:ext cx="379984" cy="31089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897502" y="1413002"/>
              <a:ext cx="722376" cy="310896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549774" y="1413002"/>
              <a:ext cx="1657985" cy="310896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080124" y="1413002"/>
              <a:ext cx="1248155" cy="310896"/>
            </a:xfrm>
            <a:prstGeom prst="rect">
              <a:avLst/>
            </a:prstGeom>
          </p:spPr>
        </p:pic>
      </p:grpSp>
      <p:pic>
        <p:nvPicPr>
          <p:cNvPr id="12" name="object 12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827583" y="1832661"/>
            <a:ext cx="7899380" cy="2618536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535940" y="1392682"/>
            <a:ext cx="7478395" cy="28149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000">
              <a:latin typeface="Wingdings" panose="05000000000000000000"/>
              <a:cs typeface="Wingdings" panose="05000000000000000000"/>
            </a:endParaRPr>
          </a:p>
          <a:p>
            <a:pPr marL="572770">
              <a:lnSpc>
                <a:spcPct val="100000"/>
              </a:lnSpc>
            </a:pPr>
            <a:r>
              <a:rPr sz="1600" b="1" spc="-10" dirty="0">
                <a:solidFill>
                  <a:srgbClr val="636363"/>
                </a:solidFill>
                <a:latin typeface="Consolas" panose="020B0609020204030204"/>
                <a:cs typeface="Consolas" panose="020B0609020204030204"/>
              </a:rPr>
              <a:t>@FunctionalInterface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572770">
              <a:lnSpc>
                <a:spcPct val="100000"/>
              </a:lnSpc>
            </a:pPr>
            <a:r>
              <a:rPr sz="1600" b="1" spc="-5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public</a:t>
            </a:r>
            <a:r>
              <a:rPr sz="1600" b="1" spc="-25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interface</a:t>
            </a:r>
            <a:r>
              <a:rPr sz="1600" b="1" spc="-20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Function&lt;T,</a:t>
            </a:r>
            <a:r>
              <a:rPr sz="1600" b="1" spc="-2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R&gt;</a:t>
            </a:r>
            <a:r>
              <a:rPr sz="1600" b="1" spc="-2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{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 marL="1017270">
              <a:lnSpc>
                <a:spcPct val="100000"/>
              </a:lnSpc>
            </a:pPr>
            <a:r>
              <a:rPr sz="1600" b="1" spc="-5" dirty="0">
                <a:latin typeface="Consolas" panose="020B0609020204030204"/>
                <a:cs typeface="Consolas" panose="020B0609020204030204"/>
              </a:rPr>
              <a:t>R</a:t>
            </a:r>
            <a:r>
              <a:rPr sz="1600" b="1" spc="-3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apply(T</a:t>
            </a:r>
            <a:r>
              <a:rPr sz="1600" b="1" spc="-4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t);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 marL="1017270">
              <a:lnSpc>
                <a:spcPct val="100000"/>
              </a:lnSpc>
            </a:pPr>
            <a:r>
              <a:rPr sz="1600" b="1" spc="-10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default</a:t>
            </a:r>
            <a:r>
              <a:rPr sz="1600" b="1" spc="5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&lt;V&gt;</a:t>
            </a:r>
            <a:r>
              <a:rPr sz="1600" b="1" spc="1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Function&lt;V,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R&gt;</a:t>
            </a:r>
            <a:r>
              <a:rPr sz="1600" b="1" spc="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compose(Function&lt;V,</a:t>
            </a:r>
            <a:r>
              <a:rPr sz="1600" b="1" spc="1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T&gt;</a:t>
            </a:r>
            <a:r>
              <a:rPr sz="1600" b="1" spc="1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before);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 marL="1017270">
              <a:lnSpc>
                <a:spcPct val="100000"/>
              </a:lnSpc>
            </a:pPr>
            <a:r>
              <a:rPr sz="1600" b="1" spc="-10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default</a:t>
            </a:r>
            <a:r>
              <a:rPr sz="1600" b="1" spc="-5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&lt;V&gt;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Function&lt;T,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V&gt;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 andThen(Function&lt;R,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V&gt;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after);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572770">
              <a:lnSpc>
                <a:spcPct val="100000"/>
              </a:lnSpc>
              <a:spcBef>
                <a:spcPts val="5"/>
              </a:spcBef>
            </a:pPr>
            <a:r>
              <a:rPr sz="1600" b="1" spc="-5" dirty="0">
                <a:latin typeface="Consolas" panose="020B0609020204030204"/>
                <a:cs typeface="Consolas" panose="020B0609020204030204"/>
              </a:rPr>
              <a:t>}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014217" y="462026"/>
            <a:ext cx="3300222" cy="440436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891539" y="1413002"/>
            <a:ext cx="6436995" cy="311150"/>
            <a:chOff x="891539" y="1413002"/>
            <a:chExt cx="6436995" cy="31115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1539" y="1413002"/>
              <a:ext cx="459943" cy="31089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98168" y="1413002"/>
              <a:ext cx="615314" cy="31089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40661" y="1413002"/>
              <a:ext cx="944689" cy="31089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580385" y="1413002"/>
              <a:ext cx="1122006" cy="31089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612514" y="1413002"/>
              <a:ext cx="379984" cy="31089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897502" y="1413002"/>
              <a:ext cx="722376" cy="310896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549774" y="1413002"/>
              <a:ext cx="1657985" cy="310896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080124" y="1413002"/>
              <a:ext cx="1248155" cy="310896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891539" y="4614036"/>
            <a:ext cx="6254115" cy="311150"/>
            <a:chOff x="891539" y="4614036"/>
            <a:chExt cx="6254115" cy="311150"/>
          </a:xfrm>
        </p:grpSpPr>
        <p:pic>
          <p:nvPicPr>
            <p:cNvPr id="13" name="object 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91539" y="4614036"/>
              <a:ext cx="353974" cy="310895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157020" y="4614036"/>
              <a:ext cx="518159" cy="310895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621789" y="4614036"/>
              <a:ext cx="510540" cy="310895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080513" y="4614036"/>
              <a:ext cx="747903" cy="310895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723641" y="4614036"/>
              <a:ext cx="1203985" cy="310895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868547" y="4614036"/>
              <a:ext cx="1026160" cy="310895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4792091" y="4614036"/>
              <a:ext cx="958697" cy="31089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667120" y="4614036"/>
              <a:ext cx="523875" cy="310895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6086220" y="4614036"/>
              <a:ext cx="1047559" cy="310895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7017385" y="4614036"/>
              <a:ext cx="128016" cy="310895"/>
            </a:xfrm>
            <a:prstGeom prst="rect">
              <a:avLst/>
            </a:prstGeom>
          </p:spPr>
        </p:pic>
      </p:grpSp>
      <p:pic>
        <p:nvPicPr>
          <p:cNvPr id="23" name="object 23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827583" y="1832661"/>
            <a:ext cx="7899380" cy="2618536"/>
          </a:xfrm>
          <a:prstGeom prst="rect">
            <a:avLst/>
          </a:prstGeom>
        </p:spPr>
      </p:pic>
      <p:sp>
        <p:nvSpPr>
          <p:cNvPr id="24" name="object 24"/>
          <p:cNvSpPr txBox="1"/>
          <p:nvPr/>
        </p:nvSpPr>
        <p:spPr>
          <a:xfrm>
            <a:off x="535940" y="1392682"/>
            <a:ext cx="7478395" cy="3531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000">
              <a:latin typeface="Wingdings" panose="05000000000000000000"/>
              <a:cs typeface="Wingdings" panose="05000000000000000000"/>
            </a:endParaRPr>
          </a:p>
          <a:p>
            <a:pPr marL="572770">
              <a:lnSpc>
                <a:spcPct val="100000"/>
              </a:lnSpc>
            </a:pPr>
            <a:r>
              <a:rPr sz="1600" b="1" spc="-10" dirty="0">
                <a:solidFill>
                  <a:srgbClr val="636363"/>
                </a:solidFill>
                <a:latin typeface="Consolas" panose="020B0609020204030204"/>
                <a:cs typeface="Consolas" panose="020B0609020204030204"/>
              </a:rPr>
              <a:t>@FunctionalInterface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572770">
              <a:lnSpc>
                <a:spcPct val="100000"/>
              </a:lnSpc>
            </a:pPr>
            <a:r>
              <a:rPr sz="1600" b="1" spc="-5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public</a:t>
            </a:r>
            <a:r>
              <a:rPr sz="1600" b="1" spc="-25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interface</a:t>
            </a:r>
            <a:r>
              <a:rPr sz="1600" b="1" spc="-20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Function&lt;T,</a:t>
            </a:r>
            <a:r>
              <a:rPr sz="1600" b="1" spc="-2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R&gt;</a:t>
            </a:r>
            <a:r>
              <a:rPr sz="1600" b="1" spc="-2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{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 marL="1017270">
              <a:lnSpc>
                <a:spcPct val="100000"/>
              </a:lnSpc>
            </a:pPr>
            <a:r>
              <a:rPr sz="1600" b="1" spc="-5" dirty="0">
                <a:latin typeface="Consolas" panose="020B0609020204030204"/>
                <a:cs typeface="Consolas" panose="020B0609020204030204"/>
              </a:rPr>
              <a:t>R</a:t>
            </a:r>
            <a:r>
              <a:rPr sz="1600" b="1" spc="-3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apply(T</a:t>
            </a:r>
            <a:r>
              <a:rPr sz="1600" b="1" spc="-4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t);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 marL="1017270">
              <a:lnSpc>
                <a:spcPct val="100000"/>
              </a:lnSpc>
            </a:pPr>
            <a:r>
              <a:rPr sz="1600" b="1" spc="-10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default</a:t>
            </a:r>
            <a:r>
              <a:rPr sz="1600" b="1" spc="5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&lt;V&gt;</a:t>
            </a:r>
            <a:r>
              <a:rPr sz="1600" b="1" spc="1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Function&lt;V,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R&gt;</a:t>
            </a:r>
            <a:r>
              <a:rPr sz="1600" b="1" spc="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compose(Function&lt;V,</a:t>
            </a:r>
            <a:r>
              <a:rPr sz="1600" b="1" spc="1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T&gt;</a:t>
            </a:r>
            <a:r>
              <a:rPr sz="1600" b="1" spc="1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before);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 marL="1017270">
              <a:lnSpc>
                <a:spcPct val="100000"/>
              </a:lnSpc>
            </a:pPr>
            <a:r>
              <a:rPr sz="1600" b="1" spc="-10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default</a:t>
            </a:r>
            <a:r>
              <a:rPr sz="1600" b="1" spc="-5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&lt;V&gt;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Function&lt;T,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V&gt;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 andThen(Function&lt;R,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V&gt;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after);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572770">
              <a:lnSpc>
                <a:spcPct val="100000"/>
              </a:lnSpc>
              <a:spcBef>
                <a:spcPts val="5"/>
              </a:spcBef>
            </a:pPr>
            <a:r>
              <a:rPr sz="1600" b="1" spc="-5" dirty="0">
                <a:latin typeface="Consolas" panose="020B0609020204030204"/>
                <a:cs typeface="Consolas" panose="020B0609020204030204"/>
              </a:rPr>
              <a:t>}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 marL="12700">
              <a:lnSpc>
                <a:spcPct val="100000"/>
              </a:lnSpc>
              <a:spcBef>
                <a:spcPts val="1375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014217" y="462026"/>
            <a:ext cx="3300222" cy="440436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891539" y="1413002"/>
            <a:ext cx="6929120" cy="311150"/>
            <a:chOff x="891539" y="1413002"/>
            <a:chExt cx="6929120" cy="31115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1539" y="1413002"/>
              <a:ext cx="1803019" cy="31089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74289" y="1413002"/>
              <a:ext cx="1122006" cy="31089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556126" y="1413002"/>
              <a:ext cx="270255" cy="31089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758819" y="1413002"/>
              <a:ext cx="1121664" cy="31089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790567" y="1413002"/>
              <a:ext cx="615696" cy="31089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334888" y="1413002"/>
              <a:ext cx="627278" cy="310896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909436" y="1413002"/>
              <a:ext cx="1911095" cy="310896"/>
            </a:xfrm>
            <a:prstGeom prst="rect">
              <a:avLst/>
            </a:prstGeom>
          </p:spPr>
        </p:pic>
      </p:grpSp>
      <p:pic>
        <p:nvPicPr>
          <p:cNvPr id="11" name="object 11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827405" y="1833880"/>
            <a:ext cx="7899400" cy="3603625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535940" y="1392682"/>
            <a:ext cx="6033135" cy="3302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000">
              <a:latin typeface="Wingdings" panose="05000000000000000000"/>
              <a:cs typeface="Wingdings" panose="05000000000000000000"/>
            </a:endParaRPr>
          </a:p>
          <a:p>
            <a:pPr marL="572770">
              <a:lnSpc>
                <a:spcPct val="100000"/>
              </a:lnSpc>
            </a:pPr>
            <a:r>
              <a:rPr sz="1600" b="1" spc="-10" dirty="0">
                <a:solidFill>
                  <a:srgbClr val="636363"/>
                </a:solidFill>
                <a:latin typeface="Consolas" panose="020B0609020204030204"/>
                <a:cs typeface="Consolas" panose="020B0609020204030204"/>
              </a:rPr>
              <a:t>@FunctionalInterface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572770">
              <a:lnSpc>
                <a:spcPct val="100000"/>
              </a:lnSpc>
            </a:pPr>
            <a:r>
              <a:rPr sz="1600" b="1" spc="-5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public</a:t>
            </a:r>
            <a:r>
              <a:rPr sz="1600" b="1" spc="-25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interface</a:t>
            </a:r>
            <a:r>
              <a:rPr sz="1600" b="1" spc="-20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Function&lt;T,</a:t>
            </a:r>
            <a:r>
              <a:rPr sz="1600" b="1" spc="-2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R&gt;</a:t>
            </a:r>
            <a:r>
              <a:rPr sz="1600" b="1" spc="-2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{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 marL="1017270">
              <a:lnSpc>
                <a:spcPct val="100000"/>
              </a:lnSpc>
            </a:pPr>
            <a:r>
              <a:rPr sz="1600" b="1" spc="-5" dirty="0">
                <a:latin typeface="Consolas" panose="020B0609020204030204"/>
                <a:cs typeface="Consolas" panose="020B0609020204030204"/>
              </a:rPr>
              <a:t>R</a:t>
            </a:r>
            <a:r>
              <a:rPr sz="1600" b="1" spc="-3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apply(T</a:t>
            </a:r>
            <a:r>
              <a:rPr sz="1600" b="1" spc="-4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t);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 marL="1462405" marR="5080" indent="-445135">
              <a:lnSpc>
                <a:spcPct val="100000"/>
              </a:lnSpc>
            </a:pPr>
            <a:r>
              <a:rPr sz="1600" b="1" spc="-10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default</a:t>
            </a:r>
            <a:r>
              <a:rPr sz="1600" b="1" spc="40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&lt;V&gt;</a:t>
            </a:r>
            <a:r>
              <a:rPr sz="1600" b="1" spc="4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Function&lt;V,</a:t>
            </a:r>
            <a:r>
              <a:rPr sz="1600" b="1" spc="2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R&gt;</a:t>
            </a:r>
            <a:r>
              <a:rPr sz="1600" b="1" spc="4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compose( 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Function&lt;?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super</a:t>
            </a:r>
            <a:r>
              <a:rPr sz="1600" b="1" spc="-5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V,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? </a:t>
            </a:r>
            <a:r>
              <a:rPr sz="1600" b="1" spc="-10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extends</a:t>
            </a:r>
            <a:r>
              <a:rPr sz="1600" b="1" spc="-5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T&gt;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before);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 marL="1462405" marR="116205" indent="-445135">
              <a:lnSpc>
                <a:spcPct val="100000"/>
              </a:lnSpc>
            </a:pPr>
            <a:r>
              <a:rPr sz="1600" b="1" spc="-10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default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&lt;V&gt; Function&lt;T,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V&gt;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andThen(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Function&lt;?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super</a:t>
            </a:r>
            <a:r>
              <a:rPr sz="1600" b="1" spc="-5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R,</a:t>
            </a:r>
            <a:r>
              <a:rPr sz="1600" b="1" spc="-2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? </a:t>
            </a:r>
            <a:r>
              <a:rPr sz="1600" b="1" spc="-10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extends</a:t>
            </a:r>
            <a:r>
              <a:rPr sz="1600" b="1" spc="-5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V&gt;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 after);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572770">
              <a:lnSpc>
                <a:spcPct val="100000"/>
              </a:lnSpc>
            </a:pPr>
            <a:r>
              <a:rPr sz="1600" b="1" spc="-5" dirty="0">
                <a:latin typeface="Consolas" panose="020B0609020204030204"/>
                <a:cs typeface="Consolas" panose="020B0609020204030204"/>
              </a:rPr>
              <a:t>}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960877" y="462026"/>
            <a:ext cx="3416300" cy="440690"/>
            <a:chOff x="2960877" y="462026"/>
            <a:chExt cx="3416300" cy="44069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2960877" y="462026"/>
              <a:ext cx="932688" cy="44043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33545" y="462026"/>
              <a:ext cx="283463" cy="44043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22522" y="462026"/>
              <a:ext cx="976122" cy="44043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829555" y="462026"/>
              <a:ext cx="283463" cy="44043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018532" y="462026"/>
              <a:ext cx="1358391" cy="440436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535940" y="1392682"/>
            <a:ext cx="142240" cy="1398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891539" y="1413002"/>
            <a:ext cx="1953260" cy="311150"/>
            <a:chOff x="891539" y="1413002"/>
            <a:chExt cx="1953260" cy="311150"/>
          </a:xfrm>
        </p:grpSpPr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91539" y="1413002"/>
              <a:ext cx="274929" cy="310896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29004" y="1419098"/>
              <a:ext cx="290322" cy="207263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75841" y="1413002"/>
              <a:ext cx="596265" cy="310896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52853" y="1413002"/>
              <a:ext cx="169163" cy="310896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865629" y="1413002"/>
              <a:ext cx="978750" cy="310896"/>
            </a:xfrm>
            <a:prstGeom prst="rect">
              <a:avLst/>
            </a:prstGeom>
          </p:spPr>
        </p:pic>
      </p:grpSp>
      <p:grpSp>
        <p:nvGrpSpPr>
          <p:cNvPr id="15" name="object 15"/>
          <p:cNvGrpSpPr/>
          <p:nvPr/>
        </p:nvGrpSpPr>
        <p:grpSpPr>
          <a:xfrm>
            <a:off x="891539" y="1946097"/>
            <a:ext cx="7437120" cy="311785"/>
            <a:chOff x="891539" y="1946097"/>
            <a:chExt cx="7437120" cy="311785"/>
          </a:xfrm>
        </p:grpSpPr>
        <p:pic>
          <p:nvPicPr>
            <p:cNvPr id="16" name="object 1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91539" y="1946097"/>
              <a:ext cx="579501" cy="31120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355089" y="1946097"/>
              <a:ext cx="978750" cy="31120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287777" y="1946097"/>
              <a:ext cx="596264" cy="31120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816605" y="1946097"/>
              <a:ext cx="704456" cy="311200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452494" y="1946097"/>
              <a:ext cx="823836" cy="311200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173347" y="1946097"/>
              <a:ext cx="916139" cy="311200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974970" y="1946097"/>
              <a:ext cx="788009" cy="311200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650356" y="1946097"/>
              <a:ext cx="912660" cy="311200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500749" y="1946097"/>
              <a:ext cx="824179" cy="311200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221981" y="1946097"/>
              <a:ext cx="916139" cy="311200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8023606" y="1946097"/>
              <a:ext cx="304800" cy="311200"/>
            </a:xfrm>
            <a:prstGeom prst="rect">
              <a:avLst/>
            </a:prstGeom>
          </p:spPr>
        </p:pic>
      </p:grpSp>
      <p:grpSp>
        <p:nvGrpSpPr>
          <p:cNvPr id="27" name="object 27"/>
          <p:cNvGrpSpPr/>
          <p:nvPr/>
        </p:nvGrpSpPr>
        <p:grpSpPr>
          <a:xfrm>
            <a:off x="891539" y="2480182"/>
            <a:ext cx="6918959" cy="311150"/>
            <a:chOff x="891539" y="2480182"/>
            <a:chExt cx="6918959" cy="311150"/>
          </a:xfrm>
        </p:grpSpPr>
        <p:pic>
          <p:nvPicPr>
            <p:cNvPr id="28" name="object 28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891539" y="2480182"/>
              <a:ext cx="539496" cy="310896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323085" y="2480182"/>
              <a:ext cx="705916" cy="310896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964689" y="2480182"/>
              <a:ext cx="746760" cy="310896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2613913" y="2480182"/>
              <a:ext cx="1145628" cy="310896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3684142" y="2480182"/>
              <a:ext cx="1319276" cy="310896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4883530" y="2480182"/>
              <a:ext cx="902169" cy="310896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5737224" y="2480182"/>
              <a:ext cx="1211999" cy="310896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6848220" y="2480182"/>
              <a:ext cx="961771" cy="310896"/>
            </a:xfrm>
            <a:prstGeom prst="rect">
              <a:avLst/>
            </a:prstGeom>
          </p:spPr>
        </p:pic>
      </p:grpSp>
      <p:sp>
        <p:nvSpPr>
          <p:cNvPr id="36" name="Slide Number Placeholder 3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014217" y="462026"/>
            <a:ext cx="3300222" cy="440436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891539" y="1413002"/>
            <a:ext cx="3112770" cy="311150"/>
            <a:chOff x="891539" y="1413002"/>
            <a:chExt cx="3112770" cy="31115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1539" y="1413002"/>
              <a:ext cx="636651" cy="31089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00809" y="1413002"/>
              <a:ext cx="695197" cy="31089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45461" y="1413002"/>
              <a:ext cx="1020572" cy="31089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920238" y="1413002"/>
              <a:ext cx="166877" cy="31089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031870" y="1413002"/>
              <a:ext cx="972121" cy="310896"/>
            </a:xfrm>
            <a:prstGeom prst="rect">
              <a:avLst/>
            </a:prstGeom>
          </p:spPr>
        </p:pic>
      </p:grpSp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27583" y="1833838"/>
            <a:ext cx="7899380" cy="3064826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535940" y="1392682"/>
            <a:ext cx="5256530" cy="3302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000">
              <a:latin typeface="Wingdings" panose="05000000000000000000"/>
              <a:cs typeface="Wingdings" panose="05000000000000000000"/>
            </a:endParaRPr>
          </a:p>
          <a:p>
            <a:pPr marL="572770">
              <a:lnSpc>
                <a:spcPct val="100000"/>
              </a:lnSpc>
            </a:pPr>
            <a:r>
              <a:rPr sz="1600" b="1" spc="-10" dirty="0">
                <a:solidFill>
                  <a:srgbClr val="636363"/>
                </a:solidFill>
                <a:latin typeface="Consolas" panose="020B0609020204030204"/>
                <a:cs typeface="Consolas" panose="020B0609020204030204"/>
              </a:rPr>
              <a:t>@FunctionalInterface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572770">
              <a:lnSpc>
                <a:spcPct val="100000"/>
              </a:lnSpc>
            </a:pPr>
            <a:r>
              <a:rPr sz="1600" b="1" spc="-5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public</a:t>
            </a:r>
            <a:r>
              <a:rPr sz="1600" b="1" spc="-25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interface</a:t>
            </a:r>
            <a:r>
              <a:rPr sz="1600" b="1" spc="-20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Function&lt;T,</a:t>
            </a:r>
            <a:r>
              <a:rPr sz="1600" b="1" spc="-2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R&gt;</a:t>
            </a:r>
            <a:r>
              <a:rPr sz="1600" b="1" spc="-2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{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 marL="1017270">
              <a:lnSpc>
                <a:spcPct val="100000"/>
              </a:lnSpc>
            </a:pPr>
            <a:r>
              <a:rPr sz="1600" b="1" spc="-5" dirty="0">
                <a:latin typeface="Consolas" panose="020B0609020204030204"/>
                <a:cs typeface="Consolas" panose="020B0609020204030204"/>
              </a:rPr>
              <a:t>R</a:t>
            </a:r>
            <a:r>
              <a:rPr sz="1600" b="1" spc="-3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apply(T</a:t>
            </a:r>
            <a:r>
              <a:rPr sz="1600" b="1" spc="-4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t);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 marL="1017270">
              <a:lnSpc>
                <a:spcPct val="100000"/>
              </a:lnSpc>
            </a:pPr>
            <a:r>
              <a:rPr sz="1600" b="1" spc="-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//</a:t>
            </a:r>
            <a:r>
              <a:rPr sz="1600" b="1" spc="-3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default</a:t>
            </a:r>
            <a:r>
              <a:rPr sz="1600" b="1" spc="-4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methods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 marL="1017270">
              <a:lnSpc>
                <a:spcPct val="100000"/>
              </a:lnSpc>
            </a:pPr>
            <a:r>
              <a:rPr sz="1600" b="1" spc="-5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static</a:t>
            </a:r>
            <a:r>
              <a:rPr sz="1600" b="1" spc="-20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&lt;T&gt;</a:t>
            </a:r>
            <a:r>
              <a:rPr sz="1600" b="1" spc="-3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Function&lt;T,</a:t>
            </a:r>
            <a:r>
              <a:rPr sz="1600" b="1" spc="-2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T&gt;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identity()</a:t>
            </a:r>
            <a:r>
              <a:rPr sz="1600" b="1" spc="-2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{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1462405">
              <a:lnSpc>
                <a:spcPct val="100000"/>
              </a:lnSpc>
              <a:spcBef>
                <a:spcPts val="5"/>
              </a:spcBef>
            </a:pPr>
            <a:r>
              <a:rPr sz="1600" b="1" spc="-10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return</a:t>
            </a:r>
            <a:r>
              <a:rPr sz="1600" b="1" spc="-40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t</a:t>
            </a:r>
            <a:r>
              <a:rPr sz="1600" b="1" spc="-3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-&gt;</a:t>
            </a:r>
            <a:r>
              <a:rPr sz="1600" b="1" spc="-2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t;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1017270">
              <a:lnSpc>
                <a:spcPct val="100000"/>
              </a:lnSpc>
            </a:pPr>
            <a:r>
              <a:rPr sz="1600" b="1" spc="-5" dirty="0">
                <a:latin typeface="Consolas" panose="020B0609020204030204"/>
                <a:cs typeface="Consolas" panose="020B0609020204030204"/>
              </a:rPr>
              <a:t>}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572770">
              <a:lnSpc>
                <a:spcPct val="100000"/>
              </a:lnSpc>
            </a:pPr>
            <a:r>
              <a:rPr sz="1600" b="1" spc="-5" dirty="0">
                <a:latin typeface="Consolas" panose="020B0609020204030204"/>
                <a:cs typeface="Consolas" panose="020B0609020204030204"/>
              </a:rPr>
              <a:t>}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709036" y="462026"/>
            <a:ext cx="3905250" cy="440690"/>
            <a:chOff x="2709036" y="462026"/>
            <a:chExt cx="3905250" cy="44069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2709036" y="462026"/>
              <a:ext cx="2218182" cy="44043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815585" y="462026"/>
              <a:ext cx="1798700" cy="440436"/>
            </a:xfrm>
            <a:prstGeom prst="rect">
              <a:avLst/>
            </a:prstGeom>
          </p:spPr>
        </p:pic>
      </p:grpSp>
      <p:grpSp>
        <p:nvGrpSpPr>
          <p:cNvPr id="5" name="object 5"/>
          <p:cNvGrpSpPr/>
          <p:nvPr/>
        </p:nvGrpSpPr>
        <p:grpSpPr>
          <a:xfrm>
            <a:off x="891539" y="1413002"/>
            <a:ext cx="2002789" cy="311150"/>
            <a:chOff x="891539" y="1413002"/>
            <a:chExt cx="2002789" cy="311150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91539" y="1413002"/>
              <a:ext cx="1013815" cy="31089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10765" y="1413002"/>
              <a:ext cx="977099" cy="31089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665729" y="1413002"/>
              <a:ext cx="228600" cy="310896"/>
            </a:xfrm>
            <a:prstGeom prst="rect">
              <a:avLst/>
            </a:prstGeom>
          </p:spPr>
        </p:pic>
      </p:grpSp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91539" y="1946097"/>
            <a:ext cx="1249248" cy="31120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27583" y="2313578"/>
            <a:ext cx="7899380" cy="633002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535940" y="1392682"/>
            <a:ext cx="6920230" cy="13500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 marL="572770">
              <a:lnSpc>
                <a:spcPct val="100000"/>
              </a:lnSpc>
              <a:spcBef>
                <a:spcPts val="1900"/>
              </a:spcBef>
            </a:pPr>
            <a:r>
              <a:rPr sz="1600" b="1" spc="-5" dirty="0">
                <a:latin typeface="Consolas" panose="020B0609020204030204"/>
                <a:cs typeface="Consolas" panose="020B0609020204030204"/>
              </a:rPr>
              <a:t>&lt;R&gt;</a:t>
            </a:r>
            <a:r>
              <a:rPr sz="1600" b="1" spc="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Stream&lt;R&gt;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flatMap(Function&lt;T,</a:t>
            </a:r>
            <a:r>
              <a:rPr sz="1600" b="1" spc="1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Stream&lt;R&gt;&gt;</a:t>
            </a:r>
            <a:r>
              <a:rPr sz="1600" b="1" spc="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flatMapper);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pic>
        <p:nvPicPr>
          <p:cNvPr id="12" name="object 1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33706" y="3233927"/>
            <a:ext cx="7900876" cy="633984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1213815" y="3394709"/>
            <a:ext cx="458406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&lt;R&gt;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Stream&lt;R&gt;</a:t>
            </a:r>
            <a:r>
              <a:rPr sz="1600" b="1" spc="-2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map(Function&lt;T,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R&gt;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mapper);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709036" y="462026"/>
            <a:ext cx="3905250" cy="440690"/>
            <a:chOff x="2709036" y="462026"/>
            <a:chExt cx="3905250" cy="44069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2709036" y="462026"/>
              <a:ext cx="2218182" cy="44043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815585" y="462026"/>
              <a:ext cx="1798700" cy="440436"/>
            </a:xfrm>
            <a:prstGeom prst="rect">
              <a:avLst/>
            </a:prstGeom>
          </p:spPr>
        </p:pic>
      </p:grpSp>
      <p:grpSp>
        <p:nvGrpSpPr>
          <p:cNvPr id="5" name="object 5"/>
          <p:cNvGrpSpPr/>
          <p:nvPr/>
        </p:nvGrpSpPr>
        <p:grpSpPr>
          <a:xfrm>
            <a:off x="891539" y="1413002"/>
            <a:ext cx="2002789" cy="311150"/>
            <a:chOff x="891539" y="1413002"/>
            <a:chExt cx="2002789" cy="311150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91539" y="1413002"/>
              <a:ext cx="1013815" cy="31089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10765" y="1413002"/>
              <a:ext cx="977099" cy="31089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665729" y="1413002"/>
              <a:ext cx="228600" cy="310896"/>
            </a:xfrm>
            <a:prstGeom prst="rect">
              <a:avLst/>
            </a:prstGeom>
          </p:spPr>
        </p:pic>
      </p:grpSp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91539" y="1946097"/>
            <a:ext cx="1249248" cy="311200"/>
          </a:xfrm>
          <a:prstGeom prst="rect">
            <a:avLst/>
          </a:prstGeom>
        </p:spPr>
      </p:pic>
      <p:grpSp>
        <p:nvGrpSpPr>
          <p:cNvPr id="10" name="object 10"/>
          <p:cNvGrpSpPr/>
          <p:nvPr/>
        </p:nvGrpSpPr>
        <p:grpSpPr>
          <a:xfrm>
            <a:off x="891539" y="4080636"/>
            <a:ext cx="7722870" cy="615950"/>
            <a:chOff x="891539" y="4080636"/>
            <a:chExt cx="7722870" cy="615950"/>
          </a:xfrm>
        </p:grpSpPr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91539" y="4080636"/>
              <a:ext cx="579501" cy="310895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55089" y="4080636"/>
              <a:ext cx="1347850" cy="310895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630677" y="4080636"/>
              <a:ext cx="704456" cy="310895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266566" y="4080636"/>
              <a:ext cx="436879" cy="310895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594226" y="4080636"/>
              <a:ext cx="1041539" cy="310895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557394" y="4080636"/>
              <a:ext cx="1650364" cy="310895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104508" y="4080636"/>
              <a:ext cx="912660" cy="310895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954900" y="4080636"/>
              <a:ext cx="437286" cy="310895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282942" y="4080636"/>
              <a:ext cx="1041539" cy="31089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8246109" y="4080636"/>
              <a:ext cx="367792" cy="310895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891539" y="4385436"/>
              <a:ext cx="1915668" cy="310895"/>
            </a:xfrm>
            <a:prstGeom prst="rect">
              <a:avLst/>
            </a:prstGeom>
          </p:spPr>
        </p:pic>
      </p:grpSp>
      <p:pic>
        <p:nvPicPr>
          <p:cNvPr id="22" name="object 22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827583" y="2313578"/>
            <a:ext cx="7899380" cy="633002"/>
          </a:xfrm>
          <a:prstGeom prst="rect">
            <a:avLst/>
          </a:prstGeom>
        </p:spPr>
      </p:pic>
      <p:sp>
        <p:nvSpPr>
          <p:cNvPr id="23" name="object 23"/>
          <p:cNvSpPr txBox="1"/>
          <p:nvPr/>
        </p:nvSpPr>
        <p:spPr>
          <a:xfrm>
            <a:off x="535940" y="1392682"/>
            <a:ext cx="6920230" cy="13500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 marL="572770">
              <a:lnSpc>
                <a:spcPct val="100000"/>
              </a:lnSpc>
              <a:spcBef>
                <a:spcPts val="1900"/>
              </a:spcBef>
            </a:pPr>
            <a:r>
              <a:rPr sz="1600" b="1" spc="-5" dirty="0">
                <a:latin typeface="Consolas" panose="020B0609020204030204"/>
                <a:cs typeface="Consolas" panose="020B0609020204030204"/>
              </a:rPr>
              <a:t>&lt;R&gt;</a:t>
            </a:r>
            <a:r>
              <a:rPr sz="1600" b="1" spc="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Stream&lt;R&gt;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flatMap(Function&lt;T,</a:t>
            </a:r>
            <a:r>
              <a:rPr sz="1600" b="1" spc="1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Stream&lt;R&gt;&gt;</a:t>
            </a:r>
            <a:r>
              <a:rPr sz="1600" b="1" spc="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flatMapper);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pic>
        <p:nvPicPr>
          <p:cNvPr id="24" name="object 24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833706" y="3233927"/>
            <a:ext cx="7900876" cy="633984"/>
          </a:xfrm>
          <a:prstGeom prst="rect">
            <a:avLst/>
          </a:prstGeom>
        </p:spPr>
      </p:pic>
      <p:sp>
        <p:nvSpPr>
          <p:cNvPr id="25" name="object 25"/>
          <p:cNvSpPr txBox="1"/>
          <p:nvPr/>
        </p:nvSpPr>
        <p:spPr>
          <a:xfrm>
            <a:off x="535940" y="3394709"/>
            <a:ext cx="5262245" cy="9969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90245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&lt;R&gt;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Stream&lt;R&gt;</a:t>
            </a:r>
            <a:r>
              <a:rPr sz="1600" b="1" spc="-2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map(Function&lt;T,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R&gt;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mapper);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00">
              <a:latin typeface="Consolas" panose="020B0609020204030204"/>
              <a:cs typeface="Consolas" panose="020B0609020204030204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</p:txBody>
      </p:sp>
      <p:sp>
        <p:nvSpPr>
          <p:cNvPr id="26" name="Slide Number Placeholder 2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709036" y="462026"/>
            <a:ext cx="3905250" cy="440690"/>
            <a:chOff x="2709036" y="462026"/>
            <a:chExt cx="3905250" cy="44069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2709036" y="462026"/>
              <a:ext cx="2218182" cy="44043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815585" y="462026"/>
              <a:ext cx="1798700" cy="440436"/>
            </a:xfrm>
            <a:prstGeom prst="rect">
              <a:avLst/>
            </a:prstGeom>
          </p:spPr>
        </p:pic>
      </p:grpSp>
      <p:grpSp>
        <p:nvGrpSpPr>
          <p:cNvPr id="5" name="object 5"/>
          <p:cNvGrpSpPr/>
          <p:nvPr/>
        </p:nvGrpSpPr>
        <p:grpSpPr>
          <a:xfrm>
            <a:off x="891539" y="1413002"/>
            <a:ext cx="2002789" cy="311150"/>
            <a:chOff x="891539" y="1413002"/>
            <a:chExt cx="2002789" cy="311150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91539" y="1413002"/>
              <a:ext cx="1013815" cy="31089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10765" y="1413002"/>
              <a:ext cx="977099" cy="31089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665729" y="1413002"/>
              <a:ext cx="228600" cy="310896"/>
            </a:xfrm>
            <a:prstGeom prst="rect">
              <a:avLst/>
            </a:prstGeom>
          </p:spPr>
        </p:pic>
      </p:grpSp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91539" y="1946097"/>
            <a:ext cx="1249248" cy="311200"/>
          </a:xfrm>
          <a:prstGeom prst="rect">
            <a:avLst/>
          </a:prstGeom>
        </p:spPr>
      </p:pic>
      <p:grpSp>
        <p:nvGrpSpPr>
          <p:cNvPr id="10" name="object 10"/>
          <p:cNvGrpSpPr/>
          <p:nvPr/>
        </p:nvGrpSpPr>
        <p:grpSpPr>
          <a:xfrm>
            <a:off x="891539" y="4080636"/>
            <a:ext cx="5616575" cy="615950"/>
            <a:chOff x="891539" y="4080636"/>
            <a:chExt cx="5616575" cy="615950"/>
          </a:xfrm>
        </p:grpSpPr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91539" y="4080636"/>
              <a:ext cx="707478" cy="310895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10537" y="4080636"/>
              <a:ext cx="977099" cy="310895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414269" y="4080636"/>
              <a:ext cx="568959" cy="310895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892805" y="4080636"/>
              <a:ext cx="270205" cy="310895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073019" y="4080636"/>
              <a:ext cx="910920" cy="310895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923410" y="4080636"/>
              <a:ext cx="660400" cy="310895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418711" y="4080636"/>
              <a:ext cx="164591" cy="310895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528438" y="4080636"/>
              <a:ext cx="1037907" cy="310895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478144" y="4080636"/>
              <a:ext cx="1029550" cy="31089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891539" y="4385436"/>
              <a:ext cx="2464689" cy="310895"/>
            </a:xfrm>
            <a:prstGeom prst="rect">
              <a:avLst/>
            </a:prstGeom>
          </p:spPr>
        </p:pic>
      </p:grpSp>
      <p:pic>
        <p:nvPicPr>
          <p:cNvPr id="21" name="object 21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827583" y="2313465"/>
            <a:ext cx="7899380" cy="633950"/>
          </a:xfrm>
          <a:prstGeom prst="rect">
            <a:avLst/>
          </a:prstGeom>
        </p:spPr>
      </p:pic>
      <p:sp>
        <p:nvSpPr>
          <p:cNvPr id="22" name="object 22"/>
          <p:cNvSpPr txBox="1"/>
          <p:nvPr/>
        </p:nvSpPr>
        <p:spPr>
          <a:xfrm>
            <a:off x="535940" y="1392682"/>
            <a:ext cx="6920230" cy="13500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 marL="572770">
              <a:lnSpc>
                <a:spcPct val="100000"/>
              </a:lnSpc>
              <a:spcBef>
                <a:spcPts val="1900"/>
              </a:spcBef>
            </a:pPr>
            <a:r>
              <a:rPr sz="1600" b="1" spc="-5" dirty="0">
                <a:latin typeface="Consolas" panose="020B0609020204030204"/>
                <a:cs typeface="Consolas" panose="020B0609020204030204"/>
              </a:rPr>
              <a:t>&lt;R&gt;</a:t>
            </a:r>
            <a:r>
              <a:rPr sz="1600" b="1" spc="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Stream&lt;R&gt;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flatMap(Function&lt;T,</a:t>
            </a:r>
            <a:r>
              <a:rPr sz="1600" b="1" spc="1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Stream&lt;R&gt;&gt;</a:t>
            </a:r>
            <a:r>
              <a:rPr sz="1600" b="1" spc="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flatMapper);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pic>
        <p:nvPicPr>
          <p:cNvPr id="23" name="object 23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833706" y="3235193"/>
            <a:ext cx="7900876" cy="632718"/>
          </a:xfrm>
          <a:prstGeom prst="rect">
            <a:avLst/>
          </a:prstGeom>
        </p:spPr>
      </p:pic>
      <p:sp>
        <p:nvSpPr>
          <p:cNvPr id="24" name="object 24"/>
          <p:cNvSpPr txBox="1"/>
          <p:nvPr/>
        </p:nvSpPr>
        <p:spPr>
          <a:xfrm>
            <a:off x="535940" y="3394709"/>
            <a:ext cx="5262245" cy="9969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90245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&lt;R&gt;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Stream&lt;R&gt;</a:t>
            </a:r>
            <a:r>
              <a:rPr sz="1600" b="1" spc="-2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map(Function&lt;T,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R&gt;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mapper);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00">
              <a:latin typeface="Consolas" panose="020B0609020204030204"/>
              <a:cs typeface="Consolas" panose="020B0609020204030204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709036" y="462026"/>
            <a:ext cx="3905250" cy="440690"/>
            <a:chOff x="2709036" y="462026"/>
            <a:chExt cx="3905250" cy="44069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2709036" y="462026"/>
              <a:ext cx="2218182" cy="44043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815585" y="462026"/>
              <a:ext cx="1798700" cy="440436"/>
            </a:xfrm>
            <a:prstGeom prst="rect">
              <a:avLst/>
            </a:prstGeom>
          </p:spPr>
        </p:pic>
      </p:grpSp>
      <p:grpSp>
        <p:nvGrpSpPr>
          <p:cNvPr id="5" name="object 5"/>
          <p:cNvGrpSpPr/>
          <p:nvPr/>
        </p:nvGrpSpPr>
        <p:grpSpPr>
          <a:xfrm>
            <a:off x="891539" y="1413002"/>
            <a:ext cx="2002789" cy="311150"/>
            <a:chOff x="891539" y="1413002"/>
            <a:chExt cx="2002789" cy="311150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91539" y="1413002"/>
              <a:ext cx="1013815" cy="31089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10765" y="1413002"/>
              <a:ext cx="977099" cy="31089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665729" y="1413002"/>
              <a:ext cx="228600" cy="310896"/>
            </a:xfrm>
            <a:prstGeom prst="rect">
              <a:avLst/>
            </a:prstGeom>
          </p:spPr>
        </p:pic>
      </p:grpSp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91539" y="1946097"/>
            <a:ext cx="1249248" cy="311200"/>
          </a:xfrm>
          <a:prstGeom prst="rect">
            <a:avLst/>
          </a:prstGeom>
        </p:spPr>
      </p:pic>
      <p:grpSp>
        <p:nvGrpSpPr>
          <p:cNvPr id="10" name="object 10"/>
          <p:cNvGrpSpPr/>
          <p:nvPr/>
        </p:nvGrpSpPr>
        <p:grpSpPr>
          <a:xfrm>
            <a:off x="891539" y="4080636"/>
            <a:ext cx="5616575" cy="615950"/>
            <a:chOff x="891539" y="4080636"/>
            <a:chExt cx="5616575" cy="615950"/>
          </a:xfrm>
        </p:grpSpPr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91539" y="4080636"/>
              <a:ext cx="707478" cy="310895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10537" y="4080636"/>
              <a:ext cx="977099" cy="310895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414269" y="4080636"/>
              <a:ext cx="568959" cy="310895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892805" y="4080636"/>
              <a:ext cx="270205" cy="310895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073019" y="4080636"/>
              <a:ext cx="910920" cy="310895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923410" y="4080636"/>
              <a:ext cx="660400" cy="310895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418711" y="4080636"/>
              <a:ext cx="164591" cy="310895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528438" y="4080636"/>
              <a:ext cx="1037907" cy="310895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478144" y="4080636"/>
              <a:ext cx="1029550" cy="31089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891539" y="4385436"/>
              <a:ext cx="2464689" cy="310895"/>
            </a:xfrm>
            <a:prstGeom prst="rect">
              <a:avLst/>
            </a:prstGeom>
          </p:spPr>
        </p:pic>
      </p:grpSp>
      <p:grpSp>
        <p:nvGrpSpPr>
          <p:cNvPr id="21" name="object 21"/>
          <p:cNvGrpSpPr/>
          <p:nvPr/>
        </p:nvGrpSpPr>
        <p:grpSpPr>
          <a:xfrm>
            <a:off x="891539" y="4918913"/>
            <a:ext cx="3166110" cy="311785"/>
            <a:chOff x="891539" y="4918913"/>
            <a:chExt cx="3166110" cy="311785"/>
          </a:xfrm>
        </p:grpSpPr>
        <p:pic>
          <p:nvPicPr>
            <p:cNvPr id="22" name="object 22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891539" y="4918913"/>
              <a:ext cx="665226" cy="311200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473961" y="4918913"/>
              <a:ext cx="392175" cy="311200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819909" y="4918913"/>
              <a:ext cx="890777" cy="311200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2635250" y="4918913"/>
              <a:ext cx="367792" cy="311200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2911094" y="4918913"/>
              <a:ext cx="994867" cy="311200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3831970" y="4918913"/>
              <a:ext cx="225551" cy="311200"/>
            </a:xfrm>
            <a:prstGeom prst="rect">
              <a:avLst/>
            </a:prstGeom>
          </p:spPr>
        </p:pic>
      </p:grpSp>
      <p:pic>
        <p:nvPicPr>
          <p:cNvPr id="28" name="object 28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827583" y="2313578"/>
            <a:ext cx="7899380" cy="633002"/>
          </a:xfrm>
          <a:prstGeom prst="rect">
            <a:avLst/>
          </a:prstGeom>
        </p:spPr>
      </p:pic>
      <p:sp>
        <p:nvSpPr>
          <p:cNvPr id="29" name="object 29"/>
          <p:cNvSpPr txBox="1"/>
          <p:nvPr/>
        </p:nvSpPr>
        <p:spPr>
          <a:xfrm>
            <a:off x="535940" y="1392682"/>
            <a:ext cx="6920230" cy="13500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 marL="572770">
              <a:lnSpc>
                <a:spcPct val="100000"/>
              </a:lnSpc>
              <a:spcBef>
                <a:spcPts val="1900"/>
              </a:spcBef>
            </a:pPr>
            <a:r>
              <a:rPr sz="1600" b="1" spc="-5" dirty="0">
                <a:latin typeface="Consolas" panose="020B0609020204030204"/>
                <a:cs typeface="Consolas" panose="020B0609020204030204"/>
              </a:rPr>
              <a:t>&lt;R&gt;</a:t>
            </a:r>
            <a:r>
              <a:rPr sz="1600" b="1" spc="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Stream&lt;R&gt;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flatMap(Function&lt;T,</a:t>
            </a:r>
            <a:r>
              <a:rPr sz="1600" b="1" spc="1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Stream&lt;R&gt;&gt;</a:t>
            </a:r>
            <a:r>
              <a:rPr sz="1600" b="1" spc="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flatMapper);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pic>
        <p:nvPicPr>
          <p:cNvPr id="30" name="object 30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833706" y="3235193"/>
            <a:ext cx="7900876" cy="632718"/>
          </a:xfrm>
          <a:prstGeom prst="rect">
            <a:avLst/>
          </a:prstGeom>
        </p:spPr>
      </p:pic>
      <p:sp>
        <p:nvSpPr>
          <p:cNvPr id="31" name="object 31"/>
          <p:cNvSpPr txBox="1"/>
          <p:nvPr/>
        </p:nvSpPr>
        <p:spPr>
          <a:xfrm>
            <a:off x="535940" y="3394709"/>
            <a:ext cx="5262245" cy="18351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90245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&lt;R&gt;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Stream&lt;R&gt;</a:t>
            </a:r>
            <a:r>
              <a:rPr sz="1600" b="1" spc="-2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map(Function&lt;T,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R&gt;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mapper);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00">
              <a:latin typeface="Consolas" panose="020B0609020204030204"/>
              <a:cs typeface="Consolas" panose="020B0609020204030204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>
              <a:lnSpc>
                <a:spcPct val="100000"/>
              </a:lnSpc>
            </a:pPr>
            <a:endParaRPr sz="2200">
              <a:latin typeface="Wingdings" panose="05000000000000000000"/>
              <a:cs typeface="Wingdings" panose="05000000000000000000"/>
            </a:endParaRPr>
          </a:p>
          <a:p>
            <a:pPr marL="12700">
              <a:lnSpc>
                <a:spcPct val="100000"/>
              </a:lnSpc>
              <a:spcBef>
                <a:spcPts val="1760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</p:txBody>
      </p:sp>
      <p:sp>
        <p:nvSpPr>
          <p:cNvPr id="32" name="Slide Number Placeholder 3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709036" y="462026"/>
            <a:ext cx="3905250" cy="440690"/>
            <a:chOff x="2709036" y="462026"/>
            <a:chExt cx="3905250" cy="44069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2709036" y="462026"/>
              <a:ext cx="2218182" cy="44043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815585" y="462026"/>
              <a:ext cx="1798700" cy="440436"/>
            </a:xfrm>
            <a:prstGeom prst="rect">
              <a:avLst/>
            </a:prstGeom>
          </p:spPr>
        </p:pic>
      </p:grpSp>
      <p:grpSp>
        <p:nvGrpSpPr>
          <p:cNvPr id="5" name="object 5"/>
          <p:cNvGrpSpPr/>
          <p:nvPr/>
        </p:nvGrpSpPr>
        <p:grpSpPr>
          <a:xfrm>
            <a:off x="891539" y="1413002"/>
            <a:ext cx="2002789" cy="311150"/>
            <a:chOff x="891539" y="1413002"/>
            <a:chExt cx="2002789" cy="311150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91539" y="1413002"/>
              <a:ext cx="1013815" cy="31089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10765" y="1413002"/>
              <a:ext cx="977099" cy="31089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665729" y="1413002"/>
              <a:ext cx="228600" cy="310896"/>
            </a:xfrm>
            <a:prstGeom prst="rect">
              <a:avLst/>
            </a:prstGeom>
          </p:spPr>
        </p:pic>
      </p:grpSp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91539" y="1946097"/>
            <a:ext cx="1249248" cy="311200"/>
          </a:xfrm>
          <a:prstGeom prst="rect">
            <a:avLst/>
          </a:prstGeom>
        </p:spPr>
      </p:pic>
      <p:grpSp>
        <p:nvGrpSpPr>
          <p:cNvPr id="10" name="object 10"/>
          <p:cNvGrpSpPr/>
          <p:nvPr/>
        </p:nvGrpSpPr>
        <p:grpSpPr>
          <a:xfrm>
            <a:off x="891539" y="4080636"/>
            <a:ext cx="5616575" cy="615950"/>
            <a:chOff x="891539" y="4080636"/>
            <a:chExt cx="5616575" cy="615950"/>
          </a:xfrm>
        </p:grpSpPr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91539" y="4080636"/>
              <a:ext cx="707478" cy="310895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10537" y="4080636"/>
              <a:ext cx="977099" cy="310895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414269" y="4080636"/>
              <a:ext cx="568959" cy="310895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892805" y="4080636"/>
              <a:ext cx="270205" cy="310895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073019" y="4080636"/>
              <a:ext cx="910920" cy="310895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923410" y="4080636"/>
              <a:ext cx="660400" cy="310895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418711" y="4080636"/>
              <a:ext cx="164591" cy="310895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528438" y="4080636"/>
              <a:ext cx="1037907" cy="310895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478144" y="4080636"/>
              <a:ext cx="1029550" cy="31089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891539" y="4385436"/>
              <a:ext cx="2464689" cy="310895"/>
            </a:xfrm>
            <a:prstGeom prst="rect">
              <a:avLst/>
            </a:prstGeom>
          </p:spPr>
        </p:pic>
      </p:grpSp>
      <p:grpSp>
        <p:nvGrpSpPr>
          <p:cNvPr id="21" name="object 21"/>
          <p:cNvGrpSpPr/>
          <p:nvPr/>
        </p:nvGrpSpPr>
        <p:grpSpPr>
          <a:xfrm>
            <a:off x="891539" y="4918913"/>
            <a:ext cx="2025650" cy="311785"/>
            <a:chOff x="891539" y="4918913"/>
            <a:chExt cx="2025650" cy="311785"/>
          </a:xfrm>
        </p:grpSpPr>
        <p:pic>
          <p:nvPicPr>
            <p:cNvPr id="22" name="object 22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891539" y="4918913"/>
              <a:ext cx="539496" cy="311200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323085" y="4918913"/>
              <a:ext cx="701039" cy="311200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34209" y="4918913"/>
              <a:ext cx="977099" cy="311200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2789173" y="4918913"/>
              <a:ext cx="128016" cy="311200"/>
            </a:xfrm>
            <a:prstGeom prst="rect">
              <a:avLst/>
            </a:prstGeom>
          </p:spPr>
        </p:pic>
      </p:grpSp>
      <p:pic>
        <p:nvPicPr>
          <p:cNvPr id="26" name="object 26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827583" y="2313578"/>
            <a:ext cx="7899380" cy="633002"/>
          </a:xfrm>
          <a:prstGeom prst="rect">
            <a:avLst/>
          </a:prstGeom>
        </p:spPr>
      </p:pic>
      <p:sp>
        <p:nvSpPr>
          <p:cNvPr id="27" name="object 27"/>
          <p:cNvSpPr txBox="1"/>
          <p:nvPr/>
        </p:nvSpPr>
        <p:spPr>
          <a:xfrm>
            <a:off x="535940" y="1392682"/>
            <a:ext cx="6920230" cy="13500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 marL="572770">
              <a:lnSpc>
                <a:spcPct val="100000"/>
              </a:lnSpc>
              <a:spcBef>
                <a:spcPts val="1900"/>
              </a:spcBef>
            </a:pPr>
            <a:r>
              <a:rPr sz="1600" b="1" spc="-5" dirty="0">
                <a:latin typeface="Consolas" panose="020B0609020204030204"/>
                <a:cs typeface="Consolas" panose="020B0609020204030204"/>
              </a:rPr>
              <a:t>&lt;R&gt;</a:t>
            </a:r>
            <a:r>
              <a:rPr sz="1600" b="1" spc="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Stream&lt;R&gt;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flatMap(Function&lt;T,</a:t>
            </a:r>
            <a:r>
              <a:rPr sz="1600" b="1" spc="1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Stream&lt;R&gt;&gt;</a:t>
            </a:r>
            <a:r>
              <a:rPr sz="1600" b="1" spc="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flatMapper);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pic>
        <p:nvPicPr>
          <p:cNvPr id="28" name="object 28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833706" y="3235193"/>
            <a:ext cx="7900876" cy="632718"/>
          </a:xfrm>
          <a:prstGeom prst="rect">
            <a:avLst/>
          </a:prstGeom>
        </p:spPr>
      </p:pic>
      <p:sp>
        <p:nvSpPr>
          <p:cNvPr id="29" name="object 29"/>
          <p:cNvSpPr txBox="1"/>
          <p:nvPr/>
        </p:nvSpPr>
        <p:spPr>
          <a:xfrm>
            <a:off x="535940" y="3394709"/>
            <a:ext cx="5262245" cy="18351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90245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&lt;R&gt;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Stream&lt;R&gt;</a:t>
            </a:r>
            <a:r>
              <a:rPr sz="1600" b="1" spc="-2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map(Function&lt;T,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R&gt;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mapper);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00">
              <a:latin typeface="Consolas" panose="020B0609020204030204"/>
              <a:cs typeface="Consolas" panose="020B0609020204030204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>
              <a:lnSpc>
                <a:spcPct val="100000"/>
              </a:lnSpc>
            </a:pPr>
            <a:endParaRPr sz="2200">
              <a:latin typeface="Wingdings" panose="05000000000000000000"/>
              <a:cs typeface="Wingdings" panose="05000000000000000000"/>
            </a:endParaRPr>
          </a:p>
          <a:p>
            <a:pPr marL="12700">
              <a:lnSpc>
                <a:spcPct val="100000"/>
              </a:lnSpc>
              <a:spcBef>
                <a:spcPts val="1760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</p:txBody>
      </p:sp>
      <p:sp>
        <p:nvSpPr>
          <p:cNvPr id="30" name="Slide Number Placeholder 29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709036" y="462026"/>
            <a:ext cx="3905250" cy="440690"/>
            <a:chOff x="2709036" y="462026"/>
            <a:chExt cx="3905250" cy="44069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2709036" y="462026"/>
              <a:ext cx="2218182" cy="44043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815585" y="462026"/>
              <a:ext cx="1798700" cy="440436"/>
            </a:xfrm>
            <a:prstGeom prst="rect">
              <a:avLst/>
            </a:prstGeom>
          </p:spPr>
        </p:pic>
      </p:grpSp>
      <p:grpSp>
        <p:nvGrpSpPr>
          <p:cNvPr id="5" name="object 5"/>
          <p:cNvGrpSpPr/>
          <p:nvPr/>
        </p:nvGrpSpPr>
        <p:grpSpPr>
          <a:xfrm>
            <a:off x="891539" y="1413002"/>
            <a:ext cx="2002789" cy="311150"/>
            <a:chOff x="891539" y="1413002"/>
            <a:chExt cx="2002789" cy="311150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91539" y="1413002"/>
              <a:ext cx="1013815" cy="31089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10765" y="1413002"/>
              <a:ext cx="977099" cy="31089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665729" y="1413002"/>
              <a:ext cx="228600" cy="310896"/>
            </a:xfrm>
            <a:prstGeom prst="rect">
              <a:avLst/>
            </a:prstGeom>
          </p:spPr>
        </p:pic>
      </p:grpSp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91539" y="1946097"/>
            <a:ext cx="1249248" cy="311200"/>
          </a:xfrm>
          <a:prstGeom prst="rect">
            <a:avLst/>
          </a:prstGeom>
        </p:spPr>
      </p:pic>
      <p:grpSp>
        <p:nvGrpSpPr>
          <p:cNvPr id="10" name="object 10"/>
          <p:cNvGrpSpPr/>
          <p:nvPr/>
        </p:nvGrpSpPr>
        <p:grpSpPr>
          <a:xfrm>
            <a:off x="891539" y="4080636"/>
            <a:ext cx="5616575" cy="615950"/>
            <a:chOff x="891539" y="4080636"/>
            <a:chExt cx="5616575" cy="615950"/>
          </a:xfrm>
        </p:grpSpPr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91539" y="4080636"/>
              <a:ext cx="707478" cy="310895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10537" y="4080636"/>
              <a:ext cx="977099" cy="310895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414269" y="4080636"/>
              <a:ext cx="568959" cy="310895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892805" y="4080636"/>
              <a:ext cx="270205" cy="310895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073019" y="4080636"/>
              <a:ext cx="910920" cy="310895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923410" y="4080636"/>
              <a:ext cx="660400" cy="310895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418711" y="4080636"/>
              <a:ext cx="164591" cy="310895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528438" y="4080636"/>
              <a:ext cx="1037907" cy="310895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478144" y="4080636"/>
              <a:ext cx="1029550" cy="31089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891539" y="4385436"/>
              <a:ext cx="2464689" cy="310895"/>
            </a:xfrm>
            <a:prstGeom prst="rect">
              <a:avLst/>
            </a:prstGeom>
          </p:spPr>
        </p:pic>
      </p:grpSp>
      <p:grpSp>
        <p:nvGrpSpPr>
          <p:cNvPr id="21" name="object 21"/>
          <p:cNvGrpSpPr/>
          <p:nvPr/>
        </p:nvGrpSpPr>
        <p:grpSpPr>
          <a:xfrm>
            <a:off x="891539" y="4918913"/>
            <a:ext cx="2025650" cy="311785"/>
            <a:chOff x="891539" y="4918913"/>
            <a:chExt cx="2025650" cy="311785"/>
          </a:xfrm>
        </p:grpSpPr>
        <p:pic>
          <p:nvPicPr>
            <p:cNvPr id="22" name="object 22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891539" y="4918913"/>
              <a:ext cx="539496" cy="311200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323085" y="4918913"/>
              <a:ext cx="701039" cy="311200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34209" y="4918913"/>
              <a:ext cx="977099" cy="311200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2789173" y="4918913"/>
              <a:ext cx="128016" cy="311200"/>
            </a:xfrm>
            <a:prstGeom prst="rect">
              <a:avLst/>
            </a:prstGeom>
          </p:spPr>
        </p:pic>
      </p:grpSp>
      <p:grpSp>
        <p:nvGrpSpPr>
          <p:cNvPr id="26" name="object 26"/>
          <p:cNvGrpSpPr/>
          <p:nvPr/>
        </p:nvGrpSpPr>
        <p:grpSpPr>
          <a:xfrm>
            <a:off x="891539" y="5452567"/>
            <a:ext cx="7282180" cy="311150"/>
            <a:chOff x="891539" y="5452567"/>
            <a:chExt cx="7282180" cy="311150"/>
          </a:xfrm>
        </p:grpSpPr>
        <p:pic>
          <p:nvPicPr>
            <p:cNvPr id="27" name="object 27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891539" y="5452567"/>
              <a:ext cx="665226" cy="310896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473961" y="5452567"/>
              <a:ext cx="638251" cy="310896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2059177" y="5452567"/>
              <a:ext cx="890777" cy="310896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2872994" y="5452567"/>
              <a:ext cx="368198" cy="310896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3149219" y="5452567"/>
              <a:ext cx="994524" cy="310896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4069714" y="5452567"/>
              <a:ext cx="249174" cy="310896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4235830" y="5452567"/>
              <a:ext cx="1348740" cy="310896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5472049" y="5452567"/>
              <a:ext cx="682751" cy="310896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6057264" y="5452567"/>
              <a:ext cx="1133856" cy="310896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7101205" y="5452567"/>
              <a:ext cx="272491" cy="310896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7282942" y="5452567"/>
              <a:ext cx="890777" cy="310896"/>
            </a:xfrm>
            <a:prstGeom prst="rect">
              <a:avLst/>
            </a:prstGeom>
          </p:spPr>
        </p:pic>
      </p:grpSp>
      <p:pic>
        <p:nvPicPr>
          <p:cNvPr id="38" name="object 38"/>
          <p:cNvPicPr/>
          <p:nvPr/>
        </p:nvPicPr>
        <p:blipFill>
          <a:blip r:embed="rId29" cstate="print"/>
          <a:stretch>
            <a:fillRect/>
          </a:stretch>
        </p:blipFill>
        <p:spPr>
          <a:xfrm>
            <a:off x="827583" y="2313578"/>
            <a:ext cx="7899380" cy="633002"/>
          </a:xfrm>
          <a:prstGeom prst="rect">
            <a:avLst/>
          </a:prstGeom>
        </p:spPr>
      </p:pic>
      <p:sp>
        <p:nvSpPr>
          <p:cNvPr id="39" name="object 39"/>
          <p:cNvSpPr txBox="1"/>
          <p:nvPr/>
        </p:nvSpPr>
        <p:spPr>
          <a:xfrm>
            <a:off x="535940" y="1392682"/>
            <a:ext cx="6920230" cy="13500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 marL="572770">
              <a:lnSpc>
                <a:spcPct val="100000"/>
              </a:lnSpc>
              <a:spcBef>
                <a:spcPts val="1900"/>
              </a:spcBef>
            </a:pPr>
            <a:r>
              <a:rPr sz="1600" b="1" spc="-5" dirty="0">
                <a:latin typeface="Consolas" panose="020B0609020204030204"/>
                <a:cs typeface="Consolas" panose="020B0609020204030204"/>
              </a:rPr>
              <a:t>&lt;R&gt;</a:t>
            </a:r>
            <a:r>
              <a:rPr sz="1600" b="1" spc="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Stream&lt;R&gt;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flatMap(Function&lt;T,</a:t>
            </a:r>
            <a:r>
              <a:rPr sz="1600" b="1" spc="1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Stream&lt;R&gt;&gt;</a:t>
            </a:r>
            <a:r>
              <a:rPr sz="1600" b="1" spc="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flatMapper);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pic>
        <p:nvPicPr>
          <p:cNvPr id="40" name="object 40"/>
          <p:cNvPicPr/>
          <p:nvPr/>
        </p:nvPicPr>
        <p:blipFill>
          <a:blip r:embed="rId30" cstate="print"/>
          <a:stretch>
            <a:fillRect/>
          </a:stretch>
        </p:blipFill>
        <p:spPr>
          <a:xfrm>
            <a:off x="833706" y="3235193"/>
            <a:ext cx="7900876" cy="632718"/>
          </a:xfrm>
          <a:prstGeom prst="rect">
            <a:avLst/>
          </a:prstGeom>
        </p:spPr>
      </p:pic>
      <p:sp>
        <p:nvSpPr>
          <p:cNvPr id="41" name="object 41"/>
          <p:cNvSpPr txBox="1"/>
          <p:nvPr/>
        </p:nvSpPr>
        <p:spPr>
          <a:xfrm>
            <a:off x="535940" y="3394709"/>
            <a:ext cx="5262245" cy="23685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90245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&lt;R&gt;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Stream&lt;R&gt;</a:t>
            </a:r>
            <a:r>
              <a:rPr sz="1600" b="1" spc="-2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map(Function&lt;T,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R&gt;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mapper);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00">
              <a:latin typeface="Consolas" panose="020B0609020204030204"/>
              <a:cs typeface="Consolas" panose="020B0609020204030204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>
              <a:lnSpc>
                <a:spcPct val="100000"/>
              </a:lnSpc>
            </a:pPr>
            <a:endParaRPr sz="2200">
              <a:latin typeface="Wingdings" panose="05000000000000000000"/>
              <a:cs typeface="Wingdings" panose="05000000000000000000"/>
            </a:endParaRPr>
          </a:p>
          <a:p>
            <a:pPr marL="12700">
              <a:lnSpc>
                <a:spcPct val="100000"/>
              </a:lnSpc>
              <a:spcBef>
                <a:spcPts val="1760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</p:txBody>
      </p:sp>
      <p:sp>
        <p:nvSpPr>
          <p:cNvPr id="42" name="Slide Number Placeholder 4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812794" y="462026"/>
            <a:ext cx="1735074" cy="440436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35940" y="1392682"/>
            <a:ext cx="1422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91539" y="1413002"/>
            <a:ext cx="3024505" cy="311150"/>
            <a:chOff x="891539" y="1413002"/>
            <a:chExt cx="3024505" cy="31115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1539" y="1413002"/>
              <a:ext cx="283921" cy="31089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80820" y="1413002"/>
              <a:ext cx="1262329" cy="31089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78633" y="1413002"/>
              <a:ext cx="369824" cy="31089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556001" y="1413002"/>
              <a:ext cx="1314577" cy="31089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751198" y="1413002"/>
              <a:ext cx="164591" cy="310896"/>
            </a:xfrm>
            <a:prstGeom prst="rect">
              <a:avLst/>
            </a:prstGeom>
          </p:spPr>
        </p:pic>
      </p:grp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812794" y="462026"/>
            <a:ext cx="1735074" cy="440436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35940" y="1392682"/>
            <a:ext cx="142240" cy="8648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91539" y="1413002"/>
            <a:ext cx="3024505" cy="311150"/>
            <a:chOff x="891539" y="1413002"/>
            <a:chExt cx="3024505" cy="31115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1539" y="1413002"/>
              <a:ext cx="283921" cy="31089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80820" y="1413002"/>
              <a:ext cx="1262329" cy="31089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78633" y="1413002"/>
              <a:ext cx="369824" cy="31089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556001" y="1413002"/>
              <a:ext cx="1314577" cy="31089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751198" y="1413002"/>
              <a:ext cx="164591" cy="310896"/>
            </a:xfrm>
            <a:prstGeom prst="rect">
              <a:avLst/>
            </a:prstGeom>
          </p:spPr>
        </p:pic>
      </p:grpSp>
      <p:grpSp>
        <p:nvGrpSpPr>
          <p:cNvPr id="10" name="object 10"/>
          <p:cNvGrpSpPr/>
          <p:nvPr/>
        </p:nvGrpSpPr>
        <p:grpSpPr>
          <a:xfrm>
            <a:off x="891539" y="1946097"/>
            <a:ext cx="2284095" cy="311785"/>
            <a:chOff x="891539" y="1946097"/>
            <a:chExt cx="2284095" cy="311785"/>
          </a:xfrm>
        </p:grpSpPr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91539" y="1946097"/>
              <a:ext cx="954811" cy="31120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26945" y="1946097"/>
              <a:ext cx="775068" cy="31120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405125" y="1946097"/>
              <a:ext cx="676275" cy="31120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946145" y="1946097"/>
              <a:ext cx="229057" cy="311200"/>
            </a:xfrm>
            <a:prstGeom prst="rect">
              <a:avLst/>
            </a:prstGeom>
          </p:spPr>
        </p:pic>
      </p:grpSp>
      <p:sp>
        <p:nvSpPr>
          <p:cNvPr id="15" name="Slide Number Placeholder 1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812794" y="462026"/>
            <a:ext cx="1735074" cy="440436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35940" y="1392682"/>
            <a:ext cx="142240" cy="1398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91539" y="1413002"/>
            <a:ext cx="3024505" cy="311150"/>
            <a:chOff x="891539" y="1413002"/>
            <a:chExt cx="3024505" cy="31115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1539" y="1413002"/>
              <a:ext cx="283921" cy="31089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80820" y="1413002"/>
              <a:ext cx="1262329" cy="31089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78633" y="1413002"/>
              <a:ext cx="369824" cy="31089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556001" y="1413002"/>
              <a:ext cx="1314577" cy="31089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751198" y="1413002"/>
              <a:ext cx="164591" cy="310896"/>
            </a:xfrm>
            <a:prstGeom prst="rect">
              <a:avLst/>
            </a:prstGeom>
          </p:spPr>
        </p:pic>
      </p:grpSp>
      <p:grpSp>
        <p:nvGrpSpPr>
          <p:cNvPr id="10" name="object 10"/>
          <p:cNvGrpSpPr/>
          <p:nvPr/>
        </p:nvGrpSpPr>
        <p:grpSpPr>
          <a:xfrm>
            <a:off x="891539" y="1946097"/>
            <a:ext cx="2284095" cy="311785"/>
            <a:chOff x="891539" y="1946097"/>
            <a:chExt cx="2284095" cy="311785"/>
          </a:xfrm>
        </p:grpSpPr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91539" y="1946097"/>
              <a:ext cx="954811" cy="31120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26945" y="1946097"/>
              <a:ext cx="775068" cy="31120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405125" y="1946097"/>
              <a:ext cx="676275" cy="31120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946145" y="1946097"/>
              <a:ext cx="229057" cy="311200"/>
            </a:xfrm>
            <a:prstGeom prst="rect">
              <a:avLst/>
            </a:prstGeom>
          </p:spPr>
        </p:pic>
      </p:grpSp>
      <p:grpSp>
        <p:nvGrpSpPr>
          <p:cNvPr id="15" name="object 15"/>
          <p:cNvGrpSpPr/>
          <p:nvPr/>
        </p:nvGrpSpPr>
        <p:grpSpPr>
          <a:xfrm>
            <a:off x="891539" y="2480182"/>
            <a:ext cx="751840" cy="311150"/>
            <a:chOff x="891539" y="2480182"/>
            <a:chExt cx="751840" cy="311150"/>
          </a:xfrm>
        </p:grpSpPr>
        <p:pic>
          <p:nvPicPr>
            <p:cNvPr id="16" name="object 1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91539" y="2480182"/>
              <a:ext cx="610209" cy="310896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414525" y="2480182"/>
              <a:ext cx="228600" cy="310896"/>
            </a:xfrm>
            <a:prstGeom prst="rect">
              <a:avLst/>
            </a:prstGeom>
          </p:spPr>
        </p:pic>
      </p:grpSp>
      <p:sp>
        <p:nvSpPr>
          <p:cNvPr id="18" name="Slide Number Placeholder 1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960877" y="462026"/>
            <a:ext cx="3416300" cy="440690"/>
            <a:chOff x="2960877" y="462026"/>
            <a:chExt cx="3416300" cy="44069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2960877" y="462026"/>
              <a:ext cx="932688" cy="44043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33545" y="462026"/>
              <a:ext cx="283463" cy="44043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22522" y="462026"/>
              <a:ext cx="976122" cy="44043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829555" y="462026"/>
              <a:ext cx="283463" cy="44043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018532" y="462026"/>
              <a:ext cx="1358391" cy="440436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535940" y="1392682"/>
            <a:ext cx="142240" cy="8648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891539" y="1413002"/>
            <a:ext cx="1951355" cy="311150"/>
            <a:chOff x="891539" y="1413002"/>
            <a:chExt cx="1951355" cy="311150"/>
          </a:xfrm>
        </p:grpSpPr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91539" y="1413002"/>
              <a:ext cx="274929" cy="310896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29004" y="1419098"/>
              <a:ext cx="237744" cy="207263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39316" y="1413002"/>
              <a:ext cx="596264" cy="310896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16277" y="1413002"/>
              <a:ext cx="169163" cy="310896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829053" y="1413002"/>
              <a:ext cx="1013675" cy="310896"/>
            </a:xfrm>
            <a:prstGeom prst="rect">
              <a:avLst/>
            </a:prstGeom>
          </p:spPr>
        </p:pic>
      </p:grpSp>
      <p:grpSp>
        <p:nvGrpSpPr>
          <p:cNvPr id="15" name="object 15"/>
          <p:cNvGrpSpPr/>
          <p:nvPr/>
        </p:nvGrpSpPr>
        <p:grpSpPr>
          <a:xfrm>
            <a:off x="891539" y="1946097"/>
            <a:ext cx="6771640" cy="311785"/>
            <a:chOff x="891539" y="1946097"/>
            <a:chExt cx="6771640" cy="311785"/>
          </a:xfrm>
        </p:grpSpPr>
        <p:pic>
          <p:nvPicPr>
            <p:cNvPr id="16" name="object 1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91539" y="1946097"/>
              <a:ext cx="603872" cy="31120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394713" y="1946097"/>
              <a:ext cx="747902" cy="31120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037841" y="1946097"/>
              <a:ext cx="1192441" cy="31120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162935" y="1946097"/>
              <a:ext cx="596264" cy="311200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639947" y="1946097"/>
              <a:ext cx="166877" cy="311200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751198" y="1946097"/>
              <a:ext cx="1299210" cy="311200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981067" y="1946097"/>
              <a:ext cx="1302131" cy="311200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174612" y="1946097"/>
              <a:ext cx="1488313" cy="311200"/>
            </a:xfrm>
            <a:prstGeom prst="rect">
              <a:avLst/>
            </a:prstGeom>
          </p:spPr>
        </p:pic>
      </p:grpSp>
      <p:sp>
        <p:nvSpPr>
          <p:cNvPr id="24" name="Slide Number Placeholder 2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812794" y="462026"/>
            <a:ext cx="1735074" cy="440436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35940" y="1392682"/>
            <a:ext cx="142240" cy="1931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91539" y="1413002"/>
            <a:ext cx="3024505" cy="311150"/>
            <a:chOff x="891539" y="1413002"/>
            <a:chExt cx="3024505" cy="31115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1539" y="1413002"/>
              <a:ext cx="283921" cy="31089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80820" y="1413002"/>
              <a:ext cx="1262329" cy="31089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78633" y="1413002"/>
              <a:ext cx="369824" cy="31089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556001" y="1413002"/>
              <a:ext cx="1314577" cy="31089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751198" y="1413002"/>
              <a:ext cx="164591" cy="310896"/>
            </a:xfrm>
            <a:prstGeom prst="rect">
              <a:avLst/>
            </a:prstGeom>
          </p:spPr>
        </p:pic>
      </p:grpSp>
      <p:grpSp>
        <p:nvGrpSpPr>
          <p:cNvPr id="10" name="object 10"/>
          <p:cNvGrpSpPr/>
          <p:nvPr/>
        </p:nvGrpSpPr>
        <p:grpSpPr>
          <a:xfrm>
            <a:off x="891539" y="1946097"/>
            <a:ext cx="2284095" cy="311785"/>
            <a:chOff x="891539" y="1946097"/>
            <a:chExt cx="2284095" cy="311785"/>
          </a:xfrm>
        </p:grpSpPr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91539" y="1946097"/>
              <a:ext cx="954811" cy="31120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26945" y="1946097"/>
              <a:ext cx="775068" cy="31120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405125" y="1946097"/>
              <a:ext cx="676275" cy="31120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946145" y="1946097"/>
              <a:ext cx="229057" cy="311200"/>
            </a:xfrm>
            <a:prstGeom prst="rect">
              <a:avLst/>
            </a:prstGeom>
          </p:spPr>
        </p:pic>
      </p:grpSp>
      <p:grpSp>
        <p:nvGrpSpPr>
          <p:cNvPr id="15" name="object 15"/>
          <p:cNvGrpSpPr/>
          <p:nvPr/>
        </p:nvGrpSpPr>
        <p:grpSpPr>
          <a:xfrm>
            <a:off x="891539" y="2480182"/>
            <a:ext cx="751840" cy="311150"/>
            <a:chOff x="891539" y="2480182"/>
            <a:chExt cx="751840" cy="311150"/>
          </a:xfrm>
        </p:grpSpPr>
        <p:pic>
          <p:nvPicPr>
            <p:cNvPr id="16" name="object 1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91539" y="2480182"/>
              <a:ext cx="610209" cy="310896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414525" y="2480182"/>
              <a:ext cx="228600" cy="310896"/>
            </a:xfrm>
            <a:prstGeom prst="rect">
              <a:avLst/>
            </a:prstGeom>
          </p:spPr>
        </p:pic>
      </p:grpSp>
      <p:grpSp>
        <p:nvGrpSpPr>
          <p:cNvPr id="18" name="object 18"/>
          <p:cNvGrpSpPr/>
          <p:nvPr/>
        </p:nvGrpSpPr>
        <p:grpSpPr>
          <a:xfrm>
            <a:off x="891539" y="3013582"/>
            <a:ext cx="2258060" cy="311150"/>
            <a:chOff x="891539" y="3013582"/>
            <a:chExt cx="2258060" cy="311150"/>
          </a:xfrm>
        </p:grpSpPr>
        <p:pic>
          <p:nvPicPr>
            <p:cNvPr id="19" name="object 19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91539" y="3013582"/>
              <a:ext cx="660806" cy="310896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87093" y="3013582"/>
              <a:ext cx="775068" cy="310896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065273" y="3013582"/>
              <a:ext cx="977099" cy="310896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920238" y="3013582"/>
              <a:ext cx="229057" cy="310896"/>
            </a:xfrm>
            <a:prstGeom prst="rect">
              <a:avLst/>
            </a:prstGeom>
          </p:spPr>
        </p:pic>
      </p:grpSp>
      <p:sp>
        <p:nvSpPr>
          <p:cNvPr id="23" name="Slide Number Placeholder 2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762502" y="462026"/>
            <a:ext cx="1798701" cy="440436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35940" y="1392682"/>
            <a:ext cx="1422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91539" y="1413002"/>
            <a:ext cx="4057650" cy="311150"/>
            <a:chOff x="891539" y="1413002"/>
            <a:chExt cx="4057650" cy="31115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1539" y="1413002"/>
              <a:ext cx="634746" cy="31089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99285" y="1413002"/>
              <a:ext cx="695325" cy="31089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05837" y="1413002"/>
              <a:ext cx="1239189" cy="31089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132454" y="1413002"/>
              <a:ext cx="1192110" cy="31089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55643" y="1413002"/>
              <a:ext cx="596264" cy="310896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732655" y="1413002"/>
              <a:ext cx="216408" cy="310896"/>
            </a:xfrm>
            <a:prstGeom prst="rect">
              <a:avLst/>
            </a:prstGeom>
          </p:spPr>
        </p:pic>
      </p:grpSp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762502" y="462026"/>
            <a:ext cx="1798701" cy="440436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35940" y="1392682"/>
            <a:ext cx="142240" cy="8648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91539" y="1413002"/>
            <a:ext cx="4057650" cy="311150"/>
            <a:chOff x="891539" y="1413002"/>
            <a:chExt cx="4057650" cy="31115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1539" y="1413002"/>
              <a:ext cx="634746" cy="31089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99285" y="1413002"/>
              <a:ext cx="695325" cy="31089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05837" y="1413002"/>
              <a:ext cx="1239189" cy="31089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132454" y="1413002"/>
              <a:ext cx="1192110" cy="31089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55643" y="1413002"/>
              <a:ext cx="596264" cy="310896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732655" y="1413002"/>
              <a:ext cx="216408" cy="310896"/>
            </a:xfrm>
            <a:prstGeom prst="rect">
              <a:avLst/>
            </a:prstGeom>
          </p:spPr>
        </p:pic>
      </p:grpSp>
      <p:grpSp>
        <p:nvGrpSpPr>
          <p:cNvPr id="11" name="object 11"/>
          <p:cNvGrpSpPr/>
          <p:nvPr/>
        </p:nvGrpSpPr>
        <p:grpSpPr>
          <a:xfrm>
            <a:off x="891539" y="1946097"/>
            <a:ext cx="4570095" cy="311785"/>
            <a:chOff x="891539" y="1946097"/>
            <a:chExt cx="4570095" cy="311785"/>
          </a:xfrm>
        </p:grpSpPr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91539" y="1946097"/>
              <a:ext cx="624230" cy="31120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411477" y="1946097"/>
              <a:ext cx="715060" cy="31120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057653" y="1946097"/>
              <a:ext cx="367792" cy="31120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333497" y="1946097"/>
              <a:ext cx="1192441" cy="31120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457066" y="1946097"/>
              <a:ext cx="2004440" cy="311200"/>
            </a:xfrm>
            <a:prstGeom prst="rect">
              <a:avLst/>
            </a:prstGeom>
          </p:spPr>
        </p:pic>
      </p:grpSp>
      <p:sp>
        <p:nvSpPr>
          <p:cNvPr id="17" name="Slide Number Placeholder 1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762502" y="462026"/>
            <a:ext cx="1798701" cy="440436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35940" y="1392682"/>
            <a:ext cx="142240" cy="1398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91539" y="1413002"/>
            <a:ext cx="4057650" cy="311150"/>
            <a:chOff x="891539" y="1413002"/>
            <a:chExt cx="4057650" cy="31115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1539" y="1413002"/>
              <a:ext cx="634746" cy="31089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99285" y="1413002"/>
              <a:ext cx="695325" cy="31089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05837" y="1413002"/>
              <a:ext cx="1239189" cy="31089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132454" y="1413002"/>
              <a:ext cx="1192110" cy="31089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55643" y="1413002"/>
              <a:ext cx="596264" cy="310896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732655" y="1413002"/>
              <a:ext cx="216408" cy="310896"/>
            </a:xfrm>
            <a:prstGeom prst="rect">
              <a:avLst/>
            </a:prstGeom>
          </p:spPr>
        </p:pic>
      </p:grpSp>
      <p:grpSp>
        <p:nvGrpSpPr>
          <p:cNvPr id="11" name="object 11"/>
          <p:cNvGrpSpPr/>
          <p:nvPr/>
        </p:nvGrpSpPr>
        <p:grpSpPr>
          <a:xfrm>
            <a:off x="891539" y="1946097"/>
            <a:ext cx="4570095" cy="311785"/>
            <a:chOff x="891539" y="1946097"/>
            <a:chExt cx="4570095" cy="311785"/>
          </a:xfrm>
        </p:grpSpPr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91539" y="1946097"/>
              <a:ext cx="624230" cy="31120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411477" y="1946097"/>
              <a:ext cx="715060" cy="31120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057653" y="1946097"/>
              <a:ext cx="367792" cy="31120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333497" y="1946097"/>
              <a:ext cx="1192441" cy="31120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457066" y="1946097"/>
              <a:ext cx="2004440" cy="311200"/>
            </a:xfrm>
            <a:prstGeom prst="rect">
              <a:avLst/>
            </a:prstGeom>
          </p:spPr>
        </p:pic>
      </p:grpSp>
      <p:grpSp>
        <p:nvGrpSpPr>
          <p:cNvPr id="17" name="object 17"/>
          <p:cNvGrpSpPr/>
          <p:nvPr/>
        </p:nvGrpSpPr>
        <p:grpSpPr>
          <a:xfrm>
            <a:off x="891539" y="2480182"/>
            <a:ext cx="4403725" cy="311150"/>
            <a:chOff x="891539" y="2480182"/>
            <a:chExt cx="4403725" cy="311150"/>
          </a:xfrm>
        </p:grpSpPr>
        <p:pic>
          <p:nvPicPr>
            <p:cNvPr id="18" name="object 1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91539" y="2480182"/>
              <a:ext cx="274929" cy="310896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029004" y="2486278"/>
              <a:ext cx="194309" cy="207263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158544" y="2480182"/>
              <a:ext cx="166878" cy="310896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269796" y="2480182"/>
              <a:ext cx="1487932" cy="310896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682494" y="2480182"/>
              <a:ext cx="1436751" cy="310896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4008754" y="2480182"/>
              <a:ext cx="623824" cy="310896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4476623" y="2480182"/>
              <a:ext cx="818235" cy="310896"/>
            </a:xfrm>
            <a:prstGeom prst="rect">
              <a:avLst/>
            </a:prstGeom>
          </p:spPr>
        </p:pic>
      </p:grpSp>
      <p:sp>
        <p:nvSpPr>
          <p:cNvPr id="25" name="Slide Number Placeholder 2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762502" y="462026"/>
            <a:ext cx="1798701" cy="440436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891539" y="1413002"/>
            <a:ext cx="2114550" cy="311150"/>
            <a:chOff x="891539" y="1413002"/>
            <a:chExt cx="2114550" cy="31115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1539" y="1413002"/>
              <a:ext cx="697610" cy="31089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49577" y="1413002"/>
              <a:ext cx="661035" cy="31089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30222" y="1413002"/>
              <a:ext cx="897254" cy="31089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789173" y="1413002"/>
              <a:ext cx="216407" cy="310896"/>
            </a:xfrm>
            <a:prstGeom prst="rect">
              <a:avLst/>
            </a:prstGeom>
          </p:spPr>
        </p:pic>
      </p:grpSp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33706" y="1846136"/>
            <a:ext cx="7900876" cy="1372264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535940" y="1392682"/>
            <a:ext cx="6620509" cy="1611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150">
              <a:latin typeface="Wingdings" panose="05000000000000000000"/>
              <a:cs typeface="Wingdings" panose="05000000000000000000"/>
            </a:endParaRPr>
          </a:p>
          <a:p>
            <a:pPr marL="579120" marR="1696720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List&lt;Integer&gt;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ages = ... ; 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Stream&lt;Integer&gt;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stream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=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ages.stream(); </a:t>
            </a:r>
            <a:r>
              <a:rPr sz="1600" b="1" spc="-86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Integer sum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=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1493520">
              <a:lnSpc>
                <a:spcPct val="100000"/>
              </a:lnSpc>
              <a:spcBef>
                <a:spcPts val="5"/>
              </a:spcBef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stream.reduce(</a:t>
            </a:r>
            <a:r>
              <a:rPr sz="1600" b="1" spc="-10" dirty="0">
                <a:solidFill>
                  <a:srgbClr val="2F75FF"/>
                </a:solidFill>
                <a:latin typeface="Consolas" panose="020B0609020204030204"/>
                <a:cs typeface="Consolas" panose="020B0609020204030204"/>
              </a:rPr>
              <a:t>0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, </a:t>
            </a:r>
            <a:r>
              <a:rPr sz="1600" b="1" spc="-10" dirty="0">
                <a:solidFill>
                  <a:srgbClr val="FF0000"/>
                </a:solidFill>
                <a:latin typeface="Consolas" panose="020B0609020204030204"/>
                <a:cs typeface="Consolas" panose="020B0609020204030204"/>
              </a:rPr>
              <a:t>(age1,</a:t>
            </a:r>
            <a:r>
              <a:rPr sz="1600" b="1" spc="-5" dirty="0">
                <a:solidFill>
                  <a:srgbClr val="FF000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FF0000"/>
                </a:solidFill>
                <a:latin typeface="Consolas" panose="020B0609020204030204"/>
                <a:cs typeface="Consolas" panose="020B0609020204030204"/>
              </a:rPr>
              <a:t>age2)</a:t>
            </a:r>
            <a:r>
              <a:rPr sz="1600" b="1" spc="-5" dirty="0">
                <a:solidFill>
                  <a:srgbClr val="FF0000"/>
                </a:solidFill>
                <a:latin typeface="Consolas" panose="020B0609020204030204"/>
                <a:cs typeface="Consolas" panose="020B0609020204030204"/>
              </a:rPr>
              <a:t> -&gt; </a:t>
            </a:r>
            <a:r>
              <a:rPr sz="1600" b="1" spc="-10" dirty="0">
                <a:solidFill>
                  <a:srgbClr val="FF0000"/>
                </a:solidFill>
                <a:latin typeface="Consolas" panose="020B0609020204030204"/>
                <a:cs typeface="Consolas" panose="020B0609020204030204"/>
              </a:rPr>
              <a:t>age1</a:t>
            </a:r>
            <a:r>
              <a:rPr sz="1600" b="1" dirty="0">
                <a:solidFill>
                  <a:srgbClr val="FF000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Consolas" panose="020B0609020204030204"/>
                <a:cs typeface="Consolas" panose="020B0609020204030204"/>
              </a:rPr>
              <a:t>+ </a:t>
            </a:r>
            <a:r>
              <a:rPr sz="1600" b="1" spc="-10" dirty="0">
                <a:solidFill>
                  <a:srgbClr val="FF0000"/>
                </a:solidFill>
                <a:latin typeface="Consolas" panose="020B0609020204030204"/>
                <a:cs typeface="Consolas" panose="020B0609020204030204"/>
              </a:rPr>
              <a:t>age2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);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762502" y="462026"/>
            <a:ext cx="1798701" cy="440436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891539" y="1413002"/>
            <a:ext cx="2114550" cy="311150"/>
            <a:chOff x="891539" y="1413002"/>
            <a:chExt cx="2114550" cy="31115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1539" y="1413002"/>
              <a:ext cx="697610" cy="31089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49577" y="1413002"/>
              <a:ext cx="661035" cy="31089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30222" y="1413002"/>
              <a:ext cx="897254" cy="31089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789173" y="1413002"/>
              <a:ext cx="216407" cy="310896"/>
            </a:xfrm>
            <a:prstGeom prst="rect">
              <a:avLst/>
            </a:prstGeom>
          </p:spPr>
        </p:pic>
      </p:grpSp>
      <p:grpSp>
        <p:nvGrpSpPr>
          <p:cNvPr id="8" name="object 8"/>
          <p:cNvGrpSpPr/>
          <p:nvPr/>
        </p:nvGrpSpPr>
        <p:grpSpPr>
          <a:xfrm>
            <a:off x="891539" y="3546678"/>
            <a:ext cx="6428740" cy="311785"/>
            <a:chOff x="891539" y="3546678"/>
            <a:chExt cx="6428740" cy="311785"/>
          </a:xfrm>
        </p:grpSpPr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91539" y="3546678"/>
              <a:ext cx="274929" cy="31120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29004" y="3553028"/>
              <a:ext cx="194309" cy="207568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08836" y="3546678"/>
              <a:ext cx="1326007" cy="31120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414269" y="3546678"/>
              <a:ext cx="972464" cy="31120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327526" y="3546678"/>
              <a:ext cx="1041539" cy="31120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290694" y="3546678"/>
              <a:ext cx="794219" cy="31120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985638" y="3546678"/>
              <a:ext cx="1192441" cy="31120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110605" y="3546678"/>
              <a:ext cx="1209382" cy="311200"/>
            </a:xfrm>
            <a:prstGeom prst="rect">
              <a:avLst/>
            </a:prstGeom>
          </p:spPr>
        </p:pic>
      </p:grpSp>
      <p:pic>
        <p:nvPicPr>
          <p:cNvPr id="17" name="object 17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833706" y="1846136"/>
            <a:ext cx="7900876" cy="1372264"/>
          </a:xfrm>
          <a:prstGeom prst="rect">
            <a:avLst/>
          </a:prstGeom>
        </p:spPr>
      </p:pic>
      <p:sp>
        <p:nvSpPr>
          <p:cNvPr id="18" name="object 18"/>
          <p:cNvSpPr txBox="1"/>
          <p:nvPr/>
        </p:nvSpPr>
        <p:spPr>
          <a:xfrm>
            <a:off x="535940" y="1392682"/>
            <a:ext cx="6620509" cy="2465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150">
              <a:latin typeface="Wingdings" panose="05000000000000000000"/>
              <a:cs typeface="Wingdings" panose="05000000000000000000"/>
            </a:endParaRPr>
          </a:p>
          <a:p>
            <a:pPr marL="579120" marR="1696720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List&lt;Integer&gt;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ages = ... ; 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Stream&lt;Integer&gt;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stream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=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ages.stream(); </a:t>
            </a:r>
            <a:r>
              <a:rPr sz="1600" b="1" spc="-86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Integer sum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=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1493520">
              <a:lnSpc>
                <a:spcPct val="100000"/>
              </a:lnSpc>
              <a:spcBef>
                <a:spcPts val="5"/>
              </a:spcBef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stream.reduce(</a:t>
            </a:r>
            <a:r>
              <a:rPr sz="1600" b="1" spc="-10" dirty="0">
                <a:solidFill>
                  <a:srgbClr val="2F75FF"/>
                </a:solidFill>
                <a:latin typeface="Consolas" panose="020B0609020204030204"/>
                <a:cs typeface="Consolas" panose="020B0609020204030204"/>
              </a:rPr>
              <a:t>0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, </a:t>
            </a:r>
            <a:r>
              <a:rPr sz="1600" b="1" spc="-10" dirty="0">
                <a:solidFill>
                  <a:srgbClr val="FF0000"/>
                </a:solidFill>
                <a:latin typeface="Consolas" panose="020B0609020204030204"/>
                <a:cs typeface="Consolas" panose="020B0609020204030204"/>
              </a:rPr>
              <a:t>(age1,</a:t>
            </a:r>
            <a:r>
              <a:rPr sz="1600" b="1" spc="-5" dirty="0">
                <a:solidFill>
                  <a:srgbClr val="FF000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FF0000"/>
                </a:solidFill>
                <a:latin typeface="Consolas" panose="020B0609020204030204"/>
                <a:cs typeface="Consolas" panose="020B0609020204030204"/>
              </a:rPr>
              <a:t>age2)</a:t>
            </a:r>
            <a:r>
              <a:rPr sz="1600" b="1" spc="-5" dirty="0">
                <a:solidFill>
                  <a:srgbClr val="FF0000"/>
                </a:solidFill>
                <a:latin typeface="Consolas" panose="020B0609020204030204"/>
                <a:cs typeface="Consolas" panose="020B0609020204030204"/>
              </a:rPr>
              <a:t> -&gt; </a:t>
            </a:r>
            <a:r>
              <a:rPr sz="1600" b="1" spc="-10" dirty="0">
                <a:solidFill>
                  <a:srgbClr val="FF0000"/>
                </a:solidFill>
                <a:latin typeface="Consolas" panose="020B0609020204030204"/>
                <a:cs typeface="Consolas" panose="020B0609020204030204"/>
              </a:rPr>
              <a:t>age1</a:t>
            </a:r>
            <a:r>
              <a:rPr sz="1600" b="1" dirty="0">
                <a:solidFill>
                  <a:srgbClr val="FF000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Consolas" panose="020B0609020204030204"/>
                <a:cs typeface="Consolas" panose="020B0609020204030204"/>
              </a:rPr>
              <a:t>+ </a:t>
            </a:r>
            <a:r>
              <a:rPr sz="1600" b="1" spc="-10" dirty="0">
                <a:solidFill>
                  <a:srgbClr val="FF0000"/>
                </a:solidFill>
                <a:latin typeface="Consolas" panose="020B0609020204030204"/>
                <a:cs typeface="Consolas" panose="020B0609020204030204"/>
              </a:rPr>
              <a:t>age2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Consolas" panose="020B0609020204030204"/>
              <a:cs typeface="Consolas" panose="020B0609020204030204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762502" y="462026"/>
            <a:ext cx="1798701" cy="440436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891539" y="1413002"/>
            <a:ext cx="2114550" cy="311150"/>
            <a:chOff x="891539" y="1413002"/>
            <a:chExt cx="2114550" cy="31115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1539" y="1413002"/>
              <a:ext cx="697610" cy="31089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49577" y="1413002"/>
              <a:ext cx="661035" cy="31089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30222" y="1413002"/>
              <a:ext cx="897254" cy="31089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789173" y="1413002"/>
              <a:ext cx="216407" cy="310896"/>
            </a:xfrm>
            <a:prstGeom prst="rect">
              <a:avLst/>
            </a:prstGeom>
          </p:spPr>
        </p:pic>
      </p:grpSp>
      <p:grpSp>
        <p:nvGrpSpPr>
          <p:cNvPr id="8" name="object 8"/>
          <p:cNvGrpSpPr/>
          <p:nvPr/>
        </p:nvGrpSpPr>
        <p:grpSpPr>
          <a:xfrm>
            <a:off x="891539" y="3546678"/>
            <a:ext cx="6428740" cy="311785"/>
            <a:chOff x="891539" y="3546678"/>
            <a:chExt cx="6428740" cy="311785"/>
          </a:xfrm>
        </p:grpSpPr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91539" y="3546678"/>
              <a:ext cx="274929" cy="31120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29004" y="3553028"/>
              <a:ext cx="194309" cy="207568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08836" y="3546678"/>
              <a:ext cx="1326007" cy="31120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414269" y="3546678"/>
              <a:ext cx="972464" cy="31120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327526" y="3546678"/>
              <a:ext cx="1041539" cy="31120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290694" y="3546678"/>
              <a:ext cx="794219" cy="31120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985638" y="3546678"/>
              <a:ext cx="1192441" cy="31120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110605" y="3546678"/>
              <a:ext cx="1209382" cy="311200"/>
            </a:xfrm>
            <a:prstGeom prst="rect">
              <a:avLst/>
            </a:prstGeom>
          </p:spPr>
        </p:pic>
      </p:grpSp>
      <p:grpSp>
        <p:nvGrpSpPr>
          <p:cNvPr id="17" name="object 17"/>
          <p:cNvGrpSpPr/>
          <p:nvPr/>
        </p:nvGrpSpPr>
        <p:grpSpPr>
          <a:xfrm>
            <a:off x="891539" y="4080636"/>
            <a:ext cx="7029450" cy="311150"/>
            <a:chOff x="891539" y="4080636"/>
            <a:chExt cx="7029450" cy="311150"/>
          </a:xfrm>
        </p:grpSpPr>
        <p:pic>
          <p:nvPicPr>
            <p:cNvPr id="18" name="object 1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891539" y="4080636"/>
              <a:ext cx="274929" cy="310895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029004" y="4086732"/>
              <a:ext cx="290322" cy="207263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75841" y="4080636"/>
              <a:ext cx="1326007" cy="310895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481325" y="4080636"/>
              <a:ext cx="1192441" cy="310895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604894" y="4080636"/>
              <a:ext cx="1209039" cy="310895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4693030" y="4080636"/>
              <a:ext cx="1029639" cy="310895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5629020" y="4080636"/>
              <a:ext cx="1830704" cy="310895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7337805" y="4080636"/>
              <a:ext cx="583183" cy="310895"/>
            </a:xfrm>
            <a:prstGeom prst="rect">
              <a:avLst/>
            </a:prstGeom>
          </p:spPr>
        </p:pic>
      </p:grpSp>
      <p:pic>
        <p:nvPicPr>
          <p:cNvPr id="26" name="object 26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833706" y="1846136"/>
            <a:ext cx="7900876" cy="1372264"/>
          </a:xfrm>
          <a:prstGeom prst="rect">
            <a:avLst/>
          </a:prstGeom>
        </p:spPr>
      </p:pic>
      <p:sp>
        <p:nvSpPr>
          <p:cNvPr id="27" name="object 27"/>
          <p:cNvSpPr txBox="1"/>
          <p:nvPr/>
        </p:nvSpPr>
        <p:spPr>
          <a:xfrm>
            <a:off x="535940" y="1392682"/>
            <a:ext cx="6620509" cy="2998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150">
              <a:latin typeface="Wingdings" panose="05000000000000000000"/>
              <a:cs typeface="Wingdings" panose="05000000000000000000"/>
            </a:endParaRPr>
          </a:p>
          <a:p>
            <a:pPr marL="579120" marR="1696720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List&lt;Integer&gt;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ages = ... ; 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Stream&lt;Integer&gt;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stream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=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ages.stream(); </a:t>
            </a:r>
            <a:r>
              <a:rPr sz="1600" b="1" spc="-86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Integer sum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=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1493520">
              <a:lnSpc>
                <a:spcPct val="100000"/>
              </a:lnSpc>
              <a:spcBef>
                <a:spcPts val="5"/>
              </a:spcBef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stream.reduce(</a:t>
            </a:r>
            <a:r>
              <a:rPr sz="1600" b="1" spc="-10" dirty="0">
                <a:solidFill>
                  <a:srgbClr val="2F75FF"/>
                </a:solidFill>
                <a:latin typeface="Consolas" panose="020B0609020204030204"/>
                <a:cs typeface="Consolas" panose="020B0609020204030204"/>
              </a:rPr>
              <a:t>0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, </a:t>
            </a:r>
            <a:r>
              <a:rPr sz="1600" b="1" spc="-10" dirty="0">
                <a:solidFill>
                  <a:srgbClr val="FF0000"/>
                </a:solidFill>
                <a:latin typeface="Consolas" panose="020B0609020204030204"/>
                <a:cs typeface="Consolas" panose="020B0609020204030204"/>
              </a:rPr>
              <a:t>(age1,</a:t>
            </a:r>
            <a:r>
              <a:rPr sz="1600" b="1" spc="-5" dirty="0">
                <a:solidFill>
                  <a:srgbClr val="FF000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FF0000"/>
                </a:solidFill>
                <a:latin typeface="Consolas" panose="020B0609020204030204"/>
                <a:cs typeface="Consolas" panose="020B0609020204030204"/>
              </a:rPr>
              <a:t>age2)</a:t>
            </a:r>
            <a:r>
              <a:rPr sz="1600" b="1" spc="-5" dirty="0">
                <a:solidFill>
                  <a:srgbClr val="FF0000"/>
                </a:solidFill>
                <a:latin typeface="Consolas" panose="020B0609020204030204"/>
                <a:cs typeface="Consolas" panose="020B0609020204030204"/>
              </a:rPr>
              <a:t> -&gt; </a:t>
            </a:r>
            <a:r>
              <a:rPr sz="1600" b="1" spc="-10" dirty="0">
                <a:solidFill>
                  <a:srgbClr val="FF0000"/>
                </a:solidFill>
                <a:latin typeface="Consolas" panose="020B0609020204030204"/>
                <a:cs typeface="Consolas" panose="020B0609020204030204"/>
              </a:rPr>
              <a:t>age1</a:t>
            </a:r>
            <a:r>
              <a:rPr sz="1600" b="1" dirty="0">
                <a:solidFill>
                  <a:srgbClr val="FF000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Consolas" panose="020B0609020204030204"/>
                <a:cs typeface="Consolas" panose="020B0609020204030204"/>
              </a:rPr>
              <a:t>+ </a:t>
            </a:r>
            <a:r>
              <a:rPr sz="1600" b="1" spc="-10" dirty="0">
                <a:solidFill>
                  <a:srgbClr val="FF0000"/>
                </a:solidFill>
                <a:latin typeface="Consolas" panose="020B0609020204030204"/>
                <a:cs typeface="Consolas" panose="020B0609020204030204"/>
              </a:rPr>
              <a:t>age2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Consolas" panose="020B0609020204030204"/>
              <a:cs typeface="Consolas" panose="020B0609020204030204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 marL="12700">
              <a:lnSpc>
                <a:spcPct val="100000"/>
              </a:lnSpc>
              <a:spcBef>
                <a:spcPts val="1805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</p:txBody>
      </p:sp>
      <p:sp>
        <p:nvSpPr>
          <p:cNvPr id="28" name="Slide Number Placeholder 2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332734" y="462026"/>
            <a:ext cx="2655316" cy="440436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891539" y="1413002"/>
            <a:ext cx="5311140" cy="311150"/>
            <a:chOff x="891539" y="1413002"/>
            <a:chExt cx="5311140" cy="31115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1539" y="1413002"/>
              <a:ext cx="322783" cy="31089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06728" y="1413002"/>
              <a:ext cx="1830451" cy="31089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863850" y="1413002"/>
              <a:ext cx="494156" cy="31089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268091" y="1413002"/>
              <a:ext cx="870851" cy="31089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081907" y="1413002"/>
              <a:ext cx="910399" cy="31089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891150" y="1413002"/>
              <a:ext cx="1311275" cy="310896"/>
            </a:xfrm>
            <a:prstGeom prst="rect">
              <a:avLst/>
            </a:prstGeom>
          </p:spPr>
        </p:pic>
      </p:grpSp>
      <p:pic>
        <p:nvPicPr>
          <p:cNvPr id="10" name="object 1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33706" y="1848027"/>
            <a:ext cx="7900876" cy="2088757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535940" y="1392682"/>
            <a:ext cx="4817745" cy="23431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150">
              <a:latin typeface="Wingdings" panose="05000000000000000000"/>
              <a:cs typeface="Wingdings" panose="05000000000000000000"/>
            </a:endParaRPr>
          </a:p>
          <a:p>
            <a:pPr marL="579120">
              <a:lnSpc>
                <a:spcPct val="100000"/>
              </a:lnSpc>
            </a:pPr>
            <a:r>
              <a:rPr sz="1600" b="1" spc="-10" dirty="0">
                <a:solidFill>
                  <a:srgbClr val="636363"/>
                </a:solidFill>
                <a:latin typeface="Consolas" panose="020B0609020204030204"/>
                <a:cs typeface="Consolas" panose="020B0609020204030204"/>
              </a:rPr>
              <a:t>@FunctionalInterface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579120">
              <a:lnSpc>
                <a:spcPct val="100000"/>
              </a:lnSpc>
              <a:spcBef>
                <a:spcPts val="5"/>
              </a:spcBef>
            </a:pPr>
            <a:r>
              <a:rPr sz="1600" b="1" spc="-10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public</a:t>
            </a:r>
            <a:r>
              <a:rPr sz="1600" b="1" spc="-15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interface</a:t>
            </a:r>
            <a:r>
              <a:rPr sz="1600" b="1" spc="-15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BiFunction&lt;T,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U,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R&gt;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{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 marL="1024255">
              <a:lnSpc>
                <a:spcPct val="100000"/>
              </a:lnSpc>
            </a:pPr>
            <a:r>
              <a:rPr sz="1600" b="1" spc="-5" dirty="0">
                <a:latin typeface="Consolas" panose="020B0609020204030204"/>
                <a:cs typeface="Consolas" panose="020B0609020204030204"/>
              </a:rPr>
              <a:t>R</a:t>
            </a:r>
            <a:r>
              <a:rPr sz="1600" b="1" spc="-2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apply(T</a:t>
            </a:r>
            <a:r>
              <a:rPr sz="1600" b="1" spc="-3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t,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U</a:t>
            </a:r>
            <a:r>
              <a:rPr sz="1600" b="1" spc="-2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u);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 marL="1024255">
              <a:lnSpc>
                <a:spcPct val="100000"/>
              </a:lnSpc>
            </a:pPr>
            <a:r>
              <a:rPr sz="1600" b="1" spc="-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//</a:t>
            </a:r>
            <a:r>
              <a:rPr sz="1600" b="1" spc="-2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plus</a:t>
            </a:r>
            <a:r>
              <a:rPr sz="1600" b="1" spc="-2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default</a:t>
            </a:r>
            <a:r>
              <a:rPr sz="1600" b="1" spc="-2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methods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579120">
              <a:lnSpc>
                <a:spcPct val="100000"/>
              </a:lnSpc>
            </a:pPr>
            <a:r>
              <a:rPr sz="1600" b="1" spc="-5" dirty="0">
                <a:latin typeface="Consolas" panose="020B0609020204030204"/>
                <a:cs typeface="Consolas" panose="020B0609020204030204"/>
              </a:rPr>
              <a:t>}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332734" y="462026"/>
            <a:ext cx="2655316" cy="440436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891539" y="1413002"/>
            <a:ext cx="5311140" cy="311150"/>
            <a:chOff x="891539" y="1413002"/>
            <a:chExt cx="5311140" cy="31115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1539" y="1413002"/>
              <a:ext cx="322783" cy="31089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06728" y="1413002"/>
              <a:ext cx="1830451" cy="31089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863850" y="1413002"/>
              <a:ext cx="494156" cy="31089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268091" y="1413002"/>
              <a:ext cx="870851" cy="31089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081907" y="1413002"/>
              <a:ext cx="910399" cy="31089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891150" y="1413002"/>
              <a:ext cx="1311275" cy="310896"/>
            </a:xfrm>
            <a:prstGeom prst="rect">
              <a:avLst/>
            </a:prstGeom>
          </p:spPr>
        </p:pic>
      </p:grpSp>
      <p:pic>
        <p:nvPicPr>
          <p:cNvPr id="10" name="object 1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33706" y="1848027"/>
            <a:ext cx="7900876" cy="2088757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830631" y="4130049"/>
            <a:ext cx="7899380" cy="2290562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535940" y="1392682"/>
            <a:ext cx="4817745" cy="4870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150">
              <a:latin typeface="Wingdings" panose="05000000000000000000"/>
              <a:cs typeface="Wingdings" panose="05000000000000000000"/>
            </a:endParaRPr>
          </a:p>
          <a:p>
            <a:pPr marL="579120">
              <a:lnSpc>
                <a:spcPct val="100000"/>
              </a:lnSpc>
            </a:pPr>
            <a:r>
              <a:rPr sz="1600" b="1" spc="-10" dirty="0">
                <a:solidFill>
                  <a:srgbClr val="636363"/>
                </a:solidFill>
                <a:latin typeface="Consolas" panose="020B0609020204030204"/>
                <a:cs typeface="Consolas" panose="020B0609020204030204"/>
              </a:rPr>
              <a:t>@FunctionalInterface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579120">
              <a:lnSpc>
                <a:spcPct val="100000"/>
              </a:lnSpc>
              <a:spcBef>
                <a:spcPts val="5"/>
              </a:spcBef>
            </a:pPr>
            <a:r>
              <a:rPr sz="1600" b="1" spc="-10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public</a:t>
            </a:r>
            <a:r>
              <a:rPr sz="1600" b="1" spc="-15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interface</a:t>
            </a:r>
            <a:r>
              <a:rPr sz="1600" b="1" spc="-15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BiFunction&lt;T,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U,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R&gt;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{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 marL="1024255">
              <a:lnSpc>
                <a:spcPct val="100000"/>
              </a:lnSpc>
            </a:pPr>
            <a:r>
              <a:rPr sz="1600" b="1" spc="-5" dirty="0">
                <a:latin typeface="Consolas" panose="020B0609020204030204"/>
                <a:cs typeface="Consolas" panose="020B0609020204030204"/>
              </a:rPr>
              <a:t>R</a:t>
            </a:r>
            <a:r>
              <a:rPr sz="1600" b="1" spc="-2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apply(T</a:t>
            </a:r>
            <a:r>
              <a:rPr sz="1600" b="1" spc="-3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t,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U</a:t>
            </a:r>
            <a:r>
              <a:rPr sz="1600" b="1" spc="-2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u);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 marL="1024255">
              <a:lnSpc>
                <a:spcPct val="100000"/>
              </a:lnSpc>
            </a:pPr>
            <a:r>
              <a:rPr sz="1600" b="1" spc="-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//</a:t>
            </a:r>
            <a:r>
              <a:rPr sz="1600" b="1" spc="-2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plus</a:t>
            </a:r>
            <a:r>
              <a:rPr sz="1600" b="1" spc="-2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default</a:t>
            </a:r>
            <a:r>
              <a:rPr sz="1600" b="1" spc="-2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methods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579120">
              <a:lnSpc>
                <a:spcPct val="100000"/>
              </a:lnSpc>
            </a:pPr>
            <a:r>
              <a:rPr sz="1600" b="1" spc="-5" dirty="0">
                <a:latin typeface="Consolas" panose="020B0609020204030204"/>
                <a:cs typeface="Consolas" panose="020B0609020204030204"/>
              </a:rPr>
              <a:t>}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250">
              <a:latin typeface="Consolas" panose="020B0609020204030204"/>
              <a:cs typeface="Consolas" panose="020B0609020204030204"/>
            </a:endParaRPr>
          </a:p>
          <a:p>
            <a:pPr marL="575945">
              <a:lnSpc>
                <a:spcPct val="100000"/>
              </a:lnSpc>
            </a:pPr>
            <a:r>
              <a:rPr sz="1600" b="1" spc="-10" dirty="0">
                <a:solidFill>
                  <a:srgbClr val="636363"/>
                </a:solidFill>
                <a:latin typeface="Consolas" panose="020B0609020204030204"/>
                <a:cs typeface="Consolas" panose="020B0609020204030204"/>
              </a:rPr>
              <a:t>@FunctionalInterface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575945" marR="453390">
              <a:lnSpc>
                <a:spcPct val="100000"/>
              </a:lnSpc>
            </a:pPr>
            <a:r>
              <a:rPr sz="1600" b="1" spc="-10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public </a:t>
            </a:r>
            <a:r>
              <a:rPr sz="1600" b="1" spc="-5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interface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BinaryOperator&lt;T&gt; </a:t>
            </a:r>
            <a:r>
              <a:rPr sz="1600" b="1" spc="-86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extends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BiFunction&lt;T,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T, T&gt;</a:t>
            </a:r>
            <a:r>
              <a:rPr sz="1600" b="1" spc="-2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{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 marL="1020445">
              <a:lnSpc>
                <a:spcPct val="100000"/>
              </a:lnSpc>
              <a:spcBef>
                <a:spcPts val="5"/>
              </a:spcBef>
            </a:pPr>
            <a:r>
              <a:rPr sz="1600" b="1" spc="-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//</a:t>
            </a:r>
            <a:r>
              <a:rPr sz="1600" b="1" spc="-1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T</a:t>
            </a:r>
            <a:r>
              <a:rPr sz="1600" b="1" spc="-1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apply(T</a:t>
            </a:r>
            <a:r>
              <a:rPr sz="1600" b="1" spc="-1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t1,</a:t>
            </a:r>
            <a:r>
              <a:rPr sz="1600" b="1" spc="-1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T</a:t>
            </a:r>
            <a:r>
              <a:rPr sz="1600" b="1" spc="-1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t2);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 marL="1020445">
              <a:lnSpc>
                <a:spcPct val="100000"/>
              </a:lnSpc>
            </a:pPr>
            <a:r>
              <a:rPr sz="1600" b="1" spc="-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//</a:t>
            </a:r>
            <a:r>
              <a:rPr sz="1600" b="1" spc="-2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plus</a:t>
            </a:r>
            <a:r>
              <a:rPr sz="1600" b="1" spc="-2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static</a:t>
            </a:r>
            <a:r>
              <a:rPr sz="1600" b="1" spc="-2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methods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575945">
              <a:lnSpc>
                <a:spcPct val="100000"/>
              </a:lnSpc>
            </a:pPr>
            <a:r>
              <a:rPr sz="1600" b="1" spc="-5" dirty="0">
                <a:latin typeface="Consolas" panose="020B0609020204030204"/>
                <a:cs typeface="Consolas" panose="020B0609020204030204"/>
              </a:rPr>
              <a:t>}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256534" y="462026"/>
            <a:ext cx="2795142" cy="440436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35940" y="1392682"/>
            <a:ext cx="1422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91539" y="1413002"/>
            <a:ext cx="4841240" cy="311150"/>
            <a:chOff x="891539" y="1413002"/>
            <a:chExt cx="4841240" cy="31115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1539" y="1413002"/>
              <a:ext cx="579501" cy="31089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55089" y="1413002"/>
              <a:ext cx="1260652" cy="31089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51429" y="1413002"/>
              <a:ext cx="704456" cy="31089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187319" y="1413002"/>
              <a:ext cx="564895" cy="31089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662807" y="1413002"/>
              <a:ext cx="1429765" cy="310896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973447" y="1413002"/>
              <a:ext cx="375361" cy="310896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223636" y="1413002"/>
              <a:ext cx="509015" cy="310896"/>
            </a:xfrm>
            <a:prstGeom prst="rect">
              <a:avLst/>
            </a:prstGeom>
          </p:spPr>
        </p:pic>
      </p:grpSp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174238" y="462026"/>
            <a:ext cx="2952750" cy="440690"/>
            <a:chOff x="3174238" y="462026"/>
            <a:chExt cx="2952750" cy="44069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3174238" y="462026"/>
              <a:ext cx="1053464" cy="44043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087113" y="462026"/>
              <a:ext cx="2039365" cy="440436"/>
            </a:xfrm>
            <a:prstGeom prst="rect">
              <a:avLst/>
            </a:prstGeom>
          </p:spPr>
        </p:pic>
      </p:grpSp>
      <p:grpSp>
        <p:nvGrpSpPr>
          <p:cNvPr id="5" name="object 5"/>
          <p:cNvGrpSpPr/>
          <p:nvPr/>
        </p:nvGrpSpPr>
        <p:grpSpPr>
          <a:xfrm>
            <a:off x="891539" y="1413002"/>
            <a:ext cx="3970020" cy="311150"/>
            <a:chOff x="891539" y="1413002"/>
            <a:chExt cx="3970020" cy="311150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91539" y="1413002"/>
              <a:ext cx="1163662" cy="31089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89073" y="1413002"/>
              <a:ext cx="926338" cy="31089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783077" y="1413002"/>
              <a:ext cx="366140" cy="31089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076066" y="1413002"/>
              <a:ext cx="775411" cy="310896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774058" y="1413002"/>
              <a:ext cx="1087119" cy="310896"/>
            </a:xfrm>
            <a:prstGeom prst="rect">
              <a:avLst/>
            </a:prstGeom>
          </p:spPr>
        </p:pic>
      </p:grpSp>
      <p:pic>
        <p:nvPicPr>
          <p:cNvPr id="11" name="object 1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27583" y="1839936"/>
            <a:ext cx="7899380" cy="1332797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535940" y="1392682"/>
            <a:ext cx="7367270" cy="16052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100">
              <a:latin typeface="Wingdings" panose="05000000000000000000"/>
              <a:cs typeface="Wingdings" panose="05000000000000000000"/>
            </a:endParaRPr>
          </a:p>
          <a:p>
            <a:pPr marL="572770">
              <a:lnSpc>
                <a:spcPct val="100000"/>
              </a:lnSpc>
            </a:pPr>
            <a:r>
              <a:rPr sz="1600" b="1" spc="-10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public</a:t>
            </a:r>
            <a:r>
              <a:rPr sz="1600" b="1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interface</a:t>
            </a:r>
            <a:r>
              <a:rPr sz="1600" b="1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Stream&lt;T&gt;</a:t>
            </a:r>
            <a:r>
              <a:rPr sz="1600" b="1" spc="1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extends</a:t>
            </a:r>
            <a:r>
              <a:rPr sz="1600" b="1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BaseStream&lt;T,</a:t>
            </a:r>
            <a:r>
              <a:rPr sz="1600" b="1" spc="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Stream&lt;T&gt;&gt;</a:t>
            </a:r>
            <a:r>
              <a:rPr sz="1600" b="1" spc="1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{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 marL="1487170">
              <a:lnSpc>
                <a:spcPct val="100000"/>
              </a:lnSpc>
            </a:pPr>
            <a:r>
              <a:rPr sz="1600" b="1" spc="-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//</a:t>
            </a:r>
            <a:r>
              <a:rPr sz="1600" b="1" spc="-6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...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572770">
              <a:lnSpc>
                <a:spcPct val="100000"/>
              </a:lnSpc>
            </a:pPr>
            <a:r>
              <a:rPr sz="1600" b="1" spc="-5" dirty="0">
                <a:latin typeface="Consolas" panose="020B0609020204030204"/>
                <a:cs typeface="Consolas" panose="020B0609020204030204"/>
              </a:rPr>
              <a:t>}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256534" y="462026"/>
            <a:ext cx="2795142" cy="440436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35940" y="1392682"/>
            <a:ext cx="142240" cy="8648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91539" y="1413002"/>
            <a:ext cx="4841240" cy="311150"/>
            <a:chOff x="891539" y="1413002"/>
            <a:chExt cx="4841240" cy="31115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1539" y="1413002"/>
              <a:ext cx="579501" cy="31089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55089" y="1413002"/>
              <a:ext cx="1260652" cy="31089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51429" y="1413002"/>
              <a:ext cx="704456" cy="31089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187319" y="1413002"/>
              <a:ext cx="564895" cy="31089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662807" y="1413002"/>
              <a:ext cx="1429765" cy="310896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973447" y="1413002"/>
              <a:ext cx="375361" cy="310896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223636" y="1413002"/>
              <a:ext cx="509015" cy="310896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891539" y="1946097"/>
            <a:ext cx="4258945" cy="311785"/>
            <a:chOff x="891539" y="1946097"/>
            <a:chExt cx="4258945" cy="311785"/>
          </a:xfrm>
        </p:grpSpPr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91539" y="1946097"/>
              <a:ext cx="733806" cy="31120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528825" y="1946097"/>
              <a:ext cx="1095540" cy="31120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537713" y="1946097"/>
              <a:ext cx="1561338" cy="31120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995038" y="1946097"/>
              <a:ext cx="1081735" cy="31120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933823" y="1946097"/>
              <a:ext cx="216408" cy="311200"/>
            </a:xfrm>
            <a:prstGeom prst="rect">
              <a:avLst/>
            </a:prstGeom>
          </p:spPr>
        </p:pic>
      </p:grpSp>
      <p:sp>
        <p:nvSpPr>
          <p:cNvPr id="18" name="Slide Number Placeholder 1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256534" y="462026"/>
            <a:ext cx="2795142" cy="440436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35940" y="1392682"/>
            <a:ext cx="142240" cy="1398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91539" y="1413002"/>
            <a:ext cx="4841240" cy="311150"/>
            <a:chOff x="891539" y="1413002"/>
            <a:chExt cx="4841240" cy="31115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1539" y="1413002"/>
              <a:ext cx="579501" cy="31089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55089" y="1413002"/>
              <a:ext cx="1260652" cy="31089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51429" y="1413002"/>
              <a:ext cx="704456" cy="31089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187319" y="1413002"/>
              <a:ext cx="564895" cy="31089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662807" y="1413002"/>
              <a:ext cx="1429765" cy="310896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973447" y="1413002"/>
              <a:ext cx="375361" cy="310896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223636" y="1413002"/>
              <a:ext cx="509015" cy="310896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891539" y="1946097"/>
            <a:ext cx="4258945" cy="311785"/>
            <a:chOff x="891539" y="1946097"/>
            <a:chExt cx="4258945" cy="311785"/>
          </a:xfrm>
        </p:grpSpPr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91539" y="1946097"/>
              <a:ext cx="733806" cy="31120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528825" y="1946097"/>
              <a:ext cx="1095540" cy="31120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537713" y="1946097"/>
              <a:ext cx="1561338" cy="31120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995038" y="1946097"/>
              <a:ext cx="1081735" cy="31120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933823" y="1946097"/>
              <a:ext cx="216408" cy="311200"/>
            </a:xfrm>
            <a:prstGeom prst="rect">
              <a:avLst/>
            </a:prstGeom>
          </p:spPr>
        </p:pic>
      </p:grpSp>
      <p:grpSp>
        <p:nvGrpSpPr>
          <p:cNvPr id="18" name="object 18"/>
          <p:cNvGrpSpPr/>
          <p:nvPr/>
        </p:nvGrpSpPr>
        <p:grpSpPr>
          <a:xfrm>
            <a:off x="891539" y="2480182"/>
            <a:ext cx="5671820" cy="311150"/>
            <a:chOff x="891539" y="2480182"/>
            <a:chExt cx="5671820" cy="311150"/>
          </a:xfrm>
        </p:grpSpPr>
        <p:pic>
          <p:nvPicPr>
            <p:cNvPr id="19" name="object 1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91539" y="2480182"/>
              <a:ext cx="733806" cy="310896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528825" y="2480182"/>
              <a:ext cx="1095540" cy="310896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537713" y="2480182"/>
              <a:ext cx="1996693" cy="310896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429379" y="2480182"/>
              <a:ext cx="603885" cy="310896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4962779" y="2480182"/>
              <a:ext cx="590930" cy="310896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435473" y="2480182"/>
              <a:ext cx="1041539" cy="310896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346824" y="2480182"/>
              <a:ext cx="216407" cy="310896"/>
            </a:xfrm>
            <a:prstGeom prst="rect">
              <a:avLst/>
            </a:prstGeom>
          </p:spPr>
        </p:pic>
      </p:grpSp>
      <p:sp>
        <p:nvSpPr>
          <p:cNvPr id="26" name="Slide Number Placeholder 2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256534" y="462026"/>
            <a:ext cx="2795142" cy="440436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35940" y="1392682"/>
            <a:ext cx="142240" cy="2465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>
              <a:lnSpc>
                <a:spcPct val="100000"/>
              </a:lnSpc>
            </a:pPr>
            <a:endParaRPr sz="2200">
              <a:latin typeface="Wingdings" panose="05000000000000000000"/>
              <a:cs typeface="Wingdings" panose="05000000000000000000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200">
              <a:latin typeface="Wingdings" panose="05000000000000000000"/>
              <a:cs typeface="Wingdings" panose="05000000000000000000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91539" y="1413002"/>
            <a:ext cx="4841240" cy="311150"/>
            <a:chOff x="891539" y="1413002"/>
            <a:chExt cx="4841240" cy="31115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1539" y="1413002"/>
              <a:ext cx="579501" cy="31089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55089" y="1413002"/>
              <a:ext cx="1260652" cy="31089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51429" y="1413002"/>
              <a:ext cx="704456" cy="31089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187319" y="1413002"/>
              <a:ext cx="564895" cy="31089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662807" y="1413002"/>
              <a:ext cx="1429765" cy="310896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973447" y="1413002"/>
              <a:ext cx="375361" cy="310896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223636" y="1413002"/>
              <a:ext cx="509015" cy="310896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891539" y="1946097"/>
            <a:ext cx="4258945" cy="311785"/>
            <a:chOff x="891539" y="1946097"/>
            <a:chExt cx="4258945" cy="311785"/>
          </a:xfrm>
        </p:grpSpPr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91539" y="1946097"/>
              <a:ext cx="733806" cy="31120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528825" y="1946097"/>
              <a:ext cx="1095540" cy="31120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537713" y="1946097"/>
              <a:ext cx="1561338" cy="31120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995038" y="1946097"/>
              <a:ext cx="1081735" cy="31120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933823" y="1946097"/>
              <a:ext cx="216408" cy="311200"/>
            </a:xfrm>
            <a:prstGeom prst="rect">
              <a:avLst/>
            </a:prstGeom>
          </p:spPr>
        </p:pic>
      </p:grpSp>
      <p:grpSp>
        <p:nvGrpSpPr>
          <p:cNvPr id="18" name="object 18"/>
          <p:cNvGrpSpPr/>
          <p:nvPr/>
        </p:nvGrpSpPr>
        <p:grpSpPr>
          <a:xfrm>
            <a:off x="891539" y="2480182"/>
            <a:ext cx="5671820" cy="311150"/>
            <a:chOff x="891539" y="2480182"/>
            <a:chExt cx="5671820" cy="311150"/>
          </a:xfrm>
        </p:grpSpPr>
        <p:pic>
          <p:nvPicPr>
            <p:cNvPr id="19" name="object 1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91539" y="2480182"/>
              <a:ext cx="733806" cy="310896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528825" y="2480182"/>
              <a:ext cx="1095540" cy="310896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537713" y="2480182"/>
              <a:ext cx="1996693" cy="310896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429379" y="2480182"/>
              <a:ext cx="603885" cy="310896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4962779" y="2480182"/>
              <a:ext cx="590930" cy="310896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435473" y="2480182"/>
              <a:ext cx="1041539" cy="310896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346824" y="2480182"/>
              <a:ext cx="216407" cy="310896"/>
            </a:xfrm>
            <a:prstGeom prst="rect">
              <a:avLst/>
            </a:prstGeom>
          </p:spPr>
        </p:pic>
      </p:grpSp>
      <p:grpSp>
        <p:nvGrpSpPr>
          <p:cNvPr id="26" name="object 26"/>
          <p:cNvGrpSpPr/>
          <p:nvPr/>
        </p:nvGrpSpPr>
        <p:grpSpPr>
          <a:xfrm>
            <a:off x="891539" y="3546678"/>
            <a:ext cx="6393815" cy="311785"/>
            <a:chOff x="891539" y="3546678"/>
            <a:chExt cx="6393815" cy="311785"/>
          </a:xfrm>
        </p:grpSpPr>
        <p:pic>
          <p:nvPicPr>
            <p:cNvPr id="27" name="object 2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1539" y="3546678"/>
              <a:ext cx="579501" cy="311200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355089" y="3546678"/>
              <a:ext cx="1192110" cy="311200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2479801" y="3546678"/>
              <a:ext cx="704088" cy="311200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3083686" y="3546678"/>
              <a:ext cx="857707" cy="311200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3848735" y="3546678"/>
              <a:ext cx="959688" cy="311200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4688458" y="3546678"/>
              <a:ext cx="748284" cy="311200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5331841" y="3546678"/>
              <a:ext cx="972121" cy="311200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6243193" y="3546678"/>
              <a:ext cx="1041895" cy="311200"/>
            </a:xfrm>
            <a:prstGeom prst="rect">
              <a:avLst/>
            </a:prstGeom>
          </p:spPr>
        </p:pic>
      </p:grpSp>
      <p:sp>
        <p:nvSpPr>
          <p:cNvPr id="35" name="Slide Number Placeholder 3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256534" y="462026"/>
            <a:ext cx="2795142" cy="440436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35940" y="1392682"/>
            <a:ext cx="142240" cy="2998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>
              <a:lnSpc>
                <a:spcPct val="100000"/>
              </a:lnSpc>
            </a:pPr>
            <a:endParaRPr sz="2200">
              <a:latin typeface="Wingdings" panose="05000000000000000000"/>
              <a:cs typeface="Wingdings" panose="05000000000000000000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200">
              <a:latin typeface="Wingdings" panose="05000000000000000000"/>
              <a:cs typeface="Wingdings" panose="05000000000000000000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 marL="12700">
              <a:lnSpc>
                <a:spcPct val="100000"/>
              </a:lnSpc>
              <a:spcBef>
                <a:spcPts val="1805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91539" y="1413002"/>
            <a:ext cx="4841240" cy="311150"/>
            <a:chOff x="891539" y="1413002"/>
            <a:chExt cx="4841240" cy="31115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1539" y="1413002"/>
              <a:ext cx="579501" cy="31089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55089" y="1413002"/>
              <a:ext cx="1260652" cy="31089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51429" y="1413002"/>
              <a:ext cx="704456" cy="31089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187319" y="1413002"/>
              <a:ext cx="564895" cy="31089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662807" y="1413002"/>
              <a:ext cx="1429765" cy="310896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973447" y="1413002"/>
              <a:ext cx="375361" cy="310896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223636" y="1413002"/>
              <a:ext cx="509015" cy="310896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891539" y="1946097"/>
            <a:ext cx="4258945" cy="311785"/>
            <a:chOff x="891539" y="1946097"/>
            <a:chExt cx="4258945" cy="311785"/>
          </a:xfrm>
        </p:grpSpPr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91539" y="1946097"/>
              <a:ext cx="733806" cy="31120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528825" y="1946097"/>
              <a:ext cx="1095540" cy="31120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537713" y="1946097"/>
              <a:ext cx="1561338" cy="31120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995038" y="1946097"/>
              <a:ext cx="1081735" cy="31120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933823" y="1946097"/>
              <a:ext cx="216408" cy="311200"/>
            </a:xfrm>
            <a:prstGeom prst="rect">
              <a:avLst/>
            </a:prstGeom>
          </p:spPr>
        </p:pic>
      </p:grpSp>
      <p:grpSp>
        <p:nvGrpSpPr>
          <p:cNvPr id="18" name="object 18"/>
          <p:cNvGrpSpPr/>
          <p:nvPr/>
        </p:nvGrpSpPr>
        <p:grpSpPr>
          <a:xfrm>
            <a:off x="891539" y="2480182"/>
            <a:ext cx="5671820" cy="311150"/>
            <a:chOff x="891539" y="2480182"/>
            <a:chExt cx="5671820" cy="311150"/>
          </a:xfrm>
        </p:grpSpPr>
        <p:pic>
          <p:nvPicPr>
            <p:cNvPr id="19" name="object 1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91539" y="2480182"/>
              <a:ext cx="733806" cy="310896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528825" y="2480182"/>
              <a:ext cx="1095540" cy="310896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537713" y="2480182"/>
              <a:ext cx="1996693" cy="310896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429379" y="2480182"/>
              <a:ext cx="603885" cy="310896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4962779" y="2480182"/>
              <a:ext cx="590930" cy="310896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435473" y="2480182"/>
              <a:ext cx="1041539" cy="310896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346824" y="2480182"/>
              <a:ext cx="216407" cy="310896"/>
            </a:xfrm>
            <a:prstGeom prst="rect">
              <a:avLst/>
            </a:prstGeom>
          </p:spPr>
        </p:pic>
      </p:grpSp>
      <p:grpSp>
        <p:nvGrpSpPr>
          <p:cNvPr id="26" name="object 26"/>
          <p:cNvGrpSpPr/>
          <p:nvPr/>
        </p:nvGrpSpPr>
        <p:grpSpPr>
          <a:xfrm>
            <a:off x="891539" y="3546678"/>
            <a:ext cx="6393815" cy="311785"/>
            <a:chOff x="891539" y="3546678"/>
            <a:chExt cx="6393815" cy="311785"/>
          </a:xfrm>
        </p:grpSpPr>
        <p:pic>
          <p:nvPicPr>
            <p:cNvPr id="27" name="object 2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1539" y="3546678"/>
              <a:ext cx="579501" cy="311200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355089" y="3546678"/>
              <a:ext cx="1192110" cy="311200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2479801" y="3546678"/>
              <a:ext cx="704088" cy="311200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3083686" y="3546678"/>
              <a:ext cx="857707" cy="311200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3848735" y="3546678"/>
              <a:ext cx="959688" cy="311200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4688458" y="3546678"/>
              <a:ext cx="748284" cy="311200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5331841" y="3546678"/>
              <a:ext cx="972121" cy="311200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6243193" y="3546678"/>
              <a:ext cx="1041895" cy="311200"/>
            </a:xfrm>
            <a:prstGeom prst="rect">
              <a:avLst/>
            </a:prstGeom>
          </p:spPr>
        </p:pic>
      </p:grpSp>
      <p:grpSp>
        <p:nvGrpSpPr>
          <p:cNvPr id="35" name="object 35"/>
          <p:cNvGrpSpPr/>
          <p:nvPr/>
        </p:nvGrpSpPr>
        <p:grpSpPr>
          <a:xfrm>
            <a:off x="891539" y="4080636"/>
            <a:ext cx="7802245" cy="311150"/>
            <a:chOff x="891539" y="4080636"/>
            <a:chExt cx="7802245" cy="311150"/>
          </a:xfrm>
        </p:grpSpPr>
        <p:pic>
          <p:nvPicPr>
            <p:cNvPr id="36" name="object 36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891539" y="4080636"/>
              <a:ext cx="1998345" cy="310895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784601" y="4080636"/>
              <a:ext cx="604265" cy="310895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3318382" y="4080636"/>
              <a:ext cx="590550" cy="310895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3790822" y="4080636"/>
              <a:ext cx="1041539" cy="310895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4702174" y="4080636"/>
              <a:ext cx="169163" cy="310895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4814950" y="4080636"/>
              <a:ext cx="642365" cy="310895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5380608" y="4080636"/>
              <a:ext cx="523875" cy="310895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5799708" y="4080636"/>
              <a:ext cx="1192110" cy="310895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6922897" y="4080636"/>
              <a:ext cx="794003" cy="310895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7651749" y="4080636"/>
              <a:ext cx="1041539" cy="310895"/>
            </a:xfrm>
            <a:prstGeom prst="rect">
              <a:avLst/>
            </a:prstGeom>
          </p:spPr>
        </p:pic>
      </p:grpSp>
      <p:sp>
        <p:nvSpPr>
          <p:cNvPr id="46" name="Slide Number Placeholder 4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491229" y="462026"/>
            <a:ext cx="2341499" cy="440436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891539" y="1413002"/>
            <a:ext cx="1186815" cy="311150"/>
            <a:chOff x="891539" y="1413002"/>
            <a:chExt cx="1186815" cy="31115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1539" y="1413002"/>
              <a:ext cx="1186776" cy="31089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46401" y="1413002"/>
              <a:ext cx="118872" cy="310896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891539" y="5147817"/>
            <a:ext cx="1128395" cy="311150"/>
            <a:chOff x="891539" y="5147817"/>
            <a:chExt cx="1128395" cy="311150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91539" y="5147817"/>
              <a:ext cx="561809" cy="310895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59661" y="5147817"/>
              <a:ext cx="649224" cy="310895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00681" y="5147817"/>
              <a:ext cx="118871" cy="310895"/>
            </a:xfrm>
            <a:prstGeom prst="rect">
              <a:avLst/>
            </a:prstGeom>
          </p:spPr>
        </p:pic>
      </p:grpSp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33706" y="1846415"/>
            <a:ext cx="7900876" cy="1587156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30631" y="3622158"/>
            <a:ext cx="7899380" cy="1329317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36754" y="5543919"/>
            <a:ext cx="7900876" cy="565796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535940" y="1392682"/>
            <a:ext cx="6263005" cy="45802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150">
              <a:latin typeface="Wingdings" panose="05000000000000000000"/>
              <a:cs typeface="Wingdings" panose="05000000000000000000"/>
            </a:endParaRPr>
          </a:p>
          <a:p>
            <a:pPr marL="579120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Stream&lt;Integer&gt;</a:t>
            </a:r>
            <a:r>
              <a:rPr sz="1600" b="1" spc="-2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stream</a:t>
            </a:r>
            <a:r>
              <a:rPr sz="1600" b="1" spc="-2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=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...;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579120">
              <a:lnSpc>
                <a:spcPct val="100000"/>
              </a:lnSpc>
              <a:spcBef>
                <a:spcPts val="5"/>
              </a:spcBef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BinaryOperation&lt;Integer&gt; sum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=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(i1,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i2)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-&gt;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i1 +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i2;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579120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Integer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id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= 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0;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// </a:t>
            </a:r>
            <a:r>
              <a:rPr sz="1600" b="1" spc="-10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identity</a:t>
            </a:r>
            <a:r>
              <a:rPr sz="1600" b="1" spc="-20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element</a:t>
            </a:r>
            <a:r>
              <a:rPr sz="1600" b="1" spc="-5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 for</a:t>
            </a:r>
            <a:r>
              <a:rPr sz="1600" b="1" spc="-10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 the</a:t>
            </a:r>
            <a:r>
              <a:rPr sz="1600" b="1" spc="-5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008000"/>
                </a:solidFill>
                <a:latin typeface="Consolas" panose="020B0609020204030204"/>
                <a:cs typeface="Consolas" panose="020B0609020204030204"/>
              </a:rPr>
              <a:t>sum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 marL="579120">
              <a:lnSpc>
                <a:spcPct val="100000"/>
              </a:lnSpc>
            </a:pPr>
            <a:r>
              <a:rPr sz="1600" b="1" spc="-10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int</a:t>
            </a:r>
            <a:r>
              <a:rPr sz="1600" b="1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red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=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stream.reduce(id,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sum);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</a:pPr>
            <a:endParaRPr sz="2150">
              <a:latin typeface="Consolas" panose="020B0609020204030204"/>
              <a:cs typeface="Consolas" panose="020B0609020204030204"/>
            </a:endParaRPr>
          </a:p>
          <a:p>
            <a:pPr marL="575945">
              <a:lnSpc>
                <a:spcPct val="100000"/>
              </a:lnSpc>
              <a:spcBef>
                <a:spcPts val="5"/>
              </a:spcBef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Stream&lt;Integer&gt; stream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=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Stream.</a:t>
            </a:r>
            <a:r>
              <a:rPr sz="1600" b="1" i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empty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();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 marL="575945" marR="2009775">
              <a:lnSpc>
                <a:spcPct val="100000"/>
              </a:lnSpc>
            </a:pPr>
            <a:r>
              <a:rPr sz="1600" b="1" spc="-10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int</a:t>
            </a:r>
            <a:r>
              <a:rPr sz="1600" b="1" spc="-5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red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=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stream.reduce(id,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sum); </a:t>
            </a:r>
            <a:r>
              <a:rPr sz="1600" b="1" spc="-86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System.</a:t>
            </a:r>
            <a:r>
              <a:rPr sz="1600" b="1" i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out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.println(red);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00">
              <a:latin typeface="Wingdings" panose="05000000000000000000"/>
              <a:cs typeface="Wingdings" panose="05000000000000000000"/>
            </a:endParaRPr>
          </a:p>
          <a:p>
            <a:pPr marL="582295">
              <a:lnSpc>
                <a:spcPct val="100000"/>
              </a:lnSpc>
            </a:pPr>
            <a:r>
              <a:rPr sz="1600" b="1" spc="-5" dirty="0">
                <a:latin typeface="Consolas" panose="020B0609020204030204"/>
                <a:cs typeface="Consolas" panose="020B0609020204030204"/>
              </a:rPr>
              <a:t>&gt;</a:t>
            </a:r>
            <a:r>
              <a:rPr sz="1600" b="1" spc="-6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0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491229" y="462026"/>
            <a:ext cx="2341499" cy="440436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891539" y="1413002"/>
            <a:ext cx="1186815" cy="311150"/>
            <a:chOff x="891539" y="1413002"/>
            <a:chExt cx="1186815" cy="31115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1539" y="1413002"/>
              <a:ext cx="1186776" cy="31089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46401" y="1413002"/>
              <a:ext cx="118872" cy="310896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891539" y="5147817"/>
            <a:ext cx="1128395" cy="311150"/>
            <a:chOff x="891539" y="5147817"/>
            <a:chExt cx="1128395" cy="311150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91539" y="5147817"/>
              <a:ext cx="561809" cy="310895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59661" y="5147817"/>
              <a:ext cx="649224" cy="310895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00681" y="5147817"/>
              <a:ext cx="118871" cy="310895"/>
            </a:xfrm>
            <a:prstGeom prst="rect">
              <a:avLst/>
            </a:prstGeom>
          </p:spPr>
        </p:pic>
      </p:grpSp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33706" y="1846697"/>
            <a:ext cx="7900876" cy="1584783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30631" y="3622158"/>
            <a:ext cx="7899380" cy="1329317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36754" y="5543919"/>
            <a:ext cx="7900876" cy="565796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535940" y="1392682"/>
            <a:ext cx="6263005" cy="45802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150">
              <a:latin typeface="Wingdings" panose="05000000000000000000"/>
              <a:cs typeface="Wingdings" panose="05000000000000000000"/>
            </a:endParaRPr>
          </a:p>
          <a:p>
            <a:pPr marL="579120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Stream&lt;Integer&gt;</a:t>
            </a:r>
            <a:r>
              <a:rPr sz="1600" b="1" spc="-2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stream</a:t>
            </a:r>
            <a:r>
              <a:rPr sz="1600" b="1" spc="-2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=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...;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579120">
              <a:lnSpc>
                <a:spcPct val="100000"/>
              </a:lnSpc>
              <a:spcBef>
                <a:spcPts val="5"/>
              </a:spcBef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BinaryOperation&lt;Integer&gt; sum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=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(i1,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i2)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-&gt;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i1 +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i2;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579120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Integer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id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= 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0;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// 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identity</a:t>
            </a:r>
            <a:r>
              <a:rPr sz="1600" b="1" spc="-2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element</a:t>
            </a:r>
            <a:r>
              <a:rPr sz="1600" b="1" spc="-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for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the</a:t>
            </a:r>
            <a:r>
              <a:rPr sz="1600" b="1" spc="-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sum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 marL="579120">
              <a:lnSpc>
                <a:spcPct val="100000"/>
              </a:lnSpc>
            </a:pPr>
            <a:r>
              <a:rPr sz="1600" b="1" spc="-10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int</a:t>
            </a:r>
            <a:r>
              <a:rPr sz="1600" b="1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red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=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stream.reduce(id,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sum);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</a:pPr>
            <a:endParaRPr sz="2150">
              <a:latin typeface="Consolas" panose="020B0609020204030204"/>
              <a:cs typeface="Consolas" panose="020B0609020204030204"/>
            </a:endParaRPr>
          </a:p>
          <a:p>
            <a:pPr marL="575945">
              <a:lnSpc>
                <a:spcPct val="100000"/>
              </a:lnSpc>
              <a:spcBef>
                <a:spcPts val="5"/>
              </a:spcBef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Stream&lt;Integer&gt; stream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=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Stream.</a:t>
            </a:r>
            <a:r>
              <a:rPr sz="1600" b="1" i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of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(1);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 marL="575945" marR="2009775">
              <a:lnSpc>
                <a:spcPct val="100000"/>
              </a:lnSpc>
            </a:pPr>
            <a:r>
              <a:rPr sz="1600" b="1" spc="-10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int</a:t>
            </a:r>
            <a:r>
              <a:rPr sz="1600" b="1" spc="-5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red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=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stream.reduce(id,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sum); </a:t>
            </a:r>
            <a:r>
              <a:rPr sz="1600" b="1" spc="-86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System.</a:t>
            </a:r>
            <a:r>
              <a:rPr sz="1600" b="1" i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out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.println(red);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00">
              <a:latin typeface="Wingdings" panose="05000000000000000000"/>
              <a:cs typeface="Wingdings" panose="05000000000000000000"/>
            </a:endParaRPr>
          </a:p>
          <a:p>
            <a:pPr marL="582295">
              <a:lnSpc>
                <a:spcPct val="100000"/>
              </a:lnSpc>
            </a:pPr>
            <a:r>
              <a:rPr sz="1600" b="1" spc="-5" dirty="0">
                <a:latin typeface="Consolas" panose="020B0609020204030204"/>
                <a:cs typeface="Consolas" panose="020B0609020204030204"/>
              </a:rPr>
              <a:t>&gt;</a:t>
            </a:r>
            <a:r>
              <a:rPr sz="1600" b="1" spc="-6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1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491229" y="462026"/>
            <a:ext cx="2341499" cy="440436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891539" y="1413002"/>
            <a:ext cx="1186815" cy="311150"/>
            <a:chOff x="891539" y="1413002"/>
            <a:chExt cx="1186815" cy="31115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1539" y="1413002"/>
              <a:ext cx="1186776" cy="31089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46401" y="1413002"/>
              <a:ext cx="118872" cy="310896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891539" y="5147817"/>
            <a:ext cx="1128395" cy="311150"/>
            <a:chOff x="891539" y="5147817"/>
            <a:chExt cx="1128395" cy="311150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91539" y="5147817"/>
              <a:ext cx="561809" cy="310895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59661" y="5147817"/>
              <a:ext cx="649224" cy="310895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00681" y="5147817"/>
              <a:ext cx="118871" cy="310895"/>
            </a:xfrm>
            <a:prstGeom prst="rect">
              <a:avLst/>
            </a:prstGeom>
          </p:spPr>
        </p:pic>
      </p:grpSp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33706" y="1846697"/>
            <a:ext cx="7900876" cy="1584783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30631" y="3622158"/>
            <a:ext cx="7899380" cy="1329317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36754" y="5543919"/>
            <a:ext cx="7900876" cy="565796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535940" y="1392682"/>
            <a:ext cx="6263005" cy="45802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150">
              <a:latin typeface="Wingdings" panose="05000000000000000000"/>
              <a:cs typeface="Wingdings" panose="05000000000000000000"/>
            </a:endParaRPr>
          </a:p>
          <a:p>
            <a:pPr marL="579120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Stream&lt;Integer&gt;</a:t>
            </a:r>
            <a:r>
              <a:rPr sz="1600" b="1" spc="-2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stream</a:t>
            </a:r>
            <a:r>
              <a:rPr sz="1600" b="1" spc="-2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=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...;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579120">
              <a:lnSpc>
                <a:spcPct val="100000"/>
              </a:lnSpc>
              <a:spcBef>
                <a:spcPts val="5"/>
              </a:spcBef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BinaryOperation&lt;Integer&gt; sum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=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(i1,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i2)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-&gt;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i1 +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i2;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579120">
              <a:lnSpc>
                <a:spcPct val="100000"/>
              </a:lnSpc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Integer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id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= 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0;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// 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identity</a:t>
            </a:r>
            <a:r>
              <a:rPr sz="1600" b="1" spc="-2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element</a:t>
            </a:r>
            <a:r>
              <a:rPr sz="1600" b="1" spc="-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for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the</a:t>
            </a:r>
            <a:r>
              <a:rPr sz="1600" b="1" spc="-5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solidFill>
                  <a:srgbClr val="3E7E5F"/>
                </a:solidFill>
                <a:latin typeface="Consolas" panose="020B0609020204030204"/>
                <a:cs typeface="Consolas" panose="020B0609020204030204"/>
              </a:rPr>
              <a:t>sum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 marL="579120">
              <a:lnSpc>
                <a:spcPct val="100000"/>
              </a:lnSpc>
            </a:pPr>
            <a:r>
              <a:rPr sz="1600" b="1" spc="-10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int</a:t>
            </a:r>
            <a:r>
              <a:rPr sz="1600" b="1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red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=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stream.reduce(id,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sum);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</a:pPr>
            <a:endParaRPr sz="2150">
              <a:latin typeface="Consolas" panose="020B0609020204030204"/>
              <a:cs typeface="Consolas" panose="020B0609020204030204"/>
            </a:endParaRPr>
          </a:p>
          <a:p>
            <a:pPr marL="575945">
              <a:lnSpc>
                <a:spcPct val="100000"/>
              </a:lnSpc>
              <a:spcBef>
                <a:spcPts val="5"/>
              </a:spcBef>
            </a:pPr>
            <a:r>
              <a:rPr sz="1600" b="1" spc="-10" dirty="0">
                <a:latin typeface="Consolas" panose="020B0609020204030204"/>
                <a:cs typeface="Consolas" panose="020B0609020204030204"/>
              </a:rPr>
              <a:t>Stream&lt;Integer&gt; stream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=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 Stream.</a:t>
            </a:r>
            <a:r>
              <a:rPr sz="1600" b="1" i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of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(1,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2,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3,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4);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 marL="575945" marR="2009775">
              <a:lnSpc>
                <a:spcPct val="100000"/>
              </a:lnSpc>
            </a:pPr>
            <a:r>
              <a:rPr sz="1600" b="1" spc="-10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int</a:t>
            </a:r>
            <a:r>
              <a:rPr sz="1600" b="1" spc="-5" dirty="0">
                <a:solidFill>
                  <a:srgbClr val="7E005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red</a:t>
            </a:r>
            <a:r>
              <a:rPr sz="16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5" dirty="0">
                <a:latin typeface="Consolas" panose="020B0609020204030204"/>
                <a:cs typeface="Consolas" panose="020B0609020204030204"/>
              </a:rPr>
              <a:t>=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stream.reduce(id,</a:t>
            </a:r>
            <a:r>
              <a:rPr sz="16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sum); </a:t>
            </a:r>
            <a:r>
              <a:rPr sz="1600" b="1" spc="-86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System.</a:t>
            </a:r>
            <a:r>
              <a:rPr sz="1600" b="1" i="1" spc="-10" dirty="0">
                <a:solidFill>
                  <a:srgbClr val="0000C0"/>
                </a:solidFill>
                <a:latin typeface="Consolas" panose="020B0609020204030204"/>
                <a:cs typeface="Consolas" panose="020B0609020204030204"/>
              </a:rPr>
              <a:t>out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.println(red);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</a:pPr>
            <a:endParaRPr sz="1600">
              <a:latin typeface="Consolas" panose="020B0609020204030204"/>
              <a:cs typeface="Consolas" panose="020B0609020204030204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</a:t>
            </a:r>
            <a:endParaRPr sz="2000">
              <a:latin typeface="Wingdings" panose="05000000000000000000"/>
              <a:cs typeface="Wingdings" panose="05000000000000000000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00">
              <a:latin typeface="Wingdings" panose="05000000000000000000"/>
              <a:cs typeface="Wingdings" panose="05000000000000000000"/>
            </a:endParaRPr>
          </a:p>
          <a:p>
            <a:pPr marL="582295">
              <a:lnSpc>
                <a:spcPct val="100000"/>
              </a:lnSpc>
            </a:pPr>
            <a:r>
              <a:rPr sz="1600" b="1" spc="-5" dirty="0">
                <a:latin typeface="Consolas" panose="020B0609020204030204"/>
                <a:cs typeface="Consolas" panose="020B0609020204030204"/>
              </a:rPr>
              <a:t>&gt;</a:t>
            </a:r>
            <a:r>
              <a:rPr sz="1600" b="1" spc="-65" dirty="0">
                <a:latin typeface="Consolas" panose="020B0609020204030204"/>
                <a:cs typeface="Consolas" panose="020B0609020204030204"/>
              </a:rPr>
              <a:t> </a:t>
            </a:r>
            <a:r>
              <a:rPr sz="1600" b="1" spc="-10" dirty="0">
                <a:latin typeface="Consolas" panose="020B0609020204030204"/>
                <a:cs typeface="Consolas" panose="020B0609020204030204"/>
              </a:rPr>
              <a:t>10</a:t>
            </a:r>
            <a:endParaRPr sz="16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8136</Words>
  <Application>WPS Presentation</Application>
  <PresentationFormat>On-screen Show (4:3)</PresentationFormat>
  <Paragraphs>1018</Paragraphs>
  <Slides>96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96</vt:i4>
      </vt:variant>
    </vt:vector>
  </HeadingPairs>
  <TitlesOfParts>
    <vt:vector size="106" baseType="lpstr">
      <vt:lpstr>Arial</vt:lpstr>
      <vt:lpstr>SimSun</vt:lpstr>
      <vt:lpstr>Wingdings</vt:lpstr>
      <vt:lpstr>Wingdings</vt:lpstr>
      <vt:lpstr>Consolas</vt:lpstr>
      <vt:lpstr>Calibri</vt:lpstr>
      <vt:lpstr>Microsoft YaHei</vt:lpstr>
      <vt:lpstr>Arial Unicode MS</vt:lpstr>
      <vt:lpstr>Times New Roman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&lt;Course or Module Title&gt;</dc:title>
  <dc:creator>José Paumard</dc:creator>
  <cp:lastModifiedBy>steve</cp:lastModifiedBy>
  <cp:revision>5</cp:revision>
  <dcterms:created xsi:type="dcterms:W3CDTF">2021-05-18T18:00:00Z</dcterms:created>
  <dcterms:modified xsi:type="dcterms:W3CDTF">2022-03-25T05:32:48Z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2017-07-18T16:30:00Z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2021-05-18T16:30:00Z</vt:filetime>
  </property>
  <property fmtid="{D5CDD505-2E9C-101B-9397-08002B2CF9AE}" pid="5" name="ICV">
    <vt:lpwstr>FCAE91F8C32140BB9B7FB3AFB4BCA218</vt:lpwstr>
  </property>
  <property fmtid="{D5CDD505-2E9C-101B-9397-08002B2CF9AE}" pid="6" name="KSOProductBuildVer">
    <vt:lpwstr>1033-11.2.0.11029</vt:lpwstr>
  </property>
</Properties>
</file>