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59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644" y="1866391"/>
            <a:ext cx="1081471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9594" y="3159841"/>
            <a:ext cx="6820534" cy="1438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4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6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2" Type="http://schemas.openxmlformats.org/officeDocument/2006/relationships/slideLayout" Target="../slideLayouts/slideLayout5.xml"/><Relationship Id="rId21" Type="http://schemas.openxmlformats.org/officeDocument/2006/relationships/image" Target="../media/image104.png"/><Relationship Id="rId20" Type="http://schemas.openxmlformats.org/officeDocument/2006/relationships/image" Target="../media/image103.png"/><Relationship Id="rId2" Type="http://schemas.openxmlformats.org/officeDocument/2006/relationships/image" Target="../media/image86.png"/><Relationship Id="rId19" Type="http://schemas.openxmlformats.org/officeDocument/2006/relationships/image" Target="../media/image102.png"/><Relationship Id="rId18" Type="http://schemas.openxmlformats.org/officeDocument/2006/relationships/image" Target="../media/image101.png"/><Relationship Id="rId17" Type="http://schemas.openxmlformats.org/officeDocument/2006/relationships/image" Target="../media/image100.png"/><Relationship Id="rId16" Type="http://schemas.openxmlformats.org/officeDocument/2006/relationships/image" Target="../media/image99.png"/><Relationship Id="rId15" Type="http://schemas.openxmlformats.org/officeDocument/2006/relationships/image" Target="../media/image98.png"/><Relationship Id="rId14" Type="http://schemas.openxmlformats.org/officeDocument/2006/relationships/image" Target="../media/image97.png"/><Relationship Id="rId13" Type="http://schemas.openxmlformats.org/officeDocument/2006/relationships/image" Target="../media/image96.png"/><Relationship Id="rId12" Type="http://schemas.openxmlformats.org/officeDocument/2006/relationships/image" Target="../media/image95.png"/><Relationship Id="rId11" Type="http://schemas.openxmlformats.org/officeDocument/2006/relationships/image" Target="../media/image94.png"/><Relationship Id="rId10" Type="http://schemas.openxmlformats.org/officeDocument/2006/relationships/image" Target="../media/image93.png"/><Relationship Id="rId1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118.png"/><Relationship Id="rId13" Type="http://schemas.openxmlformats.org/officeDocument/2006/relationships/image" Target="../media/image65.png"/><Relationship Id="rId12" Type="http://schemas.openxmlformats.org/officeDocument/2006/relationships/image" Target="../media/image117.png"/><Relationship Id="rId11" Type="http://schemas.openxmlformats.org/officeDocument/2006/relationships/image" Target="../media/image116.png"/><Relationship Id="rId10" Type="http://schemas.openxmlformats.org/officeDocument/2006/relationships/image" Target="../media/image1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0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png"/><Relationship Id="rId8" Type="http://schemas.openxmlformats.org/officeDocument/2006/relationships/image" Target="../media/image127.png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35.png"/><Relationship Id="rId16" Type="http://schemas.openxmlformats.org/officeDocument/2006/relationships/image" Target="../media/image39.png"/><Relationship Id="rId15" Type="http://schemas.openxmlformats.org/officeDocument/2006/relationships/image" Target="../media/image134.png"/><Relationship Id="rId14" Type="http://schemas.openxmlformats.org/officeDocument/2006/relationships/image" Target="../media/image133.png"/><Relationship Id="rId13" Type="http://schemas.openxmlformats.org/officeDocument/2006/relationships/image" Target="../media/image132.png"/><Relationship Id="rId12" Type="http://schemas.openxmlformats.org/officeDocument/2006/relationships/image" Target="../media/image131.png"/><Relationship Id="rId11" Type="http://schemas.openxmlformats.org/officeDocument/2006/relationships/image" Target="../media/image130.png"/><Relationship Id="rId10" Type="http://schemas.openxmlformats.org/officeDocument/2006/relationships/image" Target="../media/image129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65.png"/><Relationship Id="rId8" Type="http://schemas.openxmlformats.org/officeDocument/2006/relationships/image" Target="../media/image144.png"/><Relationship Id="rId7" Type="http://schemas.openxmlformats.org/officeDocument/2006/relationships/image" Target="../media/image143.png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145.png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png"/><Relationship Id="rId8" Type="http://schemas.openxmlformats.org/officeDocument/2006/relationships/image" Target="../media/image152.png"/><Relationship Id="rId7" Type="http://schemas.openxmlformats.org/officeDocument/2006/relationships/image" Target="../media/image151.png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3" Type="http://schemas.openxmlformats.org/officeDocument/2006/relationships/image" Target="../media/image69.png"/><Relationship Id="rId2" Type="http://schemas.openxmlformats.org/officeDocument/2006/relationships/image" Target="../media/image147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159.png"/><Relationship Id="rId14" Type="http://schemas.openxmlformats.org/officeDocument/2006/relationships/image" Target="../media/image158.png"/><Relationship Id="rId13" Type="http://schemas.openxmlformats.org/officeDocument/2006/relationships/image" Target="../media/image157.png"/><Relationship Id="rId12" Type="http://schemas.openxmlformats.org/officeDocument/2006/relationships/image" Target="../media/image156.png"/><Relationship Id="rId11" Type="http://schemas.openxmlformats.org/officeDocument/2006/relationships/image" Target="../media/image155.png"/><Relationship Id="rId10" Type="http://schemas.openxmlformats.org/officeDocument/2006/relationships/image" Target="../media/image154.png"/><Relationship Id="rId1" Type="http://schemas.openxmlformats.org/officeDocument/2006/relationships/image" Target="../media/image14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png"/><Relationship Id="rId8" Type="http://schemas.openxmlformats.org/officeDocument/2006/relationships/image" Target="../media/image166.png"/><Relationship Id="rId7" Type="http://schemas.openxmlformats.org/officeDocument/2006/relationships/image" Target="../media/image165.png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3" Type="http://schemas.openxmlformats.org/officeDocument/2006/relationships/image" Target="../media/image69.png"/><Relationship Id="rId28" Type="http://schemas.openxmlformats.org/officeDocument/2006/relationships/slideLayout" Target="../slideLayouts/slideLayout5.xml"/><Relationship Id="rId27" Type="http://schemas.openxmlformats.org/officeDocument/2006/relationships/image" Target="../media/image185.png"/><Relationship Id="rId26" Type="http://schemas.openxmlformats.org/officeDocument/2006/relationships/image" Target="../media/image184.png"/><Relationship Id="rId25" Type="http://schemas.openxmlformats.org/officeDocument/2006/relationships/image" Target="../media/image183.png"/><Relationship Id="rId24" Type="http://schemas.openxmlformats.org/officeDocument/2006/relationships/image" Target="../media/image182.png"/><Relationship Id="rId23" Type="http://schemas.openxmlformats.org/officeDocument/2006/relationships/image" Target="../media/image181.png"/><Relationship Id="rId22" Type="http://schemas.openxmlformats.org/officeDocument/2006/relationships/image" Target="../media/image180.png"/><Relationship Id="rId21" Type="http://schemas.openxmlformats.org/officeDocument/2006/relationships/image" Target="../media/image179.png"/><Relationship Id="rId20" Type="http://schemas.openxmlformats.org/officeDocument/2006/relationships/image" Target="../media/image178.png"/><Relationship Id="rId2" Type="http://schemas.openxmlformats.org/officeDocument/2006/relationships/image" Target="../media/image161.png"/><Relationship Id="rId19" Type="http://schemas.openxmlformats.org/officeDocument/2006/relationships/image" Target="../media/image177.png"/><Relationship Id="rId18" Type="http://schemas.openxmlformats.org/officeDocument/2006/relationships/image" Target="../media/image176.png"/><Relationship Id="rId17" Type="http://schemas.openxmlformats.org/officeDocument/2006/relationships/image" Target="../media/image175.png"/><Relationship Id="rId16" Type="http://schemas.openxmlformats.org/officeDocument/2006/relationships/image" Target="../media/image174.png"/><Relationship Id="rId15" Type="http://schemas.openxmlformats.org/officeDocument/2006/relationships/image" Target="../media/image173.png"/><Relationship Id="rId14" Type="http://schemas.openxmlformats.org/officeDocument/2006/relationships/image" Target="../media/image172.png"/><Relationship Id="rId13" Type="http://schemas.openxmlformats.org/officeDocument/2006/relationships/image" Target="../media/image171.png"/><Relationship Id="rId12" Type="http://schemas.openxmlformats.org/officeDocument/2006/relationships/image" Target="../media/image170.png"/><Relationship Id="rId11" Type="http://schemas.openxmlformats.org/officeDocument/2006/relationships/image" Target="../media/image169.png"/><Relationship Id="rId10" Type="http://schemas.openxmlformats.org/officeDocument/2006/relationships/image" Target="../media/image168.png"/><Relationship Id="rId1" Type="http://schemas.openxmlformats.org/officeDocument/2006/relationships/image" Target="../media/image160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png"/><Relationship Id="rId8" Type="http://schemas.openxmlformats.org/officeDocument/2006/relationships/image" Target="../media/image192.png"/><Relationship Id="rId7" Type="http://schemas.openxmlformats.org/officeDocument/2006/relationships/image" Target="../media/image191.png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4" Type="http://schemas.openxmlformats.org/officeDocument/2006/relationships/image" Target="../media/image188.png"/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2" Type="http://schemas.openxmlformats.org/officeDocument/2006/relationships/slideLayout" Target="../slideLayouts/slideLayout5.xml"/><Relationship Id="rId11" Type="http://schemas.openxmlformats.org/officeDocument/2006/relationships/image" Target="../media/image195.png"/><Relationship Id="rId10" Type="http://schemas.openxmlformats.org/officeDocument/2006/relationships/image" Target="../media/image194.png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9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205.png"/><Relationship Id="rId6" Type="http://schemas.openxmlformats.org/officeDocument/2006/relationships/image" Target="../media/image204.png"/><Relationship Id="rId5" Type="http://schemas.openxmlformats.org/officeDocument/2006/relationships/image" Target="../media/image203.png"/><Relationship Id="rId4" Type="http://schemas.openxmlformats.org/officeDocument/2006/relationships/image" Target="../media/image202.png"/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1.png"/><Relationship Id="rId8" Type="http://schemas.openxmlformats.org/officeDocument/2006/relationships/image" Target="../media/image161.png"/><Relationship Id="rId7" Type="http://schemas.openxmlformats.org/officeDocument/2006/relationships/image" Target="../media/image210.png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3" Type="http://schemas.openxmlformats.org/officeDocument/2006/relationships/image" Target="../media/image69.png"/><Relationship Id="rId23" Type="http://schemas.openxmlformats.org/officeDocument/2006/relationships/slideLayout" Target="../slideLayouts/slideLayout5.xml"/><Relationship Id="rId22" Type="http://schemas.openxmlformats.org/officeDocument/2006/relationships/image" Target="../media/image223.png"/><Relationship Id="rId21" Type="http://schemas.openxmlformats.org/officeDocument/2006/relationships/image" Target="../media/image222.png"/><Relationship Id="rId20" Type="http://schemas.openxmlformats.org/officeDocument/2006/relationships/image" Target="../media/image221.png"/><Relationship Id="rId2" Type="http://schemas.openxmlformats.org/officeDocument/2006/relationships/image" Target="../media/image147.png"/><Relationship Id="rId19" Type="http://schemas.openxmlformats.org/officeDocument/2006/relationships/image" Target="../media/image220.png"/><Relationship Id="rId18" Type="http://schemas.openxmlformats.org/officeDocument/2006/relationships/image" Target="../media/image219.png"/><Relationship Id="rId17" Type="http://schemas.openxmlformats.org/officeDocument/2006/relationships/image" Target="../media/image218.png"/><Relationship Id="rId16" Type="http://schemas.openxmlformats.org/officeDocument/2006/relationships/image" Target="../media/image173.png"/><Relationship Id="rId15" Type="http://schemas.openxmlformats.org/officeDocument/2006/relationships/image" Target="../media/image217.png"/><Relationship Id="rId14" Type="http://schemas.openxmlformats.org/officeDocument/2006/relationships/image" Target="../media/image216.png"/><Relationship Id="rId13" Type="http://schemas.openxmlformats.org/officeDocument/2006/relationships/image" Target="../media/image215.png"/><Relationship Id="rId12" Type="http://schemas.openxmlformats.org/officeDocument/2006/relationships/image" Target="../media/image214.png"/><Relationship Id="rId11" Type="http://schemas.openxmlformats.org/officeDocument/2006/relationships/image" Target="../media/image213.png"/><Relationship Id="rId10" Type="http://schemas.openxmlformats.org/officeDocument/2006/relationships/image" Target="../media/image212.png"/><Relationship Id="rId1" Type="http://schemas.openxmlformats.org/officeDocument/2006/relationships/image" Target="../media/image20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png"/><Relationship Id="rId8" Type="http://schemas.openxmlformats.org/officeDocument/2006/relationships/image" Target="../media/image230.png"/><Relationship Id="rId7" Type="http://schemas.openxmlformats.org/officeDocument/2006/relationships/image" Target="../media/image229.png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31" Type="http://schemas.openxmlformats.org/officeDocument/2006/relationships/slideLayout" Target="../slideLayouts/slideLayout5.xml"/><Relationship Id="rId30" Type="http://schemas.openxmlformats.org/officeDocument/2006/relationships/image" Target="../media/image251.png"/><Relationship Id="rId3" Type="http://schemas.openxmlformats.org/officeDocument/2006/relationships/image" Target="../media/image225.png"/><Relationship Id="rId29" Type="http://schemas.openxmlformats.org/officeDocument/2006/relationships/image" Target="../media/image250.png"/><Relationship Id="rId28" Type="http://schemas.openxmlformats.org/officeDocument/2006/relationships/image" Target="../media/image249.png"/><Relationship Id="rId27" Type="http://schemas.openxmlformats.org/officeDocument/2006/relationships/image" Target="../media/image248.png"/><Relationship Id="rId26" Type="http://schemas.openxmlformats.org/officeDocument/2006/relationships/image" Target="../media/image247.png"/><Relationship Id="rId25" Type="http://schemas.openxmlformats.org/officeDocument/2006/relationships/image" Target="../media/image246.png"/><Relationship Id="rId24" Type="http://schemas.openxmlformats.org/officeDocument/2006/relationships/image" Target="../media/image245.png"/><Relationship Id="rId23" Type="http://schemas.openxmlformats.org/officeDocument/2006/relationships/image" Target="../media/image244.png"/><Relationship Id="rId22" Type="http://schemas.openxmlformats.org/officeDocument/2006/relationships/image" Target="../media/image177.png"/><Relationship Id="rId21" Type="http://schemas.openxmlformats.org/officeDocument/2006/relationships/image" Target="../media/image243.png"/><Relationship Id="rId20" Type="http://schemas.openxmlformats.org/officeDocument/2006/relationships/image" Target="../media/image242.png"/><Relationship Id="rId2" Type="http://schemas.openxmlformats.org/officeDocument/2006/relationships/image" Target="../media/image88.png"/><Relationship Id="rId19" Type="http://schemas.openxmlformats.org/officeDocument/2006/relationships/image" Target="../media/image241.png"/><Relationship Id="rId18" Type="http://schemas.openxmlformats.org/officeDocument/2006/relationships/image" Target="../media/image240.png"/><Relationship Id="rId17" Type="http://schemas.openxmlformats.org/officeDocument/2006/relationships/image" Target="../media/image239.png"/><Relationship Id="rId16" Type="http://schemas.openxmlformats.org/officeDocument/2006/relationships/image" Target="../media/image238.png"/><Relationship Id="rId15" Type="http://schemas.openxmlformats.org/officeDocument/2006/relationships/image" Target="../media/image237.png"/><Relationship Id="rId14" Type="http://schemas.openxmlformats.org/officeDocument/2006/relationships/image" Target="../media/image236.png"/><Relationship Id="rId13" Type="http://schemas.openxmlformats.org/officeDocument/2006/relationships/image" Target="../media/image235.png"/><Relationship Id="rId12" Type="http://schemas.openxmlformats.org/officeDocument/2006/relationships/image" Target="../media/image234.png"/><Relationship Id="rId11" Type="http://schemas.openxmlformats.org/officeDocument/2006/relationships/image" Target="../media/image233.png"/><Relationship Id="rId10" Type="http://schemas.openxmlformats.org/officeDocument/2006/relationships/image" Target="../media/image232.png"/><Relationship Id="rId1" Type="http://schemas.openxmlformats.org/officeDocument/2006/relationships/image" Target="../media/image2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3.pn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png"/><Relationship Id="rId8" Type="http://schemas.openxmlformats.org/officeDocument/2006/relationships/image" Target="../media/image258.png"/><Relationship Id="rId7" Type="http://schemas.openxmlformats.org/officeDocument/2006/relationships/image" Target="../media/image257.png"/><Relationship Id="rId6" Type="http://schemas.openxmlformats.org/officeDocument/2006/relationships/image" Target="../media/image256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118.png"/><Relationship Id="rId21" Type="http://schemas.openxmlformats.org/officeDocument/2006/relationships/slideLayout" Target="../slideLayouts/slideLayout5.xml"/><Relationship Id="rId20" Type="http://schemas.openxmlformats.org/officeDocument/2006/relationships/image" Target="../media/image270.png"/><Relationship Id="rId2" Type="http://schemas.openxmlformats.org/officeDocument/2006/relationships/image" Target="../media/image255.png"/><Relationship Id="rId19" Type="http://schemas.openxmlformats.org/officeDocument/2006/relationships/image" Target="../media/image269.png"/><Relationship Id="rId18" Type="http://schemas.openxmlformats.org/officeDocument/2006/relationships/image" Target="../media/image268.png"/><Relationship Id="rId17" Type="http://schemas.openxmlformats.org/officeDocument/2006/relationships/image" Target="../media/image267.png"/><Relationship Id="rId16" Type="http://schemas.openxmlformats.org/officeDocument/2006/relationships/image" Target="../media/image266.png"/><Relationship Id="rId15" Type="http://schemas.openxmlformats.org/officeDocument/2006/relationships/image" Target="../media/image265.png"/><Relationship Id="rId14" Type="http://schemas.openxmlformats.org/officeDocument/2006/relationships/image" Target="../media/image264.png"/><Relationship Id="rId13" Type="http://schemas.openxmlformats.org/officeDocument/2006/relationships/image" Target="../media/image263.png"/><Relationship Id="rId12" Type="http://schemas.openxmlformats.org/officeDocument/2006/relationships/image" Target="../media/image262.png"/><Relationship Id="rId11" Type="http://schemas.openxmlformats.org/officeDocument/2006/relationships/image" Target="../media/image261.png"/><Relationship Id="rId10" Type="http://schemas.openxmlformats.org/officeDocument/2006/relationships/image" Target="../media/image260.png"/><Relationship Id="rId1" Type="http://schemas.openxmlformats.org/officeDocument/2006/relationships/image" Target="../media/image25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72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png"/><Relationship Id="rId8" Type="http://schemas.openxmlformats.org/officeDocument/2006/relationships/image" Target="../media/image48.png"/><Relationship Id="rId7" Type="http://schemas.openxmlformats.org/officeDocument/2006/relationships/image" Target="../media/image275.png"/><Relationship Id="rId6" Type="http://schemas.openxmlformats.org/officeDocument/2006/relationships/image" Target="../media/image44.png"/><Relationship Id="rId5" Type="http://schemas.openxmlformats.org/officeDocument/2006/relationships/image" Target="../media/image34.png"/><Relationship Id="rId4" Type="http://schemas.openxmlformats.org/officeDocument/2006/relationships/image" Target="../media/image274.png"/><Relationship Id="rId3" Type="http://schemas.openxmlformats.org/officeDocument/2006/relationships/image" Target="../media/image28.png"/><Relationship Id="rId2" Type="http://schemas.openxmlformats.org/officeDocument/2006/relationships/image" Target="../media/image273.png"/><Relationship Id="rId11" Type="http://schemas.openxmlformats.org/officeDocument/2006/relationships/slideLayout" Target="../slideLayouts/slideLayout5.xml"/><Relationship Id="rId10" Type="http://schemas.openxmlformats.org/officeDocument/2006/relationships/image" Target="../media/image277.png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png"/><Relationship Id="rId8" Type="http://schemas.openxmlformats.org/officeDocument/2006/relationships/image" Target="../media/image282.png"/><Relationship Id="rId7" Type="http://schemas.openxmlformats.org/officeDocument/2006/relationships/image" Target="../media/image281.png"/><Relationship Id="rId6" Type="http://schemas.openxmlformats.org/officeDocument/2006/relationships/image" Target="../media/image280.png"/><Relationship Id="rId5" Type="http://schemas.openxmlformats.org/officeDocument/2006/relationships/image" Target="../media/image128.png"/><Relationship Id="rId4" Type="http://schemas.openxmlformats.org/officeDocument/2006/relationships/image" Target="../media/image124.png"/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4" Type="http://schemas.openxmlformats.org/officeDocument/2006/relationships/slideLayout" Target="../slideLayouts/slideLayout5.xml"/><Relationship Id="rId13" Type="http://schemas.openxmlformats.org/officeDocument/2006/relationships/image" Target="../media/image277.png"/><Relationship Id="rId12" Type="http://schemas.openxmlformats.org/officeDocument/2006/relationships/image" Target="../media/image286.png"/><Relationship Id="rId11" Type="http://schemas.openxmlformats.org/officeDocument/2006/relationships/image" Target="../media/image285.png"/><Relationship Id="rId10" Type="http://schemas.openxmlformats.org/officeDocument/2006/relationships/image" Target="../media/image28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5" Type="http://schemas.openxmlformats.org/officeDocument/2006/relationships/image" Target="../media/image202.png"/><Relationship Id="rId4" Type="http://schemas.openxmlformats.org/officeDocument/2006/relationships/image" Target="../media/image287.png"/><Relationship Id="rId3" Type="http://schemas.openxmlformats.org/officeDocument/2006/relationships/image" Target="../media/image12.png"/><Relationship Id="rId2" Type="http://schemas.openxmlformats.org/officeDocument/2006/relationships/image" Target="../media/image27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5" Type="http://schemas.openxmlformats.org/officeDocument/2006/relationships/slideLayout" Target="../slideLayouts/slideLayout5.xml"/><Relationship Id="rId14" Type="http://schemas.openxmlformats.org/officeDocument/2006/relationships/image" Target="../media/image39.png"/><Relationship Id="rId13" Type="http://schemas.openxmlformats.org/officeDocument/2006/relationships/image" Target="../media/image38.png"/><Relationship Id="rId12" Type="http://schemas.openxmlformats.org/officeDocument/2006/relationships/image" Target="../media/image37.png"/><Relationship Id="rId11" Type="http://schemas.openxmlformats.org/officeDocument/2006/relationships/image" Target="../media/image36.png"/><Relationship Id="rId10" Type="http://schemas.openxmlformats.org/officeDocument/2006/relationships/image" Target="../media/image35.png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3" Type="http://schemas.openxmlformats.org/officeDocument/2006/relationships/slideLayout" Target="../slideLayouts/slideLayout5.xml"/><Relationship Id="rId12" Type="http://schemas.openxmlformats.org/officeDocument/2006/relationships/image" Target="../media/image51.png"/><Relationship Id="rId11" Type="http://schemas.openxmlformats.org/officeDocument/2006/relationships/image" Target="../media/image50.png"/><Relationship Id="rId10" Type="http://schemas.openxmlformats.org/officeDocument/2006/relationships/image" Target="../media/image49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66.png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png"/><Relationship Id="rId8" Type="http://schemas.openxmlformats.org/officeDocument/2006/relationships/image" Target="../media/image74.png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83.png"/><Relationship Id="rId16" Type="http://schemas.openxmlformats.org/officeDocument/2006/relationships/image" Target="../media/image82.png"/><Relationship Id="rId15" Type="http://schemas.openxmlformats.org/officeDocument/2006/relationships/image" Target="../media/image81.png"/><Relationship Id="rId14" Type="http://schemas.openxmlformats.org/officeDocument/2006/relationships/image" Target="../media/image80.png"/><Relationship Id="rId13" Type="http://schemas.openxmlformats.org/officeDocument/2006/relationships/image" Target="../media/image79.png"/><Relationship Id="rId12" Type="http://schemas.openxmlformats.org/officeDocument/2006/relationships/image" Target="../media/image78.png"/><Relationship Id="rId11" Type="http://schemas.openxmlformats.org/officeDocument/2006/relationships/image" Target="../media/image77.png"/><Relationship Id="rId10" Type="http://schemas.openxmlformats.org/officeDocument/2006/relationships/image" Target="../media/image76.png"/><Relationship Id="rId1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5" y="2977642"/>
            <a:ext cx="10768584" cy="38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082" y="2045792"/>
            <a:ext cx="7057390" cy="686104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9" name="Content Placeholder 28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30" name="Content Placeholder 29"/>
          <p:cNvGraphicFramePr>
            <a:graphicFrameLocks noChangeAspect="1"/>
          </p:cNvGraphicFramePr>
          <p:nvPr>
            <p:ph sz="half" idx="3"/>
          </p:nvPr>
        </p:nvGraphicFramePr>
        <p:xfrm>
          <a:off x="381000" y="381000"/>
          <a:ext cx="11457305" cy="565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" imgW="11372850" imgH="5610225" progId="Paint.Picture">
                  <p:embed/>
                </p:oleObj>
              </mc:Choice>
              <mc:Fallback>
                <p:oleObj name="" r:id="rId1" imgW="11372850" imgH="5610225" progId="Paint.Picture">
                  <p:embed/>
                  <p:pic>
                    <p:nvPicPr>
                      <p:cNvPr id="0" name="Picture 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81000"/>
                        <a:ext cx="11457305" cy="565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25039" y="550163"/>
            <a:ext cx="7919720" cy="548640"/>
            <a:chOff x="2225039" y="550163"/>
            <a:chExt cx="791972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225039" y="550163"/>
              <a:ext cx="4291965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035" y="550163"/>
              <a:ext cx="371856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4962" y="550163"/>
              <a:ext cx="3709542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33550" y="1556638"/>
          <a:ext cx="8731250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7255"/>
                <a:gridCol w="654494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1594" y="1609089"/>
            <a:ext cx="141744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98976" y="1609089"/>
            <a:ext cx="202692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31594" y="2066289"/>
            <a:ext cx="1450847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998976" y="2066289"/>
            <a:ext cx="4914265" cy="365760"/>
            <a:chOff x="3998976" y="2066289"/>
            <a:chExt cx="4914265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8976" y="2066289"/>
              <a:ext cx="1905635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35650" y="2066289"/>
              <a:ext cx="3077209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31594" y="2523439"/>
            <a:ext cx="1859026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998976" y="2523439"/>
            <a:ext cx="6038850" cy="732155"/>
            <a:chOff x="3998976" y="2523439"/>
            <a:chExt cx="6038850" cy="73215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98976" y="2523439"/>
              <a:ext cx="1204061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20894" y="2523439"/>
              <a:ext cx="4916678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2889503"/>
              <a:ext cx="2939414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31594" y="3346703"/>
            <a:ext cx="1332103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98976" y="3346703"/>
            <a:ext cx="275501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31594" y="3803903"/>
            <a:ext cx="1729232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998976" y="3803903"/>
            <a:ext cx="5411470" cy="732155"/>
            <a:chOff x="3998976" y="3803903"/>
            <a:chExt cx="5411470" cy="732155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998976" y="3803903"/>
              <a:ext cx="541147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169613"/>
              <a:ext cx="2939414" cy="366064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31594" y="4627117"/>
            <a:ext cx="144310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998976" y="4627117"/>
            <a:ext cx="6010910" cy="731520"/>
            <a:chOff x="3998976" y="4627117"/>
            <a:chExt cx="6010910" cy="731520"/>
          </a:xfrm>
        </p:grpSpPr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8976" y="4627117"/>
              <a:ext cx="1445895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26634" y="4627117"/>
              <a:ext cx="2083054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60971" y="4627117"/>
              <a:ext cx="2748406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98976" y="4992877"/>
              <a:ext cx="2939414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96489" y="5695188"/>
            <a:ext cx="6605016" cy="487984"/>
          </a:xfrm>
          <a:prstGeom prst="rect">
            <a:avLst/>
          </a:prstGeom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66600" cy="684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8" name="Content Placeholder 1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16" name="Content Placeholder 1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9348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134489"/>
            <a:ext cx="6027928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627833"/>
            <a:ext cx="102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24829" y="2576525"/>
            <a:ext cx="5606415" cy="366395"/>
            <a:chOff x="5624829" y="2576525"/>
            <a:chExt cx="5606415" cy="36639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4829" y="2576525"/>
              <a:ext cx="2696718" cy="3660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71687" y="2576525"/>
              <a:ext cx="1419605" cy="366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3814" y="2576525"/>
              <a:ext cx="1796923" cy="3660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3171189"/>
            <a:ext cx="6649211" cy="36576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624829" y="3613150"/>
            <a:ext cx="1347470" cy="365760"/>
            <a:chOff x="5624829" y="3613150"/>
            <a:chExt cx="1347470" cy="365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4829" y="3613150"/>
              <a:ext cx="216408" cy="3657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33033" y="3613150"/>
              <a:ext cx="1239265" cy="36576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22009" y="4055059"/>
            <a:ext cx="4925314" cy="36606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4497323"/>
            <a:ext cx="1488185" cy="36576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322570" y="366445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22009" y="4939284"/>
            <a:ext cx="4671441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879980" y="2599385"/>
            <a:ext cx="2614295" cy="1646555"/>
            <a:chOff x="1879980" y="2599385"/>
            <a:chExt cx="2614295" cy="1646555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87700" y="2599385"/>
              <a:ext cx="1806448" cy="5489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79980" y="3148329"/>
              <a:ext cx="2603881" cy="54864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83256" y="3696969"/>
              <a:ext cx="2226310" cy="548639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175"/>
            <a:ext cx="12186285" cy="6860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7470" y="17145"/>
            <a:ext cx="12380595" cy="68414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163692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461889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613816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624829" y="2797810"/>
            <a:ext cx="2851785" cy="365760"/>
            <a:chOff x="5624829" y="2797810"/>
            <a:chExt cx="2851785" cy="36576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2797810"/>
              <a:ext cx="13097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71131" y="2797810"/>
              <a:ext cx="1705482" cy="36576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239770"/>
            <a:ext cx="3298316" cy="36576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5624829" y="3681729"/>
            <a:ext cx="4199255" cy="365760"/>
            <a:chOff x="5624829" y="3681729"/>
            <a:chExt cx="4199255" cy="3657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24829" y="3681729"/>
              <a:ext cx="1309751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1131" y="3681729"/>
              <a:ext cx="173101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47531" y="3681729"/>
              <a:ext cx="1376172" cy="3657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22570" y="2849117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2009" y="4123639"/>
            <a:ext cx="3649980" cy="36606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5160264"/>
            <a:ext cx="6865111" cy="36576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322570" y="565383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624829" y="5602223"/>
            <a:ext cx="4963160" cy="366395"/>
            <a:chOff x="5624829" y="5602223"/>
            <a:chExt cx="4963160" cy="36639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4829" y="5602223"/>
              <a:ext cx="2770504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249411" y="5602223"/>
              <a:ext cx="1017016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11309" y="5602223"/>
              <a:ext cx="1376172" cy="36606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652904" y="2325065"/>
            <a:ext cx="2876550" cy="2195195"/>
            <a:chOff x="1652904" y="2325065"/>
            <a:chExt cx="2876550" cy="2195195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2325065"/>
              <a:ext cx="2851658" cy="54894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4300" y="2874010"/>
              <a:ext cx="2374900" cy="548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95576" y="3971239"/>
              <a:ext cx="2679192" cy="548944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0005" y="21590"/>
            <a:ext cx="12326620" cy="68681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152400"/>
            <a:ext cx="11565255" cy="6546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8034" y="763269"/>
            <a:ext cx="3550158" cy="3657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8034" y="1357579"/>
            <a:ext cx="4342129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8034" y="1952244"/>
            <a:ext cx="4598543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8034" y="2546857"/>
            <a:ext cx="4751832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8034" y="3141217"/>
            <a:ext cx="531431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98034" y="3735578"/>
            <a:ext cx="6699884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8034" y="4330014"/>
            <a:ext cx="6575806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8034" y="4924678"/>
            <a:ext cx="2722244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98034" y="5519013"/>
            <a:ext cx="2552573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6690" y="1947926"/>
            <a:ext cx="2386965" cy="548639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1166749"/>
            <a:ext cx="6665976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660016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608708"/>
            <a:ext cx="445020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797505"/>
            <a:ext cx="3298825" cy="366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22570" y="3291078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239770"/>
            <a:ext cx="6152133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002" y="4428439"/>
            <a:ext cx="2876677" cy="3660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322570" y="492201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4870703"/>
            <a:ext cx="5336158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4829" y="5312664"/>
            <a:ext cx="6395466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7241" y="3422650"/>
              <a:ext cx="1576832" cy="548639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55061" y="550163"/>
            <a:ext cx="7037578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1698879"/>
          <a:ext cx="10113010" cy="312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1751329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208529"/>
            <a:ext cx="1709927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208529"/>
            <a:ext cx="429310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665729"/>
            <a:ext cx="687705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333622" y="2665729"/>
            <a:ext cx="6757670" cy="365760"/>
            <a:chOff x="3333622" y="2665729"/>
            <a:chExt cx="6757670" cy="3657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3622" y="2665729"/>
              <a:ext cx="171030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1320" y="2665729"/>
              <a:ext cx="510997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3123006"/>
            <a:ext cx="1207008" cy="366064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333622" y="3123006"/>
            <a:ext cx="7660005" cy="732155"/>
            <a:chOff x="3333622" y="3123006"/>
            <a:chExt cx="7660005" cy="73215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33622" y="3123006"/>
              <a:ext cx="7659751" cy="36606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3489071"/>
              <a:ext cx="2567178" cy="36575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0866" y="3946271"/>
            <a:ext cx="672592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333622" y="3946271"/>
            <a:ext cx="6863588" cy="36576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4403471"/>
            <a:ext cx="1705229" cy="36576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4403471"/>
            <a:ext cx="5264150" cy="365760"/>
            <a:chOff x="3333622" y="4403471"/>
            <a:chExt cx="5264150" cy="36576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4403471"/>
              <a:ext cx="2090166" cy="3657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2508" y="4403471"/>
              <a:ext cx="3255010" cy="365760"/>
            </a:xfrm>
            <a:prstGeom prst="rect">
              <a:avLst/>
            </a:prstGeom>
          </p:spPr>
        </p:pic>
      </p:grpSp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27857" y="550163"/>
            <a:ext cx="6498971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03250" y="1698879"/>
          <a:ext cx="10981690" cy="4127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1250"/>
                <a:gridCol w="858139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11886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040" y="1751329"/>
            <a:ext cx="1000721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2798" y="1751329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40" y="2208529"/>
            <a:ext cx="1544700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082798" y="2208529"/>
            <a:ext cx="5316855" cy="365760"/>
            <a:chOff x="3082798" y="2208529"/>
            <a:chExt cx="531685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2208529"/>
              <a:ext cx="498348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2208529"/>
              <a:ext cx="687704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8412" y="2208529"/>
              <a:ext cx="1300099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68468" y="2208529"/>
              <a:ext cx="3130676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82798" y="2574289"/>
            <a:ext cx="8423656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1040" y="3031566"/>
            <a:ext cx="1730375" cy="36606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082798" y="3031566"/>
            <a:ext cx="8268334" cy="732155"/>
            <a:chOff x="3082798" y="3031566"/>
            <a:chExt cx="8268334" cy="73215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031566"/>
              <a:ext cx="498348" cy="36606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5030" y="3031566"/>
              <a:ext cx="687704" cy="3660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58412" y="3031566"/>
              <a:ext cx="830961" cy="3660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2876" y="3031566"/>
              <a:ext cx="1198232" cy="3660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14060" y="3031566"/>
              <a:ext cx="1847722" cy="36606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3762" y="3031566"/>
              <a:ext cx="1498853" cy="36606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6119" y="3031566"/>
              <a:ext cx="249935" cy="3660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51087" y="3031566"/>
              <a:ext cx="1598041" cy="3660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2798" y="3397630"/>
              <a:ext cx="8268081" cy="365759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1040" y="3854830"/>
            <a:ext cx="1435481" cy="365760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3082798" y="3854830"/>
            <a:ext cx="6741159" cy="731520"/>
            <a:chOff x="3082798" y="3854830"/>
            <a:chExt cx="6741159" cy="73152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3854830"/>
              <a:ext cx="498348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15030" y="3854830"/>
              <a:ext cx="668527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008120" y="3854830"/>
              <a:ext cx="4555489" cy="36576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82798" y="4220590"/>
              <a:ext cx="6740779" cy="365760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1040" y="4677740"/>
            <a:ext cx="1337945" cy="366064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082798" y="4677740"/>
            <a:ext cx="8080375" cy="1097915"/>
            <a:chOff x="3082798" y="4677740"/>
            <a:chExt cx="8080375" cy="109791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2798" y="4677740"/>
              <a:ext cx="498348" cy="3660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15030" y="4677740"/>
              <a:ext cx="1695323" cy="3660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32248" y="4677740"/>
              <a:ext cx="2208149" cy="36606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49338" y="4677740"/>
              <a:ext cx="4013707" cy="36606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82798" y="5043804"/>
              <a:ext cx="7644257" cy="3657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082798" y="5409590"/>
              <a:ext cx="4129404" cy="3657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53326" y="5409590"/>
              <a:ext cx="1435480" cy="365759"/>
            </a:xfrm>
            <a:prstGeom prst="rect">
              <a:avLst/>
            </a:prstGeom>
          </p:spPr>
        </p:pic>
      </p:grpSp>
      <p:sp>
        <p:nvSpPr>
          <p:cNvPr id="39" name="Slide Number Placeholder 3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876884"/>
            <a:ext cx="5092700" cy="3660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13704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1319149"/>
            <a:ext cx="5301614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6002" y="2355469"/>
            <a:ext cx="3474338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2797810"/>
            <a:ext cx="5938647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239770"/>
            <a:ext cx="5122545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2849117"/>
            <a:ext cx="404495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22009" y="3681729"/>
            <a:ext cx="513194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96002" y="4718303"/>
            <a:ext cx="3440811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322570" y="5211571"/>
            <a:ext cx="10160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624829" y="5160264"/>
            <a:ext cx="5819394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624829" y="5602223"/>
            <a:ext cx="6172454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83485" y="3148329"/>
            <a:ext cx="1883156" cy="548640"/>
          </a:xfrm>
          <a:prstGeom prst="rect">
            <a:avLst/>
          </a:prstGeom>
        </p:spPr>
      </p:pic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4935" y="-129540"/>
            <a:ext cx="12306935" cy="70510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70" y="-41275"/>
            <a:ext cx="12192635" cy="69246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88644" y="2941065"/>
            <a:ext cx="10620375" cy="246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MyComparator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implements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Comparator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&lt;MyClass&gt;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EF5A28"/>
                </a:solidFill>
                <a:latin typeface="Courier New" panose="02070309020205020404"/>
                <a:cs typeface="Courier New" panose="02070309020205020404"/>
              </a:rPr>
              <a:t>compare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(MyClass</a:t>
            </a:r>
            <a:r>
              <a:rPr sz="2400" spc="-5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MyClass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1045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400" spc="5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9BC750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().compareToIgnoreCase(</a:t>
            </a:r>
            <a:r>
              <a:rPr sz="2400" spc="-10" dirty="0">
                <a:solidFill>
                  <a:srgbClr val="A62D5C"/>
                </a:solidFill>
                <a:latin typeface="Courier New" panose="02070309020205020404"/>
                <a:cs typeface="Courier New" panose="02070309020205020404"/>
              </a:rPr>
              <a:t>y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400" spc="-10" dirty="0">
                <a:solidFill>
                  <a:srgbClr val="2A9FBB"/>
                </a:solidFill>
                <a:latin typeface="Courier New" panose="02070309020205020404"/>
                <a:cs typeface="Courier New" panose="02070309020205020404"/>
              </a:rPr>
              <a:t>getLabel()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376555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078733" y="550163"/>
            <a:ext cx="6207379" cy="548639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3200" y="1403222"/>
            <a:ext cx="1837689" cy="1513840"/>
          </a:xfrm>
          <a:custGeom>
            <a:avLst/>
            <a:gdLst/>
            <a:ahLst/>
            <a:cxnLst/>
            <a:rect l="l" t="t" r="r" b="b"/>
            <a:pathLst>
              <a:path w="1837689" h="1513839">
                <a:moveTo>
                  <a:pt x="1837563" y="0"/>
                </a:moveTo>
                <a:lnTo>
                  <a:pt x="0" y="0"/>
                </a:lnTo>
                <a:lnTo>
                  <a:pt x="0" y="1513713"/>
                </a:lnTo>
                <a:lnTo>
                  <a:pt x="1837563" y="1513713"/>
                </a:lnTo>
                <a:lnTo>
                  <a:pt x="1837563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3925" y="1403222"/>
            <a:ext cx="1019175" cy="2277745"/>
          </a:xfrm>
          <a:custGeom>
            <a:avLst/>
            <a:gdLst/>
            <a:ahLst/>
            <a:cxnLst/>
            <a:rect l="l" t="t" r="r" b="b"/>
            <a:pathLst>
              <a:path w="1019175" h="2277745">
                <a:moveTo>
                  <a:pt x="0" y="0"/>
                </a:moveTo>
                <a:lnTo>
                  <a:pt x="0" y="1513713"/>
                </a:lnTo>
              </a:path>
              <a:path w="1019175" h="2277745">
                <a:moveTo>
                  <a:pt x="0" y="283717"/>
                </a:moveTo>
                <a:lnTo>
                  <a:pt x="153162" y="283717"/>
                </a:lnTo>
                <a:lnTo>
                  <a:pt x="1018920" y="2277237"/>
                </a:lnTo>
              </a:path>
            </a:pathLst>
          </a:custGeom>
          <a:ln w="25400">
            <a:solidFill>
              <a:srgbClr val="636363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54431" y="1602626"/>
          <a:ext cx="1435099" cy="1097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"/>
                <a:gridCol w="305435"/>
                <a:gridCol w="304800"/>
                <a:gridCol w="260984"/>
              </a:tblGrid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-</a:t>
                      </a:r>
                      <a:r>
                        <a:rPr sz="2000" spc="-9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2700" marB="0">
                    <a:solidFill>
                      <a:srgbClr val="EF5A2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0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  <a:tr h="358328">
                <a:tc>
                  <a:txBody>
                    <a:bodyPr/>
                    <a:lstStyle/>
                    <a:p>
                      <a:pPr marR="361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spc="-85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: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&gt;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y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4925" marB="0">
                    <a:solidFill>
                      <a:srgbClr val="EF5A28"/>
                    </a:solidFill>
                  </a:tcPr>
                </a:tc>
              </a:tr>
            </a:tbl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8255"/>
            <a:ext cx="12202795" cy="68148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6002" y="2355469"/>
            <a:ext cx="4218305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22570" y="2849117"/>
            <a:ext cx="10223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4829" y="2797810"/>
            <a:ext cx="527024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3239770"/>
            <a:ext cx="2550922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4829" y="3681729"/>
            <a:ext cx="3942333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4123639"/>
            <a:ext cx="2867025" cy="36606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869" y="3148329"/>
            <a:ext cx="3812666" cy="54864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744721" y="550163"/>
            <a:ext cx="4903724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873" y="2009267"/>
          <a:ext cx="10113010" cy="1384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866" y="2061717"/>
            <a:ext cx="1591690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2061717"/>
            <a:ext cx="2026920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0866" y="2518867"/>
            <a:ext cx="863600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3622" y="2518867"/>
            <a:ext cx="3473069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0866" y="2976372"/>
            <a:ext cx="1864741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33622" y="2976372"/>
            <a:ext cx="4314952" cy="365760"/>
          </a:xfrm>
          <a:prstGeom prst="rect">
            <a:avLst/>
          </a:prstGeom>
        </p:spPr>
      </p:pic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42873" y="4370959"/>
          <a:ext cx="1011301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655"/>
                <a:gridCol w="7901305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40866" y="4423917"/>
            <a:ext cx="1000353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622" y="4423917"/>
            <a:ext cx="2026920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0866" y="4881117"/>
            <a:ext cx="1598930" cy="36575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333622" y="4881117"/>
            <a:ext cx="7292340" cy="365760"/>
            <a:chOff x="3333622" y="4881117"/>
            <a:chExt cx="7292340" cy="365760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3622" y="4881117"/>
              <a:ext cx="4115434" cy="36575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96657" y="4881117"/>
              <a:ext cx="864006" cy="365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35797" y="4881117"/>
              <a:ext cx="2590038" cy="365759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40866" y="5338571"/>
            <a:ext cx="1501394" cy="365759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3333622" y="5338571"/>
            <a:ext cx="7593965" cy="731520"/>
            <a:chOff x="3333622" y="5338571"/>
            <a:chExt cx="7593965" cy="731520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33622" y="5338571"/>
              <a:ext cx="1857882" cy="36575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94096" y="5338571"/>
              <a:ext cx="3509899" cy="36575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44229" y="5338571"/>
              <a:ext cx="249935" cy="36575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69451" y="5338571"/>
              <a:ext cx="2358136" cy="3657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33622" y="5704331"/>
              <a:ext cx="1653031" cy="36576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821300" y="5704331"/>
              <a:ext cx="2047239" cy="3657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770877" y="5704331"/>
              <a:ext cx="832866" cy="3657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36865" y="5704331"/>
              <a:ext cx="2010282" cy="36576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355835" y="5704331"/>
              <a:ext cx="1238707" cy="365760"/>
            </a:xfrm>
            <a:prstGeom prst="rect">
              <a:avLst/>
            </a:prstGeom>
          </p:spPr>
        </p:pic>
      </p:grpSp>
      <p:sp>
        <p:nvSpPr>
          <p:cNvPr id="29" name="Slide Number Placeholder 2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96002" y="1578228"/>
            <a:ext cx="5689600" cy="731520"/>
            <a:chOff x="5096002" y="1578228"/>
            <a:chExt cx="5689600" cy="731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6002" y="1578228"/>
              <a:ext cx="5689219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002" y="1943988"/>
              <a:ext cx="3937761" cy="36576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22570" y="243725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4829" y="2385948"/>
            <a:ext cx="5401310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6002" y="2980689"/>
            <a:ext cx="3641979" cy="3657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22570" y="3473957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4829" y="3422650"/>
            <a:ext cx="2396871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24829" y="3864609"/>
            <a:ext cx="6046978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624829" y="4306823"/>
            <a:ext cx="5316220" cy="365760"/>
            <a:chOff x="5624829" y="4306823"/>
            <a:chExt cx="5316220" cy="36576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4829" y="4306823"/>
              <a:ext cx="2926460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4859" y="4306823"/>
              <a:ext cx="1588643" cy="365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34626" y="4306823"/>
              <a:ext cx="1105916" cy="365760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96002" y="4901184"/>
            <a:ext cx="6710807" cy="36576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06526" y="2874010"/>
            <a:ext cx="3820160" cy="1097280"/>
            <a:chOff x="706526" y="2874010"/>
            <a:chExt cx="3820160" cy="1097280"/>
          </a:xfrm>
        </p:grpSpPr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31796" y="2874010"/>
              <a:ext cx="2594482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526" y="3422650"/>
              <a:ext cx="366966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427729" y="550163"/>
            <a:ext cx="5540883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00163" y="1373758"/>
          <a:ext cx="10798175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" y="1426210"/>
            <a:ext cx="1417447" cy="3657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1970" y="1426210"/>
            <a:ext cx="202666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966" y="1883410"/>
            <a:ext cx="691286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61970" y="1883410"/>
            <a:ext cx="2998470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7966" y="2340610"/>
            <a:ext cx="1990344" cy="36576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061970" y="2340610"/>
            <a:ext cx="8091805" cy="365760"/>
            <a:chOff x="3061970" y="2340610"/>
            <a:chExt cx="8091805" cy="36576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1970" y="2340610"/>
              <a:ext cx="3282314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515" y="2340610"/>
              <a:ext cx="4874260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7966" y="2798064"/>
            <a:ext cx="685190" cy="36576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061970" y="2798064"/>
            <a:ext cx="7552055" cy="365760"/>
            <a:chOff x="3061970" y="2798064"/>
            <a:chExt cx="7552055" cy="36576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2798064"/>
              <a:ext cx="3287649" cy="365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86195" y="2798064"/>
              <a:ext cx="4227322" cy="365760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7966" y="3255264"/>
            <a:ext cx="2172309" cy="36576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061970" y="3255264"/>
            <a:ext cx="7592695" cy="731520"/>
            <a:chOff x="3061970" y="3255264"/>
            <a:chExt cx="7592695" cy="731520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61970" y="3255264"/>
              <a:ext cx="3287649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86195" y="3255264"/>
              <a:ext cx="4268343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61970" y="3621024"/>
              <a:ext cx="3609085" cy="3657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7966" y="4078173"/>
            <a:ext cx="1125829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061970" y="4078173"/>
            <a:ext cx="6764655" cy="366395"/>
            <a:chOff x="3061970" y="4078173"/>
            <a:chExt cx="6764655" cy="36639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61970" y="4078173"/>
              <a:ext cx="120370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83634" y="4078173"/>
              <a:ext cx="406908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54906" y="4078173"/>
              <a:ext cx="1693164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089015" y="4078173"/>
              <a:ext cx="3737483" cy="366064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7966" y="4535678"/>
            <a:ext cx="1204061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061970" y="4535678"/>
            <a:ext cx="5435600" cy="365760"/>
            <a:chOff x="3061970" y="4535678"/>
            <a:chExt cx="5435600" cy="36576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61970" y="4535678"/>
              <a:ext cx="1547749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54906" y="4535678"/>
              <a:ext cx="668527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48123" y="4535678"/>
              <a:ext cx="3448938" cy="36576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7966" y="4992878"/>
            <a:ext cx="1351915" cy="36576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3061970" y="4992878"/>
            <a:ext cx="4682490" cy="365760"/>
            <a:chOff x="3061970" y="4992878"/>
            <a:chExt cx="4682490" cy="365760"/>
          </a:xfrm>
        </p:grpSpPr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061970" y="4992878"/>
              <a:ext cx="1417701" cy="36576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89374" y="4992878"/>
              <a:ext cx="3354704" cy="365760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797966" y="5450128"/>
            <a:ext cx="1696847" cy="365759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061970" y="5450128"/>
            <a:ext cx="8423275" cy="732155"/>
            <a:chOff x="3061970" y="5450128"/>
            <a:chExt cx="8423275" cy="732155"/>
          </a:xfrm>
        </p:grpSpPr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061970" y="5450128"/>
              <a:ext cx="6204458" cy="36575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05848" y="5450128"/>
              <a:ext cx="2279015" cy="36575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3061970" y="5816193"/>
              <a:ext cx="4531359" cy="365759"/>
            </a:xfrm>
            <a:prstGeom prst="rect">
              <a:avLst/>
            </a:prstGeom>
          </p:spPr>
        </p:pic>
      </p:grpSp>
      <p:sp>
        <p:nvSpPr>
          <p:cNvPr id="41" name="Slide Number Placeholder 4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71120" y="-56515"/>
            <a:ext cx="12216765" cy="690435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270" y="-79375"/>
            <a:ext cx="12193270" cy="7016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73095" y="550163"/>
            <a:ext cx="7038340" cy="548640"/>
            <a:chOff x="2673095" y="550163"/>
            <a:chExt cx="7038340" cy="54864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673095" y="550163"/>
              <a:ext cx="2518918" cy="5486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053" y="550163"/>
              <a:ext cx="2748661" cy="5486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4999" y="550163"/>
              <a:ext cx="2225929" cy="548639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71283" y="1800479"/>
          <a:ext cx="10798175" cy="385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3775"/>
                <a:gridCol w="851535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822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289" y="1852929"/>
            <a:ext cx="1417066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3089" y="1852929"/>
            <a:ext cx="2026919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289" y="2310129"/>
            <a:ext cx="1318386" cy="36576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3133089" y="2310129"/>
            <a:ext cx="2518410" cy="365760"/>
            <a:chOff x="3133089" y="2310129"/>
            <a:chExt cx="2518410" cy="365760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089" y="2310129"/>
              <a:ext cx="1867662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8427" y="2310129"/>
              <a:ext cx="7030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9289" y="2767583"/>
            <a:ext cx="1267968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33089" y="2767583"/>
            <a:ext cx="2523109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69289" y="3224783"/>
            <a:ext cx="1604136" cy="36576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3133089" y="3224783"/>
            <a:ext cx="7360284" cy="731520"/>
            <a:chOff x="3133089" y="3224783"/>
            <a:chExt cx="7360284" cy="731520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3224783"/>
              <a:ext cx="2237486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3224783"/>
              <a:ext cx="2495042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742174" y="3224783"/>
              <a:ext cx="2751201" cy="36576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33089" y="3590543"/>
              <a:ext cx="2166747" cy="365759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69289" y="4047693"/>
            <a:ext cx="1285367" cy="3660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133089" y="4047693"/>
            <a:ext cx="7734934" cy="732155"/>
            <a:chOff x="3133089" y="4047693"/>
            <a:chExt cx="7734934" cy="732155"/>
          </a:xfrm>
        </p:grpSpPr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047693"/>
              <a:ext cx="2237486" cy="3660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047693"/>
              <a:ext cx="2495042" cy="3660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047693"/>
              <a:ext cx="3125470" cy="3660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133089" y="4413758"/>
              <a:ext cx="4104386" cy="365760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9289" y="4870958"/>
            <a:ext cx="1392173" cy="36576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3133089" y="4870958"/>
            <a:ext cx="8363584" cy="732155"/>
            <a:chOff x="3133089" y="4870958"/>
            <a:chExt cx="8363584" cy="73215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33089" y="4870958"/>
              <a:ext cx="2237486" cy="36576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91327" y="4870958"/>
              <a:ext cx="2495042" cy="36576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42174" y="4870958"/>
              <a:ext cx="3125470" cy="3657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33089" y="5236768"/>
              <a:ext cx="8363077" cy="365759"/>
            </a:xfrm>
            <a:prstGeom prst="rect">
              <a:avLst/>
            </a:prstGeom>
          </p:spPr>
        </p:pic>
      </p:grpSp>
      <p:sp>
        <p:nvSpPr>
          <p:cNvPr id="33" name="Slide Number Placeholder 3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/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43815"/>
            <a:ext cx="12190730" cy="69443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10795"/>
            <a:ext cx="12192000" cy="68802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1220419"/>
            <a:ext cx="5785358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72202" y="1713991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4461" y="1662683"/>
            <a:ext cx="1286256" cy="365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4461" y="2104644"/>
            <a:ext cx="385508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74461" y="2546604"/>
            <a:ext cx="659320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45379" y="3735578"/>
            <a:ext cx="5331841" cy="36576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72202" y="4229227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4461" y="4177614"/>
            <a:ext cx="5380482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74461" y="4619878"/>
            <a:ext cx="5320665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74461" y="5061839"/>
            <a:ext cx="5185791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516" y="1220419"/>
            <a:ext cx="6851777" cy="3660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52084" y="1713991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554345" y="1662683"/>
            <a:ext cx="5619750" cy="365760"/>
            <a:chOff x="5554345" y="1662683"/>
            <a:chExt cx="5619750" cy="3657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4345" y="1662683"/>
              <a:ext cx="3154299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8530" y="1662683"/>
              <a:ext cx="1309751" cy="3657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97796" y="1662683"/>
              <a:ext cx="1376172" cy="3657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554345" y="2104644"/>
            <a:ext cx="5685155" cy="365760"/>
            <a:chOff x="5554345" y="2104644"/>
            <a:chExt cx="5685155" cy="365760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4345" y="2104644"/>
              <a:ext cx="3505200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13622" y="2104644"/>
              <a:ext cx="1001014" cy="365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63328" y="2104644"/>
              <a:ext cx="1376172" cy="365760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25516" y="3293617"/>
            <a:ext cx="5215254" cy="36576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54345" y="3735578"/>
            <a:ext cx="4741926" cy="36576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51525" y="4177614"/>
            <a:ext cx="3495167" cy="36606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54345" y="4619878"/>
            <a:ext cx="4716653" cy="36576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252084" y="3786885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51525" y="5061839"/>
            <a:ext cx="4759452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9926" y="1947926"/>
            <a:ext cx="2463165" cy="548639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35500" cy="6858000"/>
            <a:chOff x="0" y="0"/>
            <a:chExt cx="46355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6355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9926" y="1947926"/>
              <a:ext cx="2463165" cy="54863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516" y="2180844"/>
            <a:ext cx="2552573" cy="365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2084" y="2674365"/>
            <a:ext cx="101600" cy="1183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4345" y="2622753"/>
            <a:ext cx="3462528" cy="3660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4345" y="3065017"/>
            <a:ext cx="2550922" cy="365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54345" y="3506978"/>
            <a:ext cx="3390010" cy="36576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1630" y="1174369"/>
            <a:ext cx="5785104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8198" y="1667636"/>
            <a:ext cx="101600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50459" y="1616328"/>
            <a:ext cx="1285875" cy="3657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0459" y="2058289"/>
            <a:ext cx="3775583" cy="3657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450459" y="2500325"/>
            <a:ext cx="3852545" cy="366395"/>
            <a:chOff x="5450459" y="2500325"/>
            <a:chExt cx="3852545" cy="36639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0459" y="2500325"/>
              <a:ext cx="982065" cy="3660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68847" y="2500325"/>
              <a:ext cx="3033903" cy="366064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21630" y="3094989"/>
            <a:ext cx="6542532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450459" y="3536950"/>
            <a:ext cx="4543552" cy="3657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50459" y="3978909"/>
            <a:ext cx="6592823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148198" y="3588257"/>
            <a:ext cx="404495" cy="206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47639" y="4421123"/>
            <a:ext cx="1522476" cy="36576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47639" y="4863084"/>
            <a:ext cx="2957067" cy="36576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47639" y="5305044"/>
            <a:ext cx="5229860" cy="365759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566036" y="2874010"/>
            <a:ext cx="2924810" cy="1097280"/>
            <a:chOff x="1566036" y="2874010"/>
            <a:chExt cx="2924810" cy="1097280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66036" y="2874010"/>
              <a:ext cx="2924556" cy="5486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2904" y="3422650"/>
              <a:ext cx="2703575" cy="548639"/>
            </a:xfrm>
            <a:prstGeom prst="rect">
              <a:avLst/>
            </a:prstGeom>
          </p:spPr>
        </p:pic>
      </p:grp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-76200"/>
            <a:ext cx="12222480" cy="7045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4834" y="724534"/>
            <a:ext cx="6313043" cy="3657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1402" y="1217752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3661" y="1166444"/>
            <a:ext cx="6561582" cy="36606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3661" y="1608708"/>
            <a:ext cx="5897245" cy="3657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94834" y="2797505"/>
            <a:ext cx="5331460" cy="3660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21402" y="3291078"/>
            <a:ext cx="1016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3661" y="3239770"/>
            <a:ext cx="5331333" cy="36576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23661" y="3681729"/>
            <a:ext cx="6296787" cy="3657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94834" y="4870703"/>
            <a:ext cx="6038088" cy="36576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121402" y="5363971"/>
            <a:ext cx="102235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23661" y="5312664"/>
            <a:ext cx="5320411" cy="36575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23661" y="5754623"/>
            <a:ext cx="6471666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72998" y="2874010"/>
            <a:ext cx="3820795" cy="1097280"/>
            <a:chOff x="672998" y="2874010"/>
            <a:chExt cx="3820795" cy="109728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2998" y="2874010"/>
              <a:ext cx="3820414" cy="5486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74597" y="3422650"/>
              <a:ext cx="2898140" cy="548639"/>
            </a:xfrm>
            <a:prstGeom prst="rect">
              <a:avLst/>
            </a:prstGeom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364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700" y="426719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0" y="5990412"/>
                </a:lnTo>
              </a:path>
            </a:pathLst>
          </a:custGeom>
          <a:ln w="25400">
            <a:solidFill>
              <a:srgbClr val="EF5A2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45719"/>
            <a:ext cx="48831" cy="64007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975859" y="1837308"/>
            <a:ext cx="6437630" cy="365760"/>
            <a:chOff x="4975859" y="1837308"/>
            <a:chExt cx="6437630" cy="3657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5859" y="1837308"/>
              <a:ext cx="3377438" cy="365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9754" y="1837308"/>
              <a:ext cx="1203921" cy="365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69602" y="1837308"/>
              <a:ext cx="2143379" cy="36576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202682" y="2330577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4941" y="2279269"/>
            <a:ext cx="5753862" cy="365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5859" y="2873705"/>
            <a:ext cx="3146679" cy="36606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4941" y="3315970"/>
            <a:ext cx="409041" cy="36575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9158" y="3315970"/>
            <a:ext cx="5672455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504941" y="3757929"/>
            <a:ext cx="5971794" cy="36576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02682" y="3367278"/>
            <a:ext cx="40449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solidFill>
                  <a:srgbClr val="EF5A28"/>
                </a:solidFill>
                <a:latin typeface="Arial MT"/>
                <a:cs typeface="Arial MT"/>
              </a:rPr>
              <a:t>-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02121" y="4199839"/>
            <a:ext cx="5882894" cy="36606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04941" y="4642103"/>
            <a:ext cx="4017645" cy="365760"/>
            <a:chOff x="5504941" y="4642103"/>
            <a:chExt cx="4017645" cy="36576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4941" y="4642103"/>
              <a:ext cx="1476502" cy="365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17105" y="4642103"/>
              <a:ext cx="1286255" cy="3657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51926" y="4642103"/>
              <a:ext cx="1470152" cy="36576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879980" y="2874010"/>
            <a:ext cx="2604135" cy="1097280"/>
            <a:chOff x="1879980" y="2874010"/>
            <a:chExt cx="2604135" cy="1097280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9980" y="2874010"/>
              <a:ext cx="2603881" cy="5486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55824" y="3422650"/>
              <a:ext cx="2194941" cy="548639"/>
            </a:xfrm>
            <a:prstGeom prst="rect">
              <a:avLst/>
            </a:prstGeom>
          </p:spPr>
        </p:pic>
      </p:grp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83077" y="550163"/>
            <a:ext cx="6801739" cy="548639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5650" y="2318639"/>
          <a:ext cx="8147050" cy="275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6880"/>
                <a:gridCol w="642112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F5A2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AE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1CD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820" y="2371039"/>
            <a:ext cx="1417066" cy="3660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30701" y="2371039"/>
            <a:ext cx="2026920" cy="3660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23820" y="2828544"/>
            <a:ext cx="737234" cy="36576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3830701" y="2828544"/>
            <a:ext cx="4514215" cy="365760"/>
            <a:chOff x="3830701" y="2828544"/>
            <a:chExt cx="4514215" cy="36576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2828544"/>
              <a:ext cx="1353693" cy="3657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5146" y="2828544"/>
              <a:ext cx="377951" cy="3657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4122" y="2828544"/>
              <a:ext cx="1192745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77686" y="2828544"/>
              <a:ext cx="1967102" cy="36576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23820" y="3285744"/>
            <a:ext cx="899769" cy="36575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30701" y="3285744"/>
            <a:ext cx="3489071" cy="36575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23820" y="3742944"/>
            <a:ext cx="1421257" cy="36576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830701" y="3742944"/>
            <a:ext cx="4313555" cy="365760"/>
            <a:chOff x="3830701" y="3742944"/>
            <a:chExt cx="4313555" cy="36576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0701" y="3742944"/>
              <a:ext cx="1353693" cy="365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5146" y="3742944"/>
              <a:ext cx="3038729" cy="365760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23820" y="4200397"/>
            <a:ext cx="782319" cy="36576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30701" y="4200397"/>
            <a:ext cx="3409060" cy="36576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123820" y="4657597"/>
            <a:ext cx="1168145" cy="36576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3830701" y="4657597"/>
            <a:ext cx="6049010" cy="365760"/>
            <a:chOff x="3830701" y="4657597"/>
            <a:chExt cx="6049010" cy="36576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30701" y="4657597"/>
              <a:ext cx="3182620" cy="3657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8772" y="4657597"/>
              <a:ext cx="2940939" cy="365760"/>
            </a:xfrm>
            <a:prstGeom prst="rect">
              <a:avLst/>
            </a:prstGeom>
          </p:spPr>
        </p:pic>
      </p:grpSp>
      <p:sp>
        <p:nvSpPr>
          <p:cNvPr id="24" name="Slide Number Placeholder 2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WPS Presentation</Application>
  <PresentationFormat>On-screen Show (4:3)</PresentationFormat>
  <Paragraphs>167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Arial</vt:lpstr>
      <vt:lpstr>SimSun</vt:lpstr>
      <vt:lpstr>Wingdings</vt:lpstr>
      <vt:lpstr>Courier New</vt:lpstr>
      <vt:lpstr>Arial MT</vt:lpstr>
      <vt:lpstr>Times New Roman</vt:lpstr>
      <vt:lpstr>Calibri</vt:lpstr>
      <vt:lpstr>Microsoft YaHei</vt:lpstr>
      <vt:lpstr>Arial Unicode MS</vt:lpstr>
      <vt:lpstr>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Wilson</dc:creator>
  <cp:lastModifiedBy>steve</cp:lastModifiedBy>
  <cp:revision>9</cp:revision>
  <dcterms:created xsi:type="dcterms:W3CDTF">2021-10-05T16:43:00Z</dcterms:created>
  <dcterms:modified xsi:type="dcterms:W3CDTF">2022-03-21T07:05:28Z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2016-06-28T09:00:00Z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2021-10-06T09:00:00Z</vt:filetime>
  </property>
  <property fmtid="{D5CDD505-2E9C-101B-9397-08002B2CF9AE}" pid="5" name="ICV">
    <vt:lpwstr>402CE4C463954B3BB74A0FFE1D15829E</vt:lpwstr>
  </property>
  <property fmtid="{D5CDD505-2E9C-101B-9397-08002B2CF9AE}" pid="6" name="KSOProductBuildVer">
    <vt:lpwstr>1033-11.2.0.11029</vt:lpwstr>
  </property>
</Properties>
</file>