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jpeg" ContentType="image/jpeg"/>
  <Default Extension="JPG" ContentType="image/.jp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62"/>
        <p:guide pos="216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notesMaster" Target="notesMasters/notesMaster1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67.png"/><Relationship Id="rId8" Type="http://schemas.openxmlformats.org/officeDocument/2006/relationships/image" Target="../media/image66.png"/><Relationship Id="rId7" Type="http://schemas.openxmlformats.org/officeDocument/2006/relationships/image" Target="../media/image65.png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7" Type="http://schemas.openxmlformats.org/officeDocument/2006/relationships/slideLayout" Target="../slideLayouts/slideLayout5.xml"/><Relationship Id="rId16" Type="http://schemas.openxmlformats.org/officeDocument/2006/relationships/image" Target="../media/image74.png"/><Relationship Id="rId15" Type="http://schemas.openxmlformats.org/officeDocument/2006/relationships/image" Target="../media/image73.png"/><Relationship Id="rId14" Type="http://schemas.openxmlformats.org/officeDocument/2006/relationships/image" Target="../media/image72.png"/><Relationship Id="rId13" Type="http://schemas.openxmlformats.org/officeDocument/2006/relationships/image" Target="../media/image71.png"/><Relationship Id="rId12" Type="http://schemas.openxmlformats.org/officeDocument/2006/relationships/image" Target="../media/image70.png"/><Relationship Id="rId11" Type="http://schemas.openxmlformats.org/officeDocument/2006/relationships/image" Target="../media/image69.png"/><Relationship Id="rId10" Type="http://schemas.openxmlformats.org/officeDocument/2006/relationships/image" Target="../media/image68.png"/><Relationship Id="rId1" Type="http://schemas.openxmlformats.org/officeDocument/2006/relationships/image" Target="../media/image59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image" Target="../media/image75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83.wmf"/><Relationship Id="rId4" Type="http://schemas.openxmlformats.org/officeDocument/2006/relationships/oleObject" Target="../embeddings/oleObject1.bin"/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image" Target="../media/image80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85.w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84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86.wmf"/><Relationship Id="rId2" Type="http://schemas.openxmlformats.org/officeDocument/2006/relationships/oleObject" Target="../embeddings/oleObject3.bin"/><Relationship Id="rId1" Type="http://schemas.openxmlformats.org/officeDocument/2006/relationships/image" Target="../media/image8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93.png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image" Target="../media/image87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97.png"/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image" Target="../media/image9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98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105.png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image" Target="../media/image99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4.png"/><Relationship Id="rId8" Type="http://schemas.openxmlformats.org/officeDocument/2006/relationships/image" Target="../media/image113.png"/><Relationship Id="rId7" Type="http://schemas.openxmlformats.org/officeDocument/2006/relationships/image" Target="../media/image112.png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106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18.png"/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image" Target="../media/image115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126.png"/><Relationship Id="rId7" Type="http://schemas.openxmlformats.org/officeDocument/2006/relationships/image" Target="../media/image125.png"/><Relationship Id="rId6" Type="http://schemas.openxmlformats.org/officeDocument/2006/relationships/image" Target="../media/image124.png"/><Relationship Id="rId5" Type="http://schemas.openxmlformats.org/officeDocument/2006/relationships/image" Target="../media/image123.png"/><Relationship Id="rId4" Type="http://schemas.openxmlformats.org/officeDocument/2006/relationships/image" Target="../media/image122.png"/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image" Target="../media/image119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126.png"/><Relationship Id="rId7" Type="http://schemas.openxmlformats.org/officeDocument/2006/relationships/image" Target="../media/image129.png"/><Relationship Id="rId6" Type="http://schemas.openxmlformats.org/officeDocument/2006/relationships/image" Target="../media/image128.png"/><Relationship Id="rId5" Type="http://schemas.openxmlformats.org/officeDocument/2006/relationships/image" Target="../media/image121.png"/><Relationship Id="rId4" Type="http://schemas.openxmlformats.org/officeDocument/2006/relationships/image" Target="../media/image127.png"/><Relationship Id="rId3" Type="http://schemas.openxmlformats.org/officeDocument/2006/relationships/image" Target="../media/image124.png"/><Relationship Id="rId2" Type="http://schemas.openxmlformats.org/officeDocument/2006/relationships/image" Target="../media/image120.png"/><Relationship Id="rId1" Type="http://schemas.openxmlformats.org/officeDocument/2006/relationships/image" Target="../media/image119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4.png"/><Relationship Id="rId8" Type="http://schemas.openxmlformats.org/officeDocument/2006/relationships/image" Target="../media/image133.png"/><Relationship Id="rId7" Type="http://schemas.openxmlformats.org/officeDocument/2006/relationships/image" Target="../media/image132.png"/><Relationship Id="rId6" Type="http://schemas.openxmlformats.org/officeDocument/2006/relationships/image" Target="../media/image121.png"/><Relationship Id="rId5" Type="http://schemas.openxmlformats.org/officeDocument/2006/relationships/image" Target="../media/image131.png"/><Relationship Id="rId4" Type="http://schemas.openxmlformats.org/officeDocument/2006/relationships/image" Target="../media/image130.png"/><Relationship Id="rId3" Type="http://schemas.openxmlformats.org/officeDocument/2006/relationships/image" Target="../media/image124.png"/><Relationship Id="rId2" Type="http://schemas.openxmlformats.org/officeDocument/2006/relationships/image" Target="../media/image120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126.png"/><Relationship Id="rId10" Type="http://schemas.openxmlformats.org/officeDocument/2006/relationships/image" Target="../media/image135.png"/><Relationship Id="rId1" Type="http://schemas.openxmlformats.org/officeDocument/2006/relationships/image" Target="../media/image119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0.png"/><Relationship Id="rId8" Type="http://schemas.openxmlformats.org/officeDocument/2006/relationships/image" Target="../media/image135.png"/><Relationship Id="rId7" Type="http://schemas.openxmlformats.org/officeDocument/2006/relationships/image" Target="../media/image129.png"/><Relationship Id="rId6" Type="http://schemas.openxmlformats.org/officeDocument/2006/relationships/image" Target="../media/image139.png"/><Relationship Id="rId5" Type="http://schemas.openxmlformats.org/officeDocument/2006/relationships/image" Target="../media/image138.png"/><Relationship Id="rId4" Type="http://schemas.openxmlformats.org/officeDocument/2006/relationships/image" Target="../media/image137.png"/><Relationship Id="rId3" Type="http://schemas.openxmlformats.org/officeDocument/2006/relationships/image" Target="../media/image136.png"/><Relationship Id="rId2" Type="http://schemas.openxmlformats.org/officeDocument/2006/relationships/image" Target="../media/image120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11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147.png"/><Relationship Id="rId6" Type="http://schemas.openxmlformats.org/officeDocument/2006/relationships/image" Target="../media/image146.png"/><Relationship Id="rId5" Type="http://schemas.openxmlformats.org/officeDocument/2006/relationships/image" Target="../media/image145.png"/><Relationship Id="rId4" Type="http://schemas.openxmlformats.org/officeDocument/2006/relationships/image" Target="../media/image144.png"/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image" Target="../media/image1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48.pn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51.png"/><Relationship Id="rId2" Type="http://schemas.openxmlformats.org/officeDocument/2006/relationships/image" Target="../media/image150.png"/><Relationship Id="rId1" Type="http://schemas.openxmlformats.org/officeDocument/2006/relationships/image" Target="../media/image149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54.png"/><Relationship Id="rId2" Type="http://schemas.openxmlformats.org/officeDocument/2006/relationships/image" Target="../media/image153.png"/><Relationship Id="rId1" Type="http://schemas.openxmlformats.org/officeDocument/2006/relationships/image" Target="../media/image15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56.png"/><Relationship Id="rId1" Type="http://schemas.openxmlformats.org/officeDocument/2006/relationships/image" Target="../media/image155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5.png"/><Relationship Id="rId8" Type="http://schemas.openxmlformats.org/officeDocument/2006/relationships/image" Target="../media/image164.png"/><Relationship Id="rId7" Type="http://schemas.openxmlformats.org/officeDocument/2006/relationships/image" Target="../media/image163.png"/><Relationship Id="rId6" Type="http://schemas.openxmlformats.org/officeDocument/2006/relationships/image" Target="../media/image162.png"/><Relationship Id="rId5" Type="http://schemas.openxmlformats.org/officeDocument/2006/relationships/image" Target="../media/image161.png"/><Relationship Id="rId4" Type="http://schemas.openxmlformats.org/officeDocument/2006/relationships/image" Target="../media/image160.png"/><Relationship Id="rId3" Type="http://schemas.openxmlformats.org/officeDocument/2006/relationships/image" Target="../media/image159.png"/><Relationship Id="rId2" Type="http://schemas.openxmlformats.org/officeDocument/2006/relationships/image" Target="../media/image158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167.png"/><Relationship Id="rId10" Type="http://schemas.openxmlformats.org/officeDocument/2006/relationships/image" Target="../media/image166.png"/><Relationship Id="rId1" Type="http://schemas.openxmlformats.org/officeDocument/2006/relationships/image" Target="../media/image157.pn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172.png"/><Relationship Id="rId4" Type="http://schemas.openxmlformats.org/officeDocument/2006/relationships/image" Target="../media/image171.jpeg"/><Relationship Id="rId3" Type="http://schemas.openxmlformats.org/officeDocument/2006/relationships/image" Target="../media/image170.png"/><Relationship Id="rId2" Type="http://schemas.openxmlformats.org/officeDocument/2006/relationships/image" Target="../media/image169.png"/><Relationship Id="rId1" Type="http://schemas.openxmlformats.org/officeDocument/2006/relationships/image" Target="../media/image168.png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0.png"/><Relationship Id="rId8" Type="http://schemas.openxmlformats.org/officeDocument/2006/relationships/image" Target="../media/image179.png"/><Relationship Id="rId7" Type="http://schemas.openxmlformats.org/officeDocument/2006/relationships/image" Target="../media/image178.png"/><Relationship Id="rId6" Type="http://schemas.openxmlformats.org/officeDocument/2006/relationships/image" Target="../media/image177.png"/><Relationship Id="rId5" Type="http://schemas.openxmlformats.org/officeDocument/2006/relationships/image" Target="../media/image176.png"/><Relationship Id="rId4" Type="http://schemas.openxmlformats.org/officeDocument/2006/relationships/image" Target="../media/image175.png"/><Relationship Id="rId3" Type="http://schemas.openxmlformats.org/officeDocument/2006/relationships/image" Target="../media/image174.png"/><Relationship Id="rId2" Type="http://schemas.openxmlformats.org/officeDocument/2006/relationships/image" Target="../media/image173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181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png"/><Relationship Id="rId8" Type="http://schemas.openxmlformats.org/officeDocument/2006/relationships/image" Target="../media/image23.png"/><Relationship Id="rId7" Type="http://schemas.openxmlformats.org/officeDocument/2006/relationships/image" Target="../media/image22.png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27.png"/><Relationship Id="rId11" Type="http://schemas.openxmlformats.org/officeDocument/2006/relationships/image" Target="../media/image26.png"/><Relationship Id="rId10" Type="http://schemas.openxmlformats.org/officeDocument/2006/relationships/image" Target="../media/image25.png"/><Relationship Id="rId1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35.png"/><Relationship Id="rId7" Type="http://schemas.openxmlformats.org/officeDocument/2006/relationships/image" Target="../media/image34.png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47.png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56.png"/><Relationship Id="rId8" Type="http://schemas.openxmlformats.org/officeDocument/2006/relationships/image" Target="../media/image55.png"/><Relationship Id="rId7" Type="http://schemas.openxmlformats.org/officeDocument/2006/relationships/image" Target="../media/image54.png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57.png"/><Relationship Id="rId1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8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752" y="3276854"/>
            <a:ext cx="6117462" cy="42671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4082" y="2045792"/>
            <a:ext cx="4895596" cy="686104"/>
          </a:xfrm>
          <a:prstGeom prst="rect">
            <a:avLst/>
          </a:prstGeom>
        </p:spPr>
      </p:pic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56436" y="3007486"/>
            <a:ext cx="10262870" cy="1280795"/>
            <a:chOff x="1056436" y="3007486"/>
            <a:chExt cx="10262870" cy="128079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56436" y="3007486"/>
              <a:ext cx="561441" cy="42672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3778" y="3007486"/>
              <a:ext cx="9784969" cy="4267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6436" y="3433902"/>
              <a:ext cx="1365884" cy="4270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61311" y="3433902"/>
              <a:ext cx="1095375" cy="4270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71722" y="3433902"/>
              <a:ext cx="542239" cy="4270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67277" y="3433902"/>
              <a:ext cx="408431" cy="4270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05605" y="3433902"/>
              <a:ext cx="1736471" cy="42702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59144" y="3433902"/>
              <a:ext cx="2216404" cy="4270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008365" y="3433902"/>
              <a:ext cx="1194816" cy="42702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098280" y="3433902"/>
              <a:ext cx="411479" cy="42702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438132" y="3433902"/>
              <a:ext cx="1857502" cy="42702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56436" y="3861180"/>
              <a:ext cx="832866" cy="42671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29434" y="3861180"/>
              <a:ext cx="1005839" cy="42671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774315" y="3861180"/>
              <a:ext cx="948689" cy="42671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533266" y="3861180"/>
              <a:ext cx="173736" cy="426719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056436" y="2130247"/>
            <a:ext cx="4665091" cy="731824"/>
          </a:xfrm>
          <a:prstGeom prst="rect">
            <a:avLst/>
          </a:prstGeom>
        </p:spPr>
      </p:pic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17920" y="4088891"/>
            <a:ext cx="5257800" cy="1618615"/>
            <a:chOff x="6217920" y="4088891"/>
            <a:chExt cx="5257800" cy="1618615"/>
          </a:xfrm>
        </p:grpSpPr>
        <p:sp>
          <p:nvSpPr>
            <p:cNvPr id="3" name="object 3"/>
            <p:cNvSpPr/>
            <p:nvPr/>
          </p:nvSpPr>
          <p:spPr>
            <a:xfrm>
              <a:off x="6217920" y="4088891"/>
              <a:ext cx="5257800" cy="1618615"/>
            </a:xfrm>
            <a:custGeom>
              <a:avLst/>
              <a:gdLst/>
              <a:ahLst/>
              <a:cxnLst/>
              <a:rect l="l" t="t" r="r" b="b"/>
              <a:pathLst>
                <a:path w="5257800" h="1618614">
                  <a:moveTo>
                    <a:pt x="5257800" y="0"/>
                  </a:moveTo>
                  <a:lnTo>
                    <a:pt x="0" y="0"/>
                  </a:lnTo>
                  <a:lnTo>
                    <a:pt x="0" y="1618487"/>
                  </a:lnTo>
                  <a:lnTo>
                    <a:pt x="5257800" y="1618487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250047" y="4716144"/>
              <a:ext cx="1392554" cy="365760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701040" y="4088891"/>
            <a:ext cx="5257800" cy="1618615"/>
            <a:chOff x="701040" y="4088891"/>
            <a:chExt cx="5257800" cy="1618615"/>
          </a:xfrm>
        </p:grpSpPr>
        <p:sp>
          <p:nvSpPr>
            <p:cNvPr id="6" name="object 6"/>
            <p:cNvSpPr/>
            <p:nvPr/>
          </p:nvSpPr>
          <p:spPr>
            <a:xfrm>
              <a:off x="701040" y="4088891"/>
              <a:ext cx="5257800" cy="1618615"/>
            </a:xfrm>
            <a:custGeom>
              <a:avLst/>
              <a:gdLst/>
              <a:ahLst/>
              <a:cxnLst/>
              <a:rect l="l" t="t" r="r" b="b"/>
              <a:pathLst>
                <a:path w="5257800" h="1618614">
                  <a:moveTo>
                    <a:pt x="5257800" y="0"/>
                  </a:moveTo>
                  <a:lnTo>
                    <a:pt x="0" y="0"/>
                  </a:lnTo>
                  <a:lnTo>
                    <a:pt x="0" y="1618487"/>
                  </a:lnTo>
                  <a:lnTo>
                    <a:pt x="5257800" y="1618487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43148" y="4716144"/>
              <a:ext cx="1219580" cy="36576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6217920" y="2193035"/>
            <a:ext cx="5257800" cy="1620520"/>
            <a:chOff x="6217920" y="2193035"/>
            <a:chExt cx="5257800" cy="1620520"/>
          </a:xfrm>
        </p:grpSpPr>
        <p:sp>
          <p:nvSpPr>
            <p:cNvPr id="9" name="object 9"/>
            <p:cNvSpPr/>
            <p:nvPr/>
          </p:nvSpPr>
          <p:spPr>
            <a:xfrm>
              <a:off x="6217920" y="2193035"/>
              <a:ext cx="5257800" cy="1620520"/>
            </a:xfrm>
            <a:custGeom>
              <a:avLst/>
              <a:gdLst/>
              <a:ahLst/>
              <a:cxnLst/>
              <a:rect l="l" t="t" r="r" b="b"/>
              <a:pathLst>
                <a:path w="5257800" h="1620520">
                  <a:moveTo>
                    <a:pt x="5257800" y="0"/>
                  </a:moveTo>
                  <a:lnTo>
                    <a:pt x="0" y="0"/>
                  </a:lnTo>
                  <a:lnTo>
                    <a:pt x="0" y="1620012"/>
                  </a:lnTo>
                  <a:lnTo>
                    <a:pt x="5257800" y="1620012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36102" y="2820923"/>
              <a:ext cx="2005329" cy="365760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701040" y="2193035"/>
            <a:ext cx="5257800" cy="1620520"/>
            <a:chOff x="701040" y="2193035"/>
            <a:chExt cx="5257800" cy="1620520"/>
          </a:xfrm>
        </p:grpSpPr>
        <p:sp>
          <p:nvSpPr>
            <p:cNvPr id="12" name="object 12"/>
            <p:cNvSpPr/>
            <p:nvPr/>
          </p:nvSpPr>
          <p:spPr>
            <a:xfrm>
              <a:off x="701040" y="2193035"/>
              <a:ext cx="5257800" cy="1620520"/>
            </a:xfrm>
            <a:custGeom>
              <a:avLst/>
              <a:gdLst/>
              <a:ahLst/>
              <a:cxnLst/>
              <a:rect l="l" t="t" r="r" b="b"/>
              <a:pathLst>
                <a:path w="5257800" h="1620520">
                  <a:moveTo>
                    <a:pt x="5257800" y="0"/>
                  </a:moveTo>
                  <a:lnTo>
                    <a:pt x="0" y="0"/>
                  </a:lnTo>
                  <a:lnTo>
                    <a:pt x="0" y="1620012"/>
                  </a:lnTo>
                  <a:lnTo>
                    <a:pt x="5257800" y="1620012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48304" y="2820923"/>
              <a:ext cx="956691" cy="365760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671570" y="549859"/>
            <a:ext cx="5012182" cy="548944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439921" y="549859"/>
            <a:ext cx="5441950" cy="549275"/>
            <a:chOff x="3439921" y="549859"/>
            <a:chExt cx="5441950" cy="5492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439921" y="549859"/>
              <a:ext cx="3857116" cy="548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39990" y="549859"/>
              <a:ext cx="652272" cy="54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66126" y="549859"/>
              <a:ext cx="1515236" cy="548944"/>
            </a:xfrm>
            <a:prstGeom prst="rect">
              <a:avLst/>
            </a:prstGeom>
          </p:spPr>
        </p:pic>
      </p:grp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8" name="Object 7"/>
          <p:cNvGraphicFramePr/>
          <p:nvPr/>
        </p:nvGraphicFramePr>
        <p:xfrm>
          <a:off x="552450" y="1722755"/>
          <a:ext cx="11086465" cy="3412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4" imgW="11077575" imgH="3409950" progId="Paint.Picture">
                  <p:embed/>
                </p:oleObj>
              </mc:Choice>
              <mc:Fallback>
                <p:oleObj name="" r:id="rId4" imgW="11077575" imgH="3409950" progId="Paint.Picture">
                  <p:embed/>
                  <p:pic>
                    <p:nvPicPr>
                      <p:cNvPr id="0" name="Picture 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2450" y="1722755"/>
                        <a:ext cx="11086465" cy="3412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439921" y="549859"/>
            <a:ext cx="5473700" cy="54894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3" name="Object 2"/>
          <p:cNvGraphicFramePr/>
          <p:nvPr/>
        </p:nvGraphicFramePr>
        <p:xfrm>
          <a:off x="800735" y="1722755"/>
          <a:ext cx="10590530" cy="3412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2" imgW="10582275" imgH="3409950" progId="Paint.Picture">
                  <p:embed/>
                </p:oleObj>
              </mc:Choice>
              <mc:Fallback>
                <p:oleObj name="" r:id="rId2" imgW="10582275" imgH="340995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00735" y="1722755"/>
                        <a:ext cx="10590530" cy="3412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439921" y="549859"/>
            <a:ext cx="5473700" cy="54894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3" name="Object 2"/>
          <p:cNvGraphicFramePr/>
          <p:nvPr/>
        </p:nvGraphicFramePr>
        <p:xfrm>
          <a:off x="1429385" y="1195705"/>
          <a:ext cx="9332595" cy="5662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2" imgW="9324975" imgH="5657850" progId="Paint.Picture">
                  <p:embed/>
                </p:oleObj>
              </mc:Choice>
              <mc:Fallback>
                <p:oleObj name="" r:id="rId2" imgW="9324975" imgH="5657850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29385" y="1195705"/>
                        <a:ext cx="9332595" cy="5662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68054" y="2261474"/>
            <a:ext cx="1573288" cy="157328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6728" y="2270251"/>
            <a:ext cx="1554262" cy="155426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52436" y="2070664"/>
            <a:ext cx="1950877" cy="195234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73910" y="4569282"/>
            <a:ext cx="747776" cy="30510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46403" y="549859"/>
            <a:ext cx="10455148" cy="5489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820409" y="4569282"/>
            <a:ext cx="757936" cy="30510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488169" y="4569282"/>
            <a:ext cx="857630" cy="305104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5531" y="6184391"/>
            <a:ext cx="451103" cy="44958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216785" y="2387549"/>
            <a:ext cx="8162290" cy="1976120"/>
            <a:chOff x="2216785" y="2387549"/>
            <a:chExt cx="8162290" cy="19761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20417" y="2387549"/>
              <a:ext cx="7955915" cy="7318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16785" y="3009646"/>
              <a:ext cx="8161909" cy="73151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80533" y="3631387"/>
              <a:ext cx="2835020" cy="731824"/>
            </a:xfrm>
            <a:prstGeom prst="rect">
              <a:avLst/>
            </a:prstGeom>
          </p:spPr>
        </p:pic>
      </p:grp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31838" y="2750820"/>
            <a:ext cx="4790059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78250" y="544652"/>
            <a:ext cx="4775581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29529" y="2859658"/>
            <a:ext cx="2667635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3453714"/>
            <a:ext cx="2435479" cy="36606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96002" y="4048633"/>
            <a:ext cx="2910078" cy="36576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830580" y="1915667"/>
            <a:ext cx="3576954" cy="3408045"/>
            <a:chOff x="830580" y="1915667"/>
            <a:chExt cx="3576954" cy="340804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11728" y="3209874"/>
              <a:ext cx="1371981" cy="4270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53058" y="3637152"/>
              <a:ext cx="3164332" cy="42671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30580" y="1915667"/>
              <a:ext cx="3576828" cy="3407663"/>
            </a:xfrm>
            <a:prstGeom prst="rect">
              <a:avLst/>
            </a:prstGeom>
          </p:spPr>
        </p:pic>
      </p:grp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03227" y="2270394"/>
            <a:ext cx="1939551" cy="158748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74273" y="2429277"/>
            <a:ext cx="1238864" cy="123591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63014" y="2244286"/>
            <a:ext cx="1930388" cy="16057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56333" y="4569282"/>
            <a:ext cx="1523238" cy="30510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51985" y="549859"/>
            <a:ext cx="4463288" cy="548944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4785614" y="4569282"/>
            <a:ext cx="2845435" cy="610235"/>
            <a:chOff x="4785614" y="4569282"/>
            <a:chExt cx="2845435" cy="610235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85614" y="4569282"/>
              <a:ext cx="2845435" cy="30510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99074" y="4874641"/>
              <a:ext cx="733348" cy="304800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8651493" y="4569282"/>
            <a:ext cx="2562225" cy="610235"/>
            <a:chOff x="8651493" y="4569282"/>
            <a:chExt cx="2562225" cy="610235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51493" y="4569282"/>
              <a:ext cx="2562225" cy="30510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909049" y="4874641"/>
              <a:ext cx="1974469" cy="304800"/>
            </a:xfrm>
            <a:prstGeom prst="rect">
              <a:avLst/>
            </a:prstGeom>
          </p:spPr>
        </p:pic>
      </p:grp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1738579"/>
            <a:ext cx="2173097" cy="36606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2232405"/>
            <a:ext cx="117475" cy="2068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68975" y="2181098"/>
            <a:ext cx="3326003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8975" y="2623057"/>
            <a:ext cx="1787398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68975" y="3064713"/>
            <a:ext cx="3427729" cy="3660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68975" y="3507359"/>
            <a:ext cx="5254625" cy="36575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68975" y="3949319"/>
            <a:ext cx="4099559" cy="3657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240146" y="4543933"/>
            <a:ext cx="6418960" cy="3657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56690" y="1947621"/>
            <a:ext cx="2386965" cy="548944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051292" y="2179320"/>
            <a:ext cx="3429000" cy="3496310"/>
            <a:chOff x="8051292" y="2179320"/>
            <a:chExt cx="3429000" cy="3496310"/>
          </a:xfrm>
        </p:grpSpPr>
        <p:sp>
          <p:nvSpPr>
            <p:cNvPr id="3" name="object 3"/>
            <p:cNvSpPr/>
            <p:nvPr/>
          </p:nvSpPr>
          <p:spPr>
            <a:xfrm>
              <a:off x="8051292" y="2179320"/>
              <a:ext cx="3429000" cy="3496310"/>
            </a:xfrm>
            <a:custGeom>
              <a:avLst/>
              <a:gdLst/>
              <a:ahLst/>
              <a:cxnLst/>
              <a:rect l="l" t="t" r="r" b="b"/>
              <a:pathLst>
                <a:path w="3429000" h="3496310">
                  <a:moveTo>
                    <a:pt x="3429000" y="0"/>
                  </a:moveTo>
                  <a:lnTo>
                    <a:pt x="0" y="0"/>
                  </a:lnTo>
                  <a:lnTo>
                    <a:pt x="0" y="3496055"/>
                  </a:lnTo>
                  <a:lnTo>
                    <a:pt x="3429000" y="349605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724900" y="3745103"/>
              <a:ext cx="2243836" cy="365760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4376928" y="2179320"/>
            <a:ext cx="3429000" cy="3496310"/>
            <a:chOff x="4376928" y="2179320"/>
            <a:chExt cx="3429000" cy="3496310"/>
          </a:xfrm>
        </p:grpSpPr>
        <p:sp>
          <p:nvSpPr>
            <p:cNvPr id="6" name="object 6"/>
            <p:cNvSpPr/>
            <p:nvPr/>
          </p:nvSpPr>
          <p:spPr>
            <a:xfrm>
              <a:off x="4376928" y="2179320"/>
              <a:ext cx="3429000" cy="3496310"/>
            </a:xfrm>
            <a:custGeom>
              <a:avLst/>
              <a:gdLst/>
              <a:ahLst/>
              <a:cxnLst/>
              <a:rect l="l" t="t" r="r" b="b"/>
              <a:pathLst>
                <a:path w="3429000" h="3496310">
                  <a:moveTo>
                    <a:pt x="3429000" y="0"/>
                  </a:moveTo>
                  <a:lnTo>
                    <a:pt x="0" y="0"/>
                  </a:lnTo>
                  <a:lnTo>
                    <a:pt x="0" y="3496055"/>
                  </a:lnTo>
                  <a:lnTo>
                    <a:pt x="3429000" y="349605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02987" y="3745103"/>
              <a:ext cx="2126995" cy="36576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701040" y="2179320"/>
            <a:ext cx="3429000" cy="3496310"/>
            <a:chOff x="701040" y="2179320"/>
            <a:chExt cx="3429000" cy="3496310"/>
          </a:xfrm>
        </p:grpSpPr>
        <p:sp>
          <p:nvSpPr>
            <p:cNvPr id="9" name="object 9"/>
            <p:cNvSpPr/>
            <p:nvPr/>
          </p:nvSpPr>
          <p:spPr>
            <a:xfrm>
              <a:off x="701040" y="2179320"/>
              <a:ext cx="3429000" cy="3496310"/>
            </a:xfrm>
            <a:custGeom>
              <a:avLst/>
              <a:gdLst/>
              <a:ahLst/>
              <a:cxnLst/>
              <a:rect l="l" t="t" r="r" b="b"/>
              <a:pathLst>
                <a:path w="3429000" h="3496310">
                  <a:moveTo>
                    <a:pt x="3429000" y="0"/>
                  </a:moveTo>
                  <a:lnTo>
                    <a:pt x="0" y="0"/>
                  </a:lnTo>
                  <a:lnTo>
                    <a:pt x="0" y="3496055"/>
                  </a:lnTo>
                  <a:lnTo>
                    <a:pt x="3429000" y="349605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8481" y="3745103"/>
              <a:ext cx="2371217" cy="365760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50690" y="549859"/>
            <a:ext cx="3845179" cy="548944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051292" y="2179320"/>
            <a:ext cx="3429000" cy="3496310"/>
            <a:chOff x="8051292" y="2179320"/>
            <a:chExt cx="3429000" cy="3496310"/>
          </a:xfrm>
        </p:grpSpPr>
        <p:sp>
          <p:nvSpPr>
            <p:cNvPr id="3" name="object 3"/>
            <p:cNvSpPr/>
            <p:nvPr/>
          </p:nvSpPr>
          <p:spPr>
            <a:xfrm>
              <a:off x="8051292" y="2179320"/>
              <a:ext cx="3429000" cy="3496310"/>
            </a:xfrm>
            <a:custGeom>
              <a:avLst/>
              <a:gdLst/>
              <a:ahLst/>
              <a:cxnLst/>
              <a:rect l="l" t="t" r="r" b="b"/>
              <a:pathLst>
                <a:path w="3429000" h="3496310">
                  <a:moveTo>
                    <a:pt x="3429000" y="0"/>
                  </a:moveTo>
                  <a:lnTo>
                    <a:pt x="0" y="0"/>
                  </a:lnTo>
                  <a:lnTo>
                    <a:pt x="0" y="3496055"/>
                  </a:lnTo>
                  <a:lnTo>
                    <a:pt x="3429000" y="349605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42604" y="3562223"/>
              <a:ext cx="811987" cy="36575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19260" y="3562223"/>
              <a:ext cx="249935" cy="36575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44228" y="3562223"/>
              <a:ext cx="1485137" cy="36575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64266" y="3562223"/>
              <a:ext cx="249935" cy="36575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70748" y="3927983"/>
              <a:ext cx="1349882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51848" y="3927983"/>
              <a:ext cx="249935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76816" y="3927983"/>
              <a:ext cx="1852802" cy="365760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4376928" y="2179320"/>
            <a:ext cx="3429000" cy="3496310"/>
            <a:chOff x="4376928" y="2179320"/>
            <a:chExt cx="3429000" cy="3496310"/>
          </a:xfrm>
        </p:grpSpPr>
        <p:sp>
          <p:nvSpPr>
            <p:cNvPr id="12" name="object 12"/>
            <p:cNvSpPr/>
            <p:nvPr/>
          </p:nvSpPr>
          <p:spPr>
            <a:xfrm>
              <a:off x="4376928" y="2179320"/>
              <a:ext cx="3429000" cy="3496310"/>
            </a:xfrm>
            <a:custGeom>
              <a:avLst/>
              <a:gdLst/>
              <a:ahLst/>
              <a:cxnLst/>
              <a:rect l="l" t="t" r="r" b="b"/>
              <a:pathLst>
                <a:path w="3429000" h="3496310">
                  <a:moveTo>
                    <a:pt x="3429000" y="0"/>
                  </a:moveTo>
                  <a:lnTo>
                    <a:pt x="0" y="0"/>
                  </a:lnTo>
                  <a:lnTo>
                    <a:pt x="0" y="3496055"/>
                  </a:lnTo>
                  <a:lnTo>
                    <a:pt x="3429000" y="349605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967351" y="3562223"/>
              <a:ext cx="811987" cy="36575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44007" y="3562223"/>
              <a:ext cx="249936" cy="36575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68975" y="3562223"/>
              <a:ext cx="1484756" cy="36575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88759" y="3562223"/>
              <a:ext cx="249935" cy="36575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00751" y="3927983"/>
              <a:ext cx="1349882" cy="365760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701040" y="2179320"/>
            <a:ext cx="3429000" cy="3496310"/>
            <a:chOff x="701040" y="2179320"/>
            <a:chExt cx="3429000" cy="3496310"/>
          </a:xfrm>
        </p:grpSpPr>
        <p:sp>
          <p:nvSpPr>
            <p:cNvPr id="19" name="object 19"/>
            <p:cNvSpPr/>
            <p:nvPr/>
          </p:nvSpPr>
          <p:spPr>
            <a:xfrm>
              <a:off x="701040" y="2179320"/>
              <a:ext cx="3429000" cy="3496310"/>
            </a:xfrm>
            <a:custGeom>
              <a:avLst/>
              <a:gdLst/>
              <a:ahLst/>
              <a:cxnLst/>
              <a:rect l="l" t="t" r="r" b="b"/>
              <a:pathLst>
                <a:path w="3429000" h="3496310">
                  <a:moveTo>
                    <a:pt x="3429000" y="0"/>
                  </a:moveTo>
                  <a:lnTo>
                    <a:pt x="0" y="0"/>
                  </a:lnTo>
                  <a:lnTo>
                    <a:pt x="0" y="3496055"/>
                  </a:lnTo>
                  <a:lnTo>
                    <a:pt x="3429000" y="349605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F05B2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91716" y="3562223"/>
              <a:ext cx="811987" cy="36575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68373" y="3562223"/>
              <a:ext cx="249936" cy="36575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93340" y="3562223"/>
              <a:ext cx="1485137" cy="36575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13506" y="3562223"/>
              <a:ext cx="249936" cy="36575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71193" y="3927983"/>
              <a:ext cx="1702054" cy="365760"/>
            </a:xfrm>
            <a:prstGeom prst="rect">
              <a:avLst/>
            </a:prstGeom>
          </p:spPr>
        </p:pic>
      </p:grpSp>
      <p:pic>
        <p:nvPicPr>
          <p:cNvPr id="25" name="object 2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428997" y="549859"/>
            <a:ext cx="3478276" cy="548944"/>
          </a:xfrm>
          <a:prstGeom prst="rect">
            <a:avLst/>
          </a:prstGeom>
        </p:spPr>
      </p:pic>
      <p:sp>
        <p:nvSpPr>
          <p:cNvPr id="26" name="Slide Number Placeholder 2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051292" y="2179320"/>
            <a:ext cx="3429000" cy="3496310"/>
            <a:chOff x="8051292" y="2179320"/>
            <a:chExt cx="3429000" cy="3496310"/>
          </a:xfrm>
        </p:grpSpPr>
        <p:sp>
          <p:nvSpPr>
            <p:cNvPr id="3" name="object 3"/>
            <p:cNvSpPr/>
            <p:nvPr/>
          </p:nvSpPr>
          <p:spPr>
            <a:xfrm>
              <a:off x="8051292" y="2179320"/>
              <a:ext cx="3429000" cy="3496310"/>
            </a:xfrm>
            <a:custGeom>
              <a:avLst/>
              <a:gdLst/>
              <a:ahLst/>
              <a:cxnLst/>
              <a:rect l="l" t="t" r="r" b="b"/>
              <a:pathLst>
                <a:path w="3429000" h="3496310">
                  <a:moveTo>
                    <a:pt x="3429000" y="0"/>
                  </a:moveTo>
                  <a:lnTo>
                    <a:pt x="0" y="0"/>
                  </a:lnTo>
                  <a:lnTo>
                    <a:pt x="0" y="3496055"/>
                  </a:lnTo>
                  <a:lnTo>
                    <a:pt x="3429000" y="349605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42604" y="3562223"/>
              <a:ext cx="811987" cy="36575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19260" y="3562223"/>
              <a:ext cx="249935" cy="36575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44228" y="3562223"/>
              <a:ext cx="1485137" cy="36575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64266" y="3562223"/>
              <a:ext cx="249935" cy="36575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64396" y="3927983"/>
              <a:ext cx="1172057" cy="36576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4376928" y="2179320"/>
            <a:ext cx="3429000" cy="3496310"/>
            <a:chOff x="4376928" y="2179320"/>
            <a:chExt cx="3429000" cy="3496310"/>
          </a:xfrm>
        </p:grpSpPr>
        <p:sp>
          <p:nvSpPr>
            <p:cNvPr id="10" name="object 10"/>
            <p:cNvSpPr/>
            <p:nvPr/>
          </p:nvSpPr>
          <p:spPr>
            <a:xfrm>
              <a:off x="4376928" y="2179320"/>
              <a:ext cx="3429000" cy="3496310"/>
            </a:xfrm>
            <a:custGeom>
              <a:avLst/>
              <a:gdLst/>
              <a:ahLst/>
              <a:cxnLst/>
              <a:rect l="l" t="t" r="r" b="b"/>
              <a:pathLst>
                <a:path w="3429000" h="3496310">
                  <a:moveTo>
                    <a:pt x="3429000" y="0"/>
                  </a:moveTo>
                  <a:lnTo>
                    <a:pt x="0" y="0"/>
                  </a:lnTo>
                  <a:lnTo>
                    <a:pt x="0" y="3496055"/>
                  </a:lnTo>
                  <a:lnTo>
                    <a:pt x="3429000" y="349605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967351" y="3562223"/>
              <a:ext cx="811987" cy="36575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44007" y="3562223"/>
              <a:ext cx="249936" cy="36575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68975" y="3562223"/>
              <a:ext cx="1484756" cy="36575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88759" y="3562223"/>
              <a:ext cx="249935" cy="36575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32171" y="3927983"/>
              <a:ext cx="1481327" cy="365760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701040" y="2179320"/>
            <a:ext cx="3429000" cy="3496310"/>
            <a:chOff x="701040" y="2179320"/>
            <a:chExt cx="3429000" cy="3496310"/>
          </a:xfrm>
        </p:grpSpPr>
        <p:sp>
          <p:nvSpPr>
            <p:cNvPr id="17" name="object 17"/>
            <p:cNvSpPr/>
            <p:nvPr/>
          </p:nvSpPr>
          <p:spPr>
            <a:xfrm>
              <a:off x="701040" y="2179320"/>
              <a:ext cx="3429000" cy="3496310"/>
            </a:xfrm>
            <a:custGeom>
              <a:avLst/>
              <a:gdLst/>
              <a:ahLst/>
              <a:cxnLst/>
              <a:rect l="l" t="t" r="r" b="b"/>
              <a:pathLst>
                <a:path w="3429000" h="3496310">
                  <a:moveTo>
                    <a:pt x="3429000" y="0"/>
                  </a:moveTo>
                  <a:lnTo>
                    <a:pt x="0" y="0"/>
                  </a:lnTo>
                  <a:lnTo>
                    <a:pt x="0" y="3496055"/>
                  </a:lnTo>
                  <a:lnTo>
                    <a:pt x="3429000" y="349605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F05B2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91716" y="3562223"/>
              <a:ext cx="811987" cy="36575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68373" y="3562223"/>
              <a:ext cx="249936" cy="36575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93340" y="3562223"/>
              <a:ext cx="1485137" cy="36575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13506" y="3562223"/>
              <a:ext cx="249936" cy="36575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6745" y="3927983"/>
              <a:ext cx="1211173" cy="365760"/>
            </a:xfrm>
            <a:prstGeom prst="rect">
              <a:avLst/>
            </a:prstGeom>
          </p:spPr>
        </p:pic>
      </p:grpSp>
      <p:pic>
        <p:nvPicPr>
          <p:cNvPr id="23" name="object 2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428997" y="549859"/>
            <a:ext cx="3478276" cy="548944"/>
          </a:xfrm>
          <a:prstGeom prst="rect">
            <a:avLst/>
          </a:prstGeom>
        </p:spPr>
      </p:pic>
      <p:sp>
        <p:nvSpPr>
          <p:cNvPr id="24" name="Slide Number Placeholder 2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051292" y="2179320"/>
            <a:ext cx="3429000" cy="3496310"/>
            <a:chOff x="8051292" y="2179320"/>
            <a:chExt cx="3429000" cy="3496310"/>
          </a:xfrm>
        </p:grpSpPr>
        <p:sp>
          <p:nvSpPr>
            <p:cNvPr id="3" name="object 3"/>
            <p:cNvSpPr/>
            <p:nvPr/>
          </p:nvSpPr>
          <p:spPr>
            <a:xfrm>
              <a:off x="8051292" y="2179320"/>
              <a:ext cx="3429000" cy="3496310"/>
            </a:xfrm>
            <a:custGeom>
              <a:avLst/>
              <a:gdLst/>
              <a:ahLst/>
              <a:cxnLst/>
              <a:rect l="l" t="t" r="r" b="b"/>
              <a:pathLst>
                <a:path w="3429000" h="3496310">
                  <a:moveTo>
                    <a:pt x="3429000" y="0"/>
                  </a:moveTo>
                  <a:lnTo>
                    <a:pt x="0" y="0"/>
                  </a:lnTo>
                  <a:lnTo>
                    <a:pt x="0" y="3496055"/>
                  </a:lnTo>
                  <a:lnTo>
                    <a:pt x="3429000" y="349605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42604" y="3562223"/>
              <a:ext cx="811987" cy="36575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19260" y="3562223"/>
              <a:ext cx="249935" cy="36575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44228" y="3562223"/>
              <a:ext cx="1485137" cy="36575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64266" y="3562223"/>
              <a:ext cx="249935" cy="36575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35568" y="3927983"/>
              <a:ext cx="1140053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12706" y="3927983"/>
              <a:ext cx="249935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37674" y="3927983"/>
              <a:ext cx="1120140" cy="365760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4376928" y="2179320"/>
            <a:ext cx="3429000" cy="3496310"/>
            <a:chOff x="4376928" y="2179320"/>
            <a:chExt cx="3429000" cy="3496310"/>
          </a:xfrm>
        </p:grpSpPr>
        <p:sp>
          <p:nvSpPr>
            <p:cNvPr id="12" name="object 12"/>
            <p:cNvSpPr/>
            <p:nvPr/>
          </p:nvSpPr>
          <p:spPr>
            <a:xfrm>
              <a:off x="4376928" y="2179320"/>
              <a:ext cx="3429000" cy="3496310"/>
            </a:xfrm>
            <a:custGeom>
              <a:avLst/>
              <a:gdLst/>
              <a:ahLst/>
              <a:cxnLst/>
              <a:rect l="l" t="t" r="r" b="b"/>
              <a:pathLst>
                <a:path w="3429000" h="3496310">
                  <a:moveTo>
                    <a:pt x="3429000" y="0"/>
                  </a:moveTo>
                  <a:lnTo>
                    <a:pt x="0" y="0"/>
                  </a:lnTo>
                  <a:lnTo>
                    <a:pt x="0" y="3496055"/>
                  </a:lnTo>
                  <a:lnTo>
                    <a:pt x="3429000" y="349605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9BC7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967351" y="3562223"/>
              <a:ext cx="811987" cy="36575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44007" y="3562223"/>
              <a:ext cx="249936" cy="36575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68975" y="3562223"/>
              <a:ext cx="1484756" cy="36575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88759" y="3562223"/>
              <a:ext cx="249935" cy="36575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02378" y="3927983"/>
              <a:ext cx="1296543" cy="365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54903" y="3927983"/>
              <a:ext cx="249936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79871" y="3927983"/>
              <a:ext cx="1460753" cy="365760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701040" y="2179320"/>
            <a:ext cx="3429000" cy="3496310"/>
            <a:chOff x="701040" y="2179320"/>
            <a:chExt cx="3429000" cy="3496310"/>
          </a:xfrm>
        </p:grpSpPr>
        <p:sp>
          <p:nvSpPr>
            <p:cNvPr id="21" name="object 21"/>
            <p:cNvSpPr/>
            <p:nvPr/>
          </p:nvSpPr>
          <p:spPr>
            <a:xfrm>
              <a:off x="701040" y="2179320"/>
              <a:ext cx="3429000" cy="3496310"/>
            </a:xfrm>
            <a:custGeom>
              <a:avLst/>
              <a:gdLst/>
              <a:ahLst/>
              <a:cxnLst/>
              <a:rect l="l" t="t" r="r" b="b"/>
              <a:pathLst>
                <a:path w="3429000" h="3496310">
                  <a:moveTo>
                    <a:pt x="3429000" y="0"/>
                  </a:moveTo>
                  <a:lnTo>
                    <a:pt x="0" y="0"/>
                  </a:lnTo>
                  <a:lnTo>
                    <a:pt x="0" y="3496055"/>
                  </a:lnTo>
                  <a:lnTo>
                    <a:pt x="3429000" y="349605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F05B2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91716" y="3562223"/>
              <a:ext cx="811987" cy="36575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68373" y="3562223"/>
              <a:ext cx="249936" cy="36575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93340" y="3562223"/>
              <a:ext cx="1485137" cy="36575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13506" y="3562223"/>
              <a:ext cx="249936" cy="36575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51965" y="3927983"/>
              <a:ext cx="880021" cy="36576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85390" y="3927983"/>
              <a:ext cx="249936" cy="36576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610357" y="3927983"/>
              <a:ext cx="625856" cy="365760"/>
            </a:xfrm>
            <a:prstGeom prst="rect">
              <a:avLst/>
            </a:prstGeom>
          </p:spPr>
        </p:pic>
      </p:grpSp>
      <p:pic>
        <p:nvPicPr>
          <p:cNvPr id="29" name="object 2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428997" y="549859"/>
            <a:ext cx="3478276" cy="548944"/>
          </a:xfrm>
          <a:prstGeom prst="rect">
            <a:avLst/>
          </a:prstGeom>
        </p:spPr>
      </p:pic>
      <p:sp>
        <p:nvSpPr>
          <p:cNvPr id="30" name="Slide Number Placeholder 2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17920" y="4088891"/>
            <a:ext cx="5257800" cy="1618615"/>
            <a:chOff x="6217920" y="4088891"/>
            <a:chExt cx="5257800" cy="1618615"/>
          </a:xfrm>
        </p:grpSpPr>
        <p:sp>
          <p:nvSpPr>
            <p:cNvPr id="3" name="object 3"/>
            <p:cNvSpPr/>
            <p:nvPr/>
          </p:nvSpPr>
          <p:spPr>
            <a:xfrm>
              <a:off x="6217920" y="4088891"/>
              <a:ext cx="5257800" cy="1618615"/>
            </a:xfrm>
            <a:custGeom>
              <a:avLst/>
              <a:gdLst/>
              <a:ahLst/>
              <a:cxnLst/>
              <a:rect l="l" t="t" r="r" b="b"/>
              <a:pathLst>
                <a:path w="5257800" h="1618614">
                  <a:moveTo>
                    <a:pt x="5257800" y="0"/>
                  </a:moveTo>
                  <a:lnTo>
                    <a:pt x="0" y="0"/>
                  </a:lnTo>
                  <a:lnTo>
                    <a:pt x="0" y="1618487"/>
                  </a:lnTo>
                  <a:lnTo>
                    <a:pt x="5257800" y="1618487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546215" y="4716144"/>
              <a:ext cx="811987" cy="3657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22871" y="4716144"/>
              <a:ext cx="249935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47839" y="4716144"/>
              <a:ext cx="1140828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46313" y="4716144"/>
              <a:ext cx="249935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71280" y="4716144"/>
              <a:ext cx="2845307" cy="36576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701040" y="4088891"/>
            <a:ext cx="5257800" cy="1618615"/>
            <a:chOff x="701040" y="4088891"/>
            <a:chExt cx="5257800" cy="1618615"/>
          </a:xfrm>
        </p:grpSpPr>
        <p:sp>
          <p:nvSpPr>
            <p:cNvPr id="10" name="object 10"/>
            <p:cNvSpPr/>
            <p:nvPr/>
          </p:nvSpPr>
          <p:spPr>
            <a:xfrm>
              <a:off x="701040" y="4088891"/>
              <a:ext cx="5257800" cy="1618615"/>
            </a:xfrm>
            <a:custGeom>
              <a:avLst/>
              <a:gdLst/>
              <a:ahLst/>
              <a:cxnLst/>
              <a:rect l="l" t="t" r="r" b="b"/>
              <a:pathLst>
                <a:path w="5257800" h="1618614">
                  <a:moveTo>
                    <a:pt x="5257800" y="0"/>
                  </a:moveTo>
                  <a:lnTo>
                    <a:pt x="0" y="0"/>
                  </a:lnTo>
                  <a:lnTo>
                    <a:pt x="0" y="1618487"/>
                  </a:lnTo>
                  <a:lnTo>
                    <a:pt x="5257800" y="1618487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806829" y="4716144"/>
              <a:ext cx="811987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83485" y="4716144"/>
              <a:ext cx="249936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08453" y="4716144"/>
              <a:ext cx="1141171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07054" y="4716144"/>
              <a:ext cx="249936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32022" y="4716144"/>
              <a:ext cx="1308608" cy="365760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6217920" y="2193035"/>
            <a:ext cx="5257800" cy="1620520"/>
            <a:chOff x="6217920" y="2193035"/>
            <a:chExt cx="5257800" cy="1620520"/>
          </a:xfrm>
        </p:grpSpPr>
        <p:sp>
          <p:nvSpPr>
            <p:cNvPr id="17" name="object 17"/>
            <p:cNvSpPr/>
            <p:nvPr/>
          </p:nvSpPr>
          <p:spPr>
            <a:xfrm>
              <a:off x="6217920" y="2193035"/>
              <a:ext cx="5257800" cy="1620520"/>
            </a:xfrm>
            <a:custGeom>
              <a:avLst/>
              <a:gdLst/>
              <a:ahLst/>
              <a:cxnLst/>
              <a:rect l="l" t="t" r="r" b="b"/>
              <a:pathLst>
                <a:path w="5257800" h="1620520">
                  <a:moveTo>
                    <a:pt x="5257800" y="0"/>
                  </a:moveTo>
                  <a:lnTo>
                    <a:pt x="0" y="0"/>
                  </a:lnTo>
                  <a:lnTo>
                    <a:pt x="0" y="1620012"/>
                  </a:lnTo>
                  <a:lnTo>
                    <a:pt x="5257800" y="1620012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366127" y="2820923"/>
              <a:ext cx="811987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42783" y="2820923"/>
              <a:ext cx="249935" cy="3657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67751" y="2820923"/>
              <a:ext cx="1141171" cy="36576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66225" y="2820923"/>
              <a:ext cx="249935" cy="36576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291193" y="2820923"/>
              <a:ext cx="1210818" cy="365760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701040" y="2193035"/>
            <a:ext cx="5257800" cy="1620520"/>
            <a:chOff x="701040" y="2193035"/>
            <a:chExt cx="5257800" cy="1620520"/>
          </a:xfrm>
        </p:grpSpPr>
        <p:sp>
          <p:nvSpPr>
            <p:cNvPr id="24" name="object 24"/>
            <p:cNvSpPr/>
            <p:nvPr/>
          </p:nvSpPr>
          <p:spPr>
            <a:xfrm>
              <a:off x="701040" y="2193035"/>
              <a:ext cx="5257800" cy="1620520"/>
            </a:xfrm>
            <a:custGeom>
              <a:avLst/>
              <a:gdLst/>
              <a:ahLst/>
              <a:cxnLst/>
              <a:rect l="l" t="t" r="r" b="b"/>
              <a:pathLst>
                <a:path w="5257800" h="1620520">
                  <a:moveTo>
                    <a:pt x="5257800" y="0"/>
                  </a:moveTo>
                  <a:lnTo>
                    <a:pt x="0" y="0"/>
                  </a:lnTo>
                  <a:lnTo>
                    <a:pt x="0" y="1620012"/>
                  </a:lnTo>
                  <a:lnTo>
                    <a:pt x="5257800" y="1620012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F05B2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132965" y="2820923"/>
              <a:ext cx="811987" cy="36576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9620" y="2820923"/>
              <a:ext cx="249936" cy="36576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34588" y="2820923"/>
              <a:ext cx="1141171" cy="36576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33190" y="2820923"/>
              <a:ext cx="249936" cy="36576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58157" y="2820923"/>
              <a:ext cx="625856" cy="365760"/>
            </a:xfrm>
            <a:prstGeom prst="rect">
              <a:avLst/>
            </a:prstGeom>
          </p:spPr>
        </p:pic>
      </p:grpSp>
      <p:pic>
        <p:nvPicPr>
          <p:cNvPr id="30" name="object 3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608829" y="549859"/>
            <a:ext cx="3108832" cy="548944"/>
          </a:xfrm>
          <a:prstGeom prst="rect">
            <a:avLst/>
          </a:prstGeom>
        </p:spPr>
      </p:pic>
      <p:sp>
        <p:nvSpPr>
          <p:cNvPr id="31" name="Slide Number Placeholder 3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17920" y="2182367"/>
            <a:ext cx="5257800" cy="3488690"/>
            <a:chOff x="6217920" y="2182367"/>
            <a:chExt cx="5257800" cy="3488690"/>
          </a:xfrm>
        </p:grpSpPr>
        <p:sp>
          <p:nvSpPr>
            <p:cNvPr id="3" name="object 3"/>
            <p:cNvSpPr/>
            <p:nvPr/>
          </p:nvSpPr>
          <p:spPr>
            <a:xfrm>
              <a:off x="6217920" y="2182367"/>
              <a:ext cx="5257800" cy="3488690"/>
            </a:xfrm>
            <a:custGeom>
              <a:avLst/>
              <a:gdLst/>
              <a:ahLst/>
              <a:cxnLst/>
              <a:rect l="l" t="t" r="r" b="b"/>
              <a:pathLst>
                <a:path w="5257800" h="3488690">
                  <a:moveTo>
                    <a:pt x="5257800" y="0"/>
                  </a:moveTo>
                  <a:lnTo>
                    <a:pt x="0" y="0"/>
                  </a:lnTo>
                  <a:lnTo>
                    <a:pt x="0" y="3488436"/>
                  </a:lnTo>
                  <a:lnTo>
                    <a:pt x="5257800" y="3488436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068947" y="3684396"/>
              <a:ext cx="3766566" cy="487680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707136" y="2182367"/>
            <a:ext cx="5257800" cy="3488690"/>
            <a:chOff x="707136" y="2182367"/>
            <a:chExt cx="5257800" cy="3488690"/>
          </a:xfrm>
        </p:grpSpPr>
        <p:sp>
          <p:nvSpPr>
            <p:cNvPr id="6" name="object 6"/>
            <p:cNvSpPr/>
            <p:nvPr/>
          </p:nvSpPr>
          <p:spPr>
            <a:xfrm>
              <a:off x="707136" y="2182367"/>
              <a:ext cx="5257800" cy="3488690"/>
            </a:xfrm>
            <a:custGeom>
              <a:avLst/>
              <a:gdLst/>
              <a:ahLst/>
              <a:cxnLst/>
              <a:rect l="l" t="t" r="r" b="b"/>
              <a:pathLst>
                <a:path w="5257800" h="3488690">
                  <a:moveTo>
                    <a:pt x="5257800" y="0"/>
                  </a:moveTo>
                  <a:lnTo>
                    <a:pt x="0" y="0"/>
                  </a:lnTo>
                  <a:lnTo>
                    <a:pt x="0" y="3488436"/>
                  </a:lnTo>
                  <a:lnTo>
                    <a:pt x="5257800" y="3488436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0348" y="3684396"/>
              <a:ext cx="1084478" cy="48768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64080" y="3684396"/>
              <a:ext cx="320039" cy="48768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24100" y="3684396"/>
              <a:ext cx="1754251" cy="48768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59021" y="3684396"/>
              <a:ext cx="332232" cy="48768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25138" y="3684396"/>
              <a:ext cx="1616202" cy="48768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525009" y="549859"/>
            <a:ext cx="3289299" cy="548944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66821" y="2750820"/>
            <a:ext cx="8373109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67711" y="549859"/>
            <a:ext cx="7807325" cy="549275"/>
            <a:chOff x="2267711" y="549859"/>
            <a:chExt cx="7807325" cy="5492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267711" y="549859"/>
              <a:ext cx="4483353" cy="548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02019" y="549859"/>
              <a:ext cx="3573017" cy="548944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14472" y="1432560"/>
            <a:ext cx="6163056" cy="529894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58339" y="549859"/>
            <a:ext cx="8428990" cy="549275"/>
            <a:chOff x="1958339" y="549859"/>
            <a:chExt cx="8428990" cy="5492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958339" y="549859"/>
              <a:ext cx="2674112" cy="548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64989" y="549859"/>
              <a:ext cx="6022086" cy="548944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05784" y="1348739"/>
            <a:ext cx="4980432" cy="491947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331717" y="549859"/>
            <a:ext cx="5652135" cy="5489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81171" y="1694410"/>
            <a:ext cx="6106755" cy="412574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grpSp>
        <p:nvGrpSpPr>
          <p:cNvPr id="4" name="object 4"/>
          <p:cNvGrpSpPr/>
          <p:nvPr/>
        </p:nvGrpSpPr>
        <p:grpSpPr>
          <a:xfrm>
            <a:off x="2514345" y="761949"/>
            <a:ext cx="7820659" cy="1354455"/>
            <a:chOff x="2291460" y="2698064"/>
            <a:chExt cx="7820659" cy="1354455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533776" y="2698064"/>
              <a:ext cx="7488301" cy="7318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91460" y="3320541"/>
              <a:ext cx="7820659" cy="731520"/>
            </a:xfrm>
            <a:prstGeom prst="rect">
              <a:avLst/>
            </a:prstGeom>
          </p:spPr>
        </p:pic>
      </p:grp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100" name="Content Placeholder 99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429000" y="3124200"/>
            <a:ext cx="5303520" cy="32461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560"/>
              <a:ext cx="1689735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333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0146" y="1807159"/>
            <a:ext cx="5120258" cy="36606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466715" y="2300985"/>
            <a:ext cx="116839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A9FBB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2A9FBB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68975" y="2249677"/>
            <a:ext cx="3994404" cy="36576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5768975" y="2691638"/>
            <a:ext cx="5185410" cy="365760"/>
            <a:chOff x="5768975" y="2691638"/>
            <a:chExt cx="5185410" cy="36576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68975" y="2691638"/>
              <a:ext cx="2636520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50301" y="2691638"/>
              <a:ext cx="195072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47836" y="2691638"/>
              <a:ext cx="2606167" cy="365760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240146" y="3286378"/>
            <a:ext cx="3573653" cy="36576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240146" y="3880739"/>
            <a:ext cx="5400548" cy="36576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240146" y="4475353"/>
            <a:ext cx="6095237" cy="365760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87954" y="1762505"/>
            <a:ext cx="2922270" cy="4645660"/>
            <a:chOff x="3187954" y="1762505"/>
            <a:chExt cx="2922270" cy="4645660"/>
          </a:xfrm>
        </p:grpSpPr>
        <p:sp>
          <p:nvSpPr>
            <p:cNvPr id="3" name="object 3"/>
            <p:cNvSpPr/>
            <p:nvPr/>
          </p:nvSpPr>
          <p:spPr>
            <a:xfrm>
              <a:off x="6096761" y="1762505"/>
              <a:ext cx="0" cy="4645660"/>
            </a:xfrm>
            <a:custGeom>
              <a:avLst/>
              <a:gdLst/>
              <a:ahLst/>
              <a:cxnLst/>
              <a:rect l="l" t="t" r="r" b="b"/>
              <a:pathLst>
                <a:path h="4645660">
                  <a:moveTo>
                    <a:pt x="0" y="0"/>
                  </a:moveTo>
                  <a:lnTo>
                    <a:pt x="0" y="4645482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187954" y="1762632"/>
              <a:ext cx="2921635" cy="365760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91655" y="1762632"/>
            <a:ext cx="3341497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0744" y="549859"/>
            <a:ext cx="9582912" cy="5489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22681" y="2514935"/>
            <a:ext cx="3677022" cy="123758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510901" y="2505468"/>
            <a:ext cx="5066552" cy="2181584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1730959"/>
            <a:ext cx="3285489" cy="36606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2325877"/>
            <a:ext cx="2541016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0146" y="2920314"/>
            <a:ext cx="1236611" cy="36606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240146" y="3514978"/>
            <a:ext cx="5072380" cy="365760"/>
            <a:chOff x="5240146" y="3514978"/>
            <a:chExt cx="5072380" cy="365760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40146" y="3514978"/>
              <a:ext cx="1126883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26174" y="3514978"/>
              <a:ext cx="4085971" cy="365760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40146" y="4109288"/>
            <a:ext cx="5720587" cy="36606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466715" y="4602860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768975" y="4551553"/>
            <a:ext cx="2980690" cy="365760"/>
            <a:chOff x="5768975" y="4551553"/>
            <a:chExt cx="2980690" cy="365760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68975" y="4551553"/>
              <a:ext cx="896480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15988" y="4551553"/>
              <a:ext cx="2233549" cy="365760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358338" y="2041582"/>
            <a:ext cx="923110" cy="96736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20097" y="3366770"/>
            <a:ext cx="1024127" cy="3047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47650" y="4228534"/>
            <a:ext cx="942963" cy="98868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56096" y="5564733"/>
            <a:ext cx="647700" cy="3048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06395" y="2026772"/>
            <a:ext cx="902465" cy="99699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44142" y="3366770"/>
            <a:ext cx="1561083" cy="3047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24910" y="2063331"/>
            <a:ext cx="945651" cy="92124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66510" y="3366770"/>
            <a:ext cx="647700" cy="3047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924670" y="4244199"/>
            <a:ext cx="864390" cy="955829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1673098" y="5564733"/>
            <a:ext cx="1577975" cy="304800"/>
            <a:chOff x="1673098" y="5564733"/>
            <a:chExt cx="1577975" cy="304800"/>
          </a:xfrm>
        </p:grpSpPr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73098" y="5564733"/>
              <a:ext cx="915669" cy="3048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58212" y="5564733"/>
              <a:ext cx="792480" cy="304800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667586" y="4302071"/>
            <a:ext cx="862922" cy="84160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30511" y="5564733"/>
            <a:ext cx="1024127" cy="30480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087877" y="549859"/>
            <a:ext cx="6167755" cy="548944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72786" y="2229589"/>
            <a:ext cx="1563148" cy="163638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89534" y="2276826"/>
            <a:ext cx="2207712" cy="15401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49415" y="2067641"/>
            <a:ext cx="1957349" cy="195881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421638" y="4569282"/>
            <a:ext cx="2023110" cy="305435"/>
            <a:chOff x="1421638" y="4569282"/>
            <a:chExt cx="2023110" cy="30543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1638" y="4569282"/>
              <a:ext cx="1353185" cy="30510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51760" y="4569282"/>
              <a:ext cx="792479" cy="305104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581653" y="549859"/>
            <a:ext cx="5167630" cy="54894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460746" y="4569282"/>
            <a:ext cx="1418590" cy="30510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226042" y="4569282"/>
            <a:ext cx="1344802" cy="305104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548763" y="4760036"/>
            <a:ext cx="1476883" cy="30510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92693" y="4760036"/>
            <a:ext cx="1830324" cy="30510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26680" y="1877567"/>
            <a:ext cx="2430779" cy="23317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51888" y="549859"/>
            <a:ext cx="8031733" cy="5489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70163" y="1862899"/>
            <a:ext cx="2357710" cy="235771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09178" y="2224287"/>
            <a:ext cx="1291128" cy="16477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80858" y="2265243"/>
            <a:ext cx="1226127" cy="15643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45332" y="2241883"/>
            <a:ext cx="1966100" cy="161091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9439" y="4569282"/>
            <a:ext cx="2860548" cy="30510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30550" y="549859"/>
            <a:ext cx="6088634" cy="5489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750561" y="4569282"/>
            <a:ext cx="2860547" cy="30510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448802" y="4569282"/>
            <a:ext cx="2908807" cy="305104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828800"/>
            <a:ext cx="79375" cy="1252855"/>
          </a:xfrm>
          <a:custGeom>
            <a:avLst/>
            <a:gdLst/>
            <a:ahLst/>
            <a:cxnLst/>
            <a:rect l="l" t="t" r="r" b="b"/>
            <a:pathLst>
              <a:path w="79375" h="1252855">
                <a:moveTo>
                  <a:pt x="0" y="1252727"/>
                </a:moveTo>
                <a:lnTo>
                  <a:pt x="79248" y="1252727"/>
                </a:lnTo>
                <a:lnTo>
                  <a:pt x="79248" y="0"/>
                </a:lnTo>
                <a:lnTo>
                  <a:pt x="0" y="0"/>
                </a:lnTo>
                <a:lnTo>
                  <a:pt x="0" y="125272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327" y="3258311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327" y="4687823"/>
            <a:ext cx="79375" cy="1251585"/>
          </a:xfrm>
          <a:custGeom>
            <a:avLst/>
            <a:gdLst/>
            <a:ahLst/>
            <a:cxnLst/>
            <a:rect l="l" t="t" r="r" b="b"/>
            <a:pathLst>
              <a:path w="79375" h="1251585">
                <a:moveTo>
                  <a:pt x="0" y="1251204"/>
                </a:moveTo>
                <a:lnTo>
                  <a:pt x="79248" y="1251204"/>
                </a:lnTo>
                <a:lnTo>
                  <a:pt x="79248" y="0"/>
                </a:lnTo>
                <a:lnTo>
                  <a:pt x="0" y="0"/>
                </a:lnTo>
                <a:lnTo>
                  <a:pt x="0" y="125120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63039" y="549859"/>
            <a:ext cx="9415399" cy="54894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2404617" y="2303017"/>
            <a:ext cx="5006340" cy="304800"/>
            <a:chOff x="2404617" y="2303017"/>
            <a:chExt cx="5006340" cy="3048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04617" y="2303017"/>
              <a:ext cx="703071" cy="3048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31921" y="2303017"/>
              <a:ext cx="161544" cy="3048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12693" y="2303017"/>
              <a:ext cx="4398009" cy="30480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04617" y="3732225"/>
            <a:ext cx="4802378" cy="305104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2404617" y="5162422"/>
            <a:ext cx="9053830" cy="304800"/>
            <a:chOff x="2404617" y="5162422"/>
            <a:chExt cx="9053830" cy="304800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04617" y="5162422"/>
              <a:ext cx="7419975" cy="30479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700895" y="5162422"/>
              <a:ext cx="1757045" cy="304799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31591" y="2113889"/>
            <a:ext cx="854821" cy="594156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31591" y="3525075"/>
            <a:ext cx="854821" cy="62928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03204" y="4913461"/>
            <a:ext cx="711594" cy="708488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00161" y="2750820"/>
            <a:ext cx="3762375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WPS Presentation</Application>
  <PresentationFormat>On-screen Show (4:3)</PresentationFormat>
  <Paragraphs>75</Paragraphs>
  <Slides>32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32</vt:i4>
      </vt:variant>
    </vt:vector>
  </HeadingPairs>
  <TitlesOfParts>
    <vt:vector size="43" baseType="lpstr">
      <vt:lpstr>Arial</vt:lpstr>
      <vt:lpstr>SimSun</vt:lpstr>
      <vt:lpstr>Wingdings</vt:lpstr>
      <vt:lpstr>Segoe UI</vt:lpstr>
      <vt:lpstr>Calibri</vt:lpstr>
      <vt:lpstr>Microsoft YaHei</vt:lpstr>
      <vt:lpstr>Arial Unicode MS</vt:lpstr>
      <vt:lpstr>Office Theme</vt:lpstr>
      <vt:lpstr>Paint.Picture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 with JUnit 5</dc:title>
  <dc:creator>Tudose, Florin Catalin</dc:creator>
  <cp:lastModifiedBy>Steve Sam</cp:lastModifiedBy>
  <cp:revision>7</cp:revision>
  <dcterms:created xsi:type="dcterms:W3CDTF">2022-03-14T15:04:00Z</dcterms:created>
  <dcterms:modified xsi:type="dcterms:W3CDTF">2022-03-21T03:08:16Z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2018-07-16T16:30:00Z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2022-03-14T16:30:00Z</vt:filetime>
  </property>
  <property fmtid="{D5CDD505-2E9C-101B-9397-08002B2CF9AE}" pid="5" name="ICV">
    <vt:lpwstr>5F52811492474CAA9D08E6A13BAB8203</vt:lpwstr>
  </property>
  <property fmtid="{D5CDD505-2E9C-101B-9397-08002B2CF9AE}" pid="6" name="KSOProductBuildVer">
    <vt:lpwstr>1033-11.2.0.11029</vt:lpwstr>
  </property>
</Properties>
</file>