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4385" y="519066"/>
            <a:ext cx="58032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9311640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61616"/>
                </a:solidFill>
              </a:rPr>
              <a:t>C</a:t>
            </a:r>
            <a:r>
              <a:rPr sz="4500" spc="-50" dirty="0">
                <a:solidFill>
                  <a:srgbClr val="161616"/>
                </a:solidFill>
              </a:rPr>
              <a:t>on</a:t>
            </a:r>
            <a:r>
              <a:rPr sz="4500" spc="-85" dirty="0">
                <a:solidFill>
                  <a:srgbClr val="161616"/>
                </a:solidFill>
              </a:rPr>
              <a:t>f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g</a:t>
            </a:r>
            <a:r>
              <a:rPr sz="4500" spc="-60" dirty="0">
                <a:solidFill>
                  <a:srgbClr val="161616"/>
                </a:solidFill>
              </a:rPr>
              <a:t>u</a:t>
            </a:r>
            <a:r>
              <a:rPr sz="4500" spc="-210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60" dirty="0">
                <a:solidFill>
                  <a:srgbClr val="161616"/>
                </a:solidFill>
              </a:rPr>
              <a:t>Job</a:t>
            </a:r>
            <a:r>
              <a:rPr sz="4500" spc="165" dirty="0">
                <a:solidFill>
                  <a:srgbClr val="161616"/>
                </a:solidFill>
              </a:rPr>
              <a:t>s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130" dirty="0">
                <a:solidFill>
                  <a:srgbClr val="161616"/>
                </a:solidFill>
              </a:rPr>
              <a:t>th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5" dirty="0">
                <a:solidFill>
                  <a:srgbClr val="161616"/>
                </a:solidFill>
              </a:rPr>
              <a:t>i</a:t>
            </a:r>
            <a:r>
              <a:rPr sz="4500" spc="-70" dirty="0">
                <a:solidFill>
                  <a:srgbClr val="161616"/>
                </a:solidFill>
              </a:rPr>
              <a:t>pe</a:t>
            </a:r>
            <a:r>
              <a:rPr sz="4500" spc="-100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155" dirty="0">
                <a:solidFill>
                  <a:srgbClr val="161616"/>
                </a:solidFill>
              </a:rPr>
              <a:t>ne  </a:t>
            </a:r>
            <a:r>
              <a:rPr sz="4500" spc="175" dirty="0">
                <a:solidFill>
                  <a:srgbClr val="161616"/>
                </a:solidFill>
              </a:rPr>
              <a:t>P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240" dirty="0">
                <a:solidFill>
                  <a:srgbClr val="161616"/>
                </a:solidFill>
              </a:rPr>
              <a:t>o</a:t>
            </a:r>
            <a:r>
              <a:rPr sz="4500" spc="-190" dirty="0">
                <a:solidFill>
                  <a:srgbClr val="161616"/>
                </a:solidFill>
              </a:rPr>
              <a:t>j</a:t>
            </a:r>
            <a:r>
              <a:rPr sz="4500" spc="-5" dirty="0">
                <a:solidFill>
                  <a:srgbClr val="161616"/>
                </a:solidFill>
              </a:rPr>
              <a:t>e</a:t>
            </a:r>
            <a:r>
              <a:rPr sz="4500" spc="-25" dirty="0">
                <a:solidFill>
                  <a:srgbClr val="161616"/>
                </a:solidFill>
              </a:rPr>
              <a:t>c</a:t>
            </a:r>
            <a:r>
              <a:rPr sz="4500" spc="40" dirty="0">
                <a:solidFill>
                  <a:srgbClr val="161616"/>
                </a:solidFill>
              </a:rPr>
              <a:t>t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365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y</a:t>
            </a:r>
            <a:r>
              <a:rPr sz="4500" spc="-35" dirty="0">
                <a:solidFill>
                  <a:srgbClr val="161616"/>
                </a:solidFill>
              </a:rPr>
              <a:t>pe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58461" y="1975104"/>
            <a:ext cx="3275965" cy="2914650"/>
            <a:chOff x="4458461" y="1975104"/>
            <a:chExt cx="3275965" cy="2914650"/>
          </a:xfrm>
        </p:grpSpPr>
        <p:sp>
          <p:nvSpPr>
            <p:cNvPr id="3" name="object 3"/>
            <p:cNvSpPr/>
            <p:nvPr/>
          </p:nvSpPr>
          <p:spPr>
            <a:xfrm>
              <a:off x="4471034" y="2566035"/>
              <a:ext cx="3251200" cy="2311400"/>
            </a:xfrm>
            <a:custGeom>
              <a:avLst/>
              <a:gdLst/>
              <a:ahLst/>
              <a:cxnLst/>
              <a:rect l="l" t="t" r="r" b="b"/>
              <a:pathLst>
                <a:path w="3251200" h="2311400">
                  <a:moveTo>
                    <a:pt x="0" y="136334"/>
                  </a:moveTo>
                  <a:lnTo>
                    <a:pt x="6950" y="93241"/>
                  </a:lnTo>
                  <a:lnTo>
                    <a:pt x="26303" y="55815"/>
                  </a:lnTo>
                  <a:lnTo>
                    <a:pt x="55815" y="26303"/>
                  </a:lnTo>
                  <a:lnTo>
                    <a:pt x="93241" y="6950"/>
                  </a:lnTo>
                  <a:lnTo>
                    <a:pt x="136334" y="0"/>
                  </a:lnTo>
                  <a:lnTo>
                    <a:pt x="3114357" y="0"/>
                  </a:lnTo>
                  <a:lnTo>
                    <a:pt x="3157450" y="6950"/>
                  </a:lnTo>
                  <a:lnTo>
                    <a:pt x="3194876" y="26303"/>
                  </a:lnTo>
                  <a:lnTo>
                    <a:pt x="3224388" y="55815"/>
                  </a:lnTo>
                  <a:lnTo>
                    <a:pt x="3243741" y="93241"/>
                  </a:lnTo>
                  <a:lnTo>
                    <a:pt x="3250692" y="136334"/>
                  </a:lnTo>
                  <a:lnTo>
                    <a:pt x="3250692" y="2174811"/>
                  </a:lnTo>
                  <a:lnTo>
                    <a:pt x="3243741" y="2217904"/>
                  </a:lnTo>
                  <a:lnTo>
                    <a:pt x="3224388" y="2255330"/>
                  </a:lnTo>
                  <a:lnTo>
                    <a:pt x="3194876" y="2284842"/>
                  </a:lnTo>
                  <a:lnTo>
                    <a:pt x="3157450" y="2304195"/>
                  </a:lnTo>
                  <a:lnTo>
                    <a:pt x="3114357" y="2311146"/>
                  </a:lnTo>
                  <a:lnTo>
                    <a:pt x="136334" y="2311146"/>
                  </a:lnTo>
                  <a:lnTo>
                    <a:pt x="93241" y="2304195"/>
                  </a:lnTo>
                  <a:lnTo>
                    <a:pt x="55815" y="2284842"/>
                  </a:lnTo>
                  <a:lnTo>
                    <a:pt x="26303" y="2255330"/>
                  </a:lnTo>
                  <a:lnTo>
                    <a:pt x="6950" y="2217904"/>
                  </a:lnTo>
                  <a:lnTo>
                    <a:pt x="0" y="2174811"/>
                  </a:lnTo>
                  <a:lnTo>
                    <a:pt x="0" y="136334"/>
                  </a:lnTo>
                  <a:close/>
                </a:path>
              </a:pathLst>
            </a:custGeom>
            <a:ln w="2514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84013" y="2001774"/>
              <a:ext cx="548640" cy="1052830"/>
            </a:xfrm>
            <a:custGeom>
              <a:avLst/>
              <a:gdLst/>
              <a:ahLst/>
              <a:cxnLst/>
              <a:rect l="l" t="t" r="r" b="b"/>
              <a:pathLst>
                <a:path w="548639" h="1052830">
                  <a:moveTo>
                    <a:pt x="548639" y="0"/>
                  </a:moveTo>
                  <a:lnTo>
                    <a:pt x="0" y="0"/>
                  </a:lnTo>
                  <a:lnTo>
                    <a:pt x="0" y="1052322"/>
                  </a:lnTo>
                  <a:lnTo>
                    <a:pt x="548639" y="1052322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14494" y="1975104"/>
              <a:ext cx="487679" cy="9776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58106" y="3393947"/>
              <a:ext cx="2875915" cy="1301750"/>
            </a:xfrm>
            <a:custGeom>
              <a:avLst/>
              <a:gdLst/>
              <a:ahLst/>
              <a:cxnLst/>
              <a:rect l="l" t="t" r="r" b="b"/>
              <a:pathLst>
                <a:path w="2875915" h="1301750">
                  <a:moveTo>
                    <a:pt x="2875788" y="966228"/>
                  </a:moveTo>
                  <a:lnTo>
                    <a:pt x="2870517" y="940117"/>
                  </a:lnTo>
                  <a:lnTo>
                    <a:pt x="2856141" y="918806"/>
                  </a:lnTo>
                  <a:lnTo>
                    <a:pt x="2834830" y="904443"/>
                  </a:lnTo>
                  <a:lnTo>
                    <a:pt x="2808732" y="899172"/>
                  </a:lnTo>
                  <a:lnTo>
                    <a:pt x="67056" y="899172"/>
                  </a:lnTo>
                  <a:lnTo>
                    <a:pt x="40944" y="904443"/>
                  </a:lnTo>
                  <a:lnTo>
                    <a:pt x="19634" y="918806"/>
                  </a:lnTo>
                  <a:lnTo>
                    <a:pt x="5257" y="940117"/>
                  </a:lnTo>
                  <a:lnTo>
                    <a:pt x="0" y="966228"/>
                  </a:lnTo>
                  <a:lnTo>
                    <a:pt x="0" y="1234452"/>
                  </a:lnTo>
                  <a:lnTo>
                    <a:pt x="5257" y="1260551"/>
                  </a:lnTo>
                  <a:lnTo>
                    <a:pt x="19634" y="1281861"/>
                  </a:lnTo>
                  <a:lnTo>
                    <a:pt x="40944" y="1296238"/>
                  </a:lnTo>
                  <a:lnTo>
                    <a:pt x="67056" y="1301508"/>
                  </a:lnTo>
                  <a:lnTo>
                    <a:pt x="2808732" y="1301508"/>
                  </a:lnTo>
                  <a:lnTo>
                    <a:pt x="2834830" y="1296238"/>
                  </a:lnTo>
                  <a:lnTo>
                    <a:pt x="2856141" y="1281861"/>
                  </a:lnTo>
                  <a:lnTo>
                    <a:pt x="2870517" y="1260551"/>
                  </a:lnTo>
                  <a:lnTo>
                    <a:pt x="2875788" y="1234452"/>
                  </a:lnTo>
                  <a:lnTo>
                    <a:pt x="2875788" y="966228"/>
                  </a:lnTo>
                  <a:close/>
                </a:path>
                <a:path w="2875915" h="1301750">
                  <a:moveTo>
                    <a:pt x="2875788" y="516763"/>
                  </a:moveTo>
                  <a:lnTo>
                    <a:pt x="2870504" y="490613"/>
                  </a:lnTo>
                  <a:lnTo>
                    <a:pt x="2856103" y="469265"/>
                  </a:lnTo>
                  <a:lnTo>
                    <a:pt x="2834754" y="454863"/>
                  </a:lnTo>
                  <a:lnTo>
                    <a:pt x="2808605" y="449580"/>
                  </a:lnTo>
                  <a:lnTo>
                    <a:pt x="67183" y="449580"/>
                  </a:lnTo>
                  <a:lnTo>
                    <a:pt x="41021" y="454863"/>
                  </a:lnTo>
                  <a:lnTo>
                    <a:pt x="19672" y="469265"/>
                  </a:lnTo>
                  <a:lnTo>
                    <a:pt x="5270" y="490613"/>
                  </a:lnTo>
                  <a:lnTo>
                    <a:pt x="0" y="516763"/>
                  </a:lnTo>
                  <a:lnTo>
                    <a:pt x="0" y="785495"/>
                  </a:lnTo>
                  <a:lnTo>
                    <a:pt x="5270" y="811657"/>
                  </a:lnTo>
                  <a:lnTo>
                    <a:pt x="19672" y="833005"/>
                  </a:lnTo>
                  <a:lnTo>
                    <a:pt x="41021" y="847407"/>
                  </a:lnTo>
                  <a:lnTo>
                    <a:pt x="67183" y="852678"/>
                  </a:lnTo>
                  <a:lnTo>
                    <a:pt x="2808605" y="852678"/>
                  </a:lnTo>
                  <a:lnTo>
                    <a:pt x="2834754" y="847407"/>
                  </a:lnTo>
                  <a:lnTo>
                    <a:pt x="2856103" y="833005"/>
                  </a:lnTo>
                  <a:lnTo>
                    <a:pt x="2870504" y="811657"/>
                  </a:lnTo>
                  <a:lnTo>
                    <a:pt x="2875788" y="785495"/>
                  </a:lnTo>
                  <a:lnTo>
                    <a:pt x="2875788" y="516763"/>
                  </a:lnTo>
                  <a:close/>
                </a:path>
                <a:path w="2875915" h="1301750">
                  <a:moveTo>
                    <a:pt x="2875788" y="67183"/>
                  </a:moveTo>
                  <a:lnTo>
                    <a:pt x="2870504" y="41033"/>
                  </a:lnTo>
                  <a:lnTo>
                    <a:pt x="2856103" y="19685"/>
                  </a:lnTo>
                  <a:lnTo>
                    <a:pt x="2834754" y="5283"/>
                  </a:lnTo>
                  <a:lnTo>
                    <a:pt x="2808605" y="0"/>
                  </a:lnTo>
                  <a:lnTo>
                    <a:pt x="67183" y="0"/>
                  </a:lnTo>
                  <a:lnTo>
                    <a:pt x="41021" y="5283"/>
                  </a:lnTo>
                  <a:lnTo>
                    <a:pt x="19672" y="19685"/>
                  </a:lnTo>
                  <a:lnTo>
                    <a:pt x="5270" y="41033"/>
                  </a:lnTo>
                  <a:lnTo>
                    <a:pt x="0" y="67183"/>
                  </a:lnTo>
                  <a:lnTo>
                    <a:pt x="0" y="335915"/>
                  </a:lnTo>
                  <a:lnTo>
                    <a:pt x="5270" y="362077"/>
                  </a:lnTo>
                  <a:lnTo>
                    <a:pt x="19672" y="383425"/>
                  </a:lnTo>
                  <a:lnTo>
                    <a:pt x="41021" y="397827"/>
                  </a:lnTo>
                  <a:lnTo>
                    <a:pt x="67183" y="403098"/>
                  </a:lnTo>
                  <a:lnTo>
                    <a:pt x="2808605" y="403098"/>
                  </a:lnTo>
                  <a:lnTo>
                    <a:pt x="2834754" y="397827"/>
                  </a:lnTo>
                  <a:lnTo>
                    <a:pt x="2856103" y="383425"/>
                  </a:lnTo>
                  <a:lnTo>
                    <a:pt x="2870504" y="362077"/>
                  </a:lnTo>
                  <a:lnTo>
                    <a:pt x="2875788" y="335915"/>
                  </a:lnTo>
                  <a:lnTo>
                    <a:pt x="2875788" y="67183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4385" y="519066"/>
            <a:ext cx="571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Controller&lt;&gt;Agent</a:t>
            </a:r>
            <a:r>
              <a:rPr spc="-235" dirty="0"/>
              <a:t> </a:t>
            </a:r>
            <a:r>
              <a:rPr spc="40" dirty="0"/>
              <a:t>Model</a:t>
            </a:r>
            <a:endParaRPr spc="40" dirty="0"/>
          </a:p>
        </p:txBody>
      </p:sp>
      <p:sp>
        <p:nvSpPr>
          <p:cNvPr id="8" name="object 8"/>
          <p:cNvSpPr txBox="1"/>
          <p:nvPr/>
        </p:nvSpPr>
        <p:spPr>
          <a:xfrm>
            <a:off x="4701259" y="2074358"/>
            <a:ext cx="3360420" cy="257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4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(master)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Executors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937260">
              <a:lnSpc>
                <a:spcPct val="100000"/>
              </a:lnSpc>
              <a:spcBef>
                <a:spcPts val="935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9955">
              <a:lnSpc>
                <a:spcPct val="100000"/>
              </a:lnSpc>
              <a:spcBef>
                <a:spcPts val="1140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9320">
              <a:lnSpc>
                <a:spcPct val="100000"/>
              </a:lnSpc>
              <a:spcBef>
                <a:spcPts val="1140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1986" y="1975104"/>
            <a:ext cx="3277235" cy="3334385"/>
            <a:chOff x="911986" y="1975104"/>
            <a:chExt cx="3277235" cy="3334385"/>
          </a:xfrm>
        </p:grpSpPr>
        <p:sp>
          <p:nvSpPr>
            <p:cNvPr id="3" name="object 3"/>
            <p:cNvSpPr/>
            <p:nvPr/>
          </p:nvSpPr>
          <p:spPr>
            <a:xfrm>
              <a:off x="924686" y="2566031"/>
              <a:ext cx="3251835" cy="2730500"/>
            </a:xfrm>
            <a:custGeom>
              <a:avLst/>
              <a:gdLst/>
              <a:ahLst/>
              <a:cxnLst/>
              <a:rect l="l" t="t" r="r" b="b"/>
              <a:pathLst>
                <a:path w="3251835" h="2730500">
                  <a:moveTo>
                    <a:pt x="0" y="161061"/>
                  </a:moveTo>
                  <a:lnTo>
                    <a:pt x="5753" y="118245"/>
                  </a:lnTo>
                  <a:lnTo>
                    <a:pt x="21989" y="79771"/>
                  </a:lnTo>
                  <a:lnTo>
                    <a:pt x="47174" y="47174"/>
                  </a:lnTo>
                  <a:lnTo>
                    <a:pt x="79771" y="21989"/>
                  </a:lnTo>
                  <a:lnTo>
                    <a:pt x="118245" y="5753"/>
                  </a:lnTo>
                  <a:lnTo>
                    <a:pt x="161061" y="0"/>
                  </a:lnTo>
                  <a:lnTo>
                    <a:pt x="3090392" y="0"/>
                  </a:lnTo>
                  <a:lnTo>
                    <a:pt x="3133208" y="5753"/>
                  </a:lnTo>
                  <a:lnTo>
                    <a:pt x="3171682" y="21989"/>
                  </a:lnTo>
                  <a:lnTo>
                    <a:pt x="3204279" y="47174"/>
                  </a:lnTo>
                  <a:lnTo>
                    <a:pt x="3229464" y="79771"/>
                  </a:lnTo>
                  <a:lnTo>
                    <a:pt x="3245700" y="118245"/>
                  </a:lnTo>
                  <a:lnTo>
                    <a:pt x="3251454" y="161061"/>
                  </a:lnTo>
                  <a:lnTo>
                    <a:pt x="3251454" y="2569197"/>
                  </a:lnTo>
                  <a:lnTo>
                    <a:pt x="3245700" y="2612008"/>
                  </a:lnTo>
                  <a:lnTo>
                    <a:pt x="3229464" y="2650478"/>
                  </a:lnTo>
                  <a:lnTo>
                    <a:pt x="3204279" y="2683073"/>
                  </a:lnTo>
                  <a:lnTo>
                    <a:pt x="3171682" y="2708256"/>
                  </a:lnTo>
                  <a:lnTo>
                    <a:pt x="3133208" y="2724492"/>
                  </a:lnTo>
                  <a:lnTo>
                    <a:pt x="3090392" y="2730246"/>
                  </a:lnTo>
                  <a:lnTo>
                    <a:pt x="161061" y="2730246"/>
                  </a:lnTo>
                  <a:lnTo>
                    <a:pt x="118245" y="2724492"/>
                  </a:lnTo>
                  <a:lnTo>
                    <a:pt x="79771" y="2708256"/>
                  </a:lnTo>
                  <a:lnTo>
                    <a:pt x="47174" y="2683073"/>
                  </a:lnTo>
                  <a:lnTo>
                    <a:pt x="21989" y="2650478"/>
                  </a:lnTo>
                  <a:lnTo>
                    <a:pt x="5753" y="2612008"/>
                  </a:lnTo>
                  <a:lnTo>
                    <a:pt x="0" y="2569197"/>
                  </a:lnTo>
                  <a:lnTo>
                    <a:pt x="0" y="161061"/>
                  </a:lnTo>
                  <a:close/>
                </a:path>
              </a:pathLst>
            </a:custGeom>
            <a:ln w="2514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37665" y="2001774"/>
              <a:ext cx="548640" cy="1052830"/>
            </a:xfrm>
            <a:custGeom>
              <a:avLst/>
              <a:gdLst/>
              <a:ahLst/>
              <a:cxnLst/>
              <a:rect l="l" t="t" r="r" b="b"/>
              <a:pathLst>
                <a:path w="548639" h="1052830">
                  <a:moveTo>
                    <a:pt x="548640" y="0"/>
                  </a:moveTo>
                  <a:lnTo>
                    <a:pt x="0" y="0"/>
                  </a:lnTo>
                  <a:lnTo>
                    <a:pt x="0" y="1052322"/>
                  </a:lnTo>
                  <a:lnTo>
                    <a:pt x="548640" y="1052322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8146" y="1975104"/>
              <a:ext cx="487679" cy="9776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1758" y="3811536"/>
              <a:ext cx="2876550" cy="1302385"/>
            </a:xfrm>
            <a:custGeom>
              <a:avLst/>
              <a:gdLst/>
              <a:ahLst/>
              <a:cxnLst/>
              <a:rect l="l" t="t" r="r" b="b"/>
              <a:pathLst>
                <a:path w="2876550" h="1302385">
                  <a:moveTo>
                    <a:pt x="2876550" y="966343"/>
                  </a:moveTo>
                  <a:lnTo>
                    <a:pt x="2871266" y="940181"/>
                  </a:lnTo>
                  <a:lnTo>
                    <a:pt x="2856865" y="918832"/>
                  </a:lnTo>
                  <a:lnTo>
                    <a:pt x="2835503" y="904430"/>
                  </a:lnTo>
                  <a:lnTo>
                    <a:pt x="2809367" y="899160"/>
                  </a:lnTo>
                  <a:lnTo>
                    <a:pt x="67183" y="899160"/>
                  </a:lnTo>
                  <a:lnTo>
                    <a:pt x="41021" y="904430"/>
                  </a:lnTo>
                  <a:lnTo>
                    <a:pt x="19672" y="918832"/>
                  </a:lnTo>
                  <a:lnTo>
                    <a:pt x="5270" y="940181"/>
                  </a:lnTo>
                  <a:lnTo>
                    <a:pt x="0" y="966343"/>
                  </a:lnTo>
                  <a:lnTo>
                    <a:pt x="0" y="1235075"/>
                  </a:lnTo>
                  <a:lnTo>
                    <a:pt x="5270" y="1261224"/>
                  </a:lnTo>
                  <a:lnTo>
                    <a:pt x="19672" y="1282573"/>
                  </a:lnTo>
                  <a:lnTo>
                    <a:pt x="41021" y="1296974"/>
                  </a:lnTo>
                  <a:lnTo>
                    <a:pt x="67183" y="1302258"/>
                  </a:lnTo>
                  <a:lnTo>
                    <a:pt x="2809367" y="1302258"/>
                  </a:lnTo>
                  <a:lnTo>
                    <a:pt x="2835503" y="1296974"/>
                  </a:lnTo>
                  <a:lnTo>
                    <a:pt x="2856865" y="1282573"/>
                  </a:lnTo>
                  <a:lnTo>
                    <a:pt x="2871266" y="1261224"/>
                  </a:lnTo>
                  <a:lnTo>
                    <a:pt x="2876550" y="1235075"/>
                  </a:lnTo>
                  <a:lnTo>
                    <a:pt x="2876550" y="966343"/>
                  </a:lnTo>
                  <a:close/>
                </a:path>
                <a:path w="2876550" h="1302385">
                  <a:moveTo>
                    <a:pt x="2876550" y="516763"/>
                  </a:moveTo>
                  <a:lnTo>
                    <a:pt x="2871266" y="490601"/>
                  </a:lnTo>
                  <a:lnTo>
                    <a:pt x="2856865" y="469252"/>
                  </a:lnTo>
                  <a:lnTo>
                    <a:pt x="2835503" y="454850"/>
                  </a:lnTo>
                  <a:lnTo>
                    <a:pt x="2809367" y="449580"/>
                  </a:lnTo>
                  <a:lnTo>
                    <a:pt x="67183" y="449580"/>
                  </a:lnTo>
                  <a:lnTo>
                    <a:pt x="41021" y="454850"/>
                  </a:lnTo>
                  <a:lnTo>
                    <a:pt x="19672" y="469252"/>
                  </a:lnTo>
                  <a:lnTo>
                    <a:pt x="5270" y="490601"/>
                  </a:lnTo>
                  <a:lnTo>
                    <a:pt x="0" y="516763"/>
                  </a:lnTo>
                  <a:lnTo>
                    <a:pt x="0" y="785495"/>
                  </a:lnTo>
                  <a:lnTo>
                    <a:pt x="5270" y="811644"/>
                  </a:lnTo>
                  <a:lnTo>
                    <a:pt x="19672" y="832993"/>
                  </a:lnTo>
                  <a:lnTo>
                    <a:pt x="41021" y="847394"/>
                  </a:lnTo>
                  <a:lnTo>
                    <a:pt x="67183" y="852678"/>
                  </a:lnTo>
                  <a:lnTo>
                    <a:pt x="2809367" y="852678"/>
                  </a:lnTo>
                  <a:lnTo>
                    <a:pt x="2835503" y="847394"/>
                  </a:lnTo>
                  <a:lnTo>
                    <a:pt x="2856865" y="832993"/>
                  </a:lnTo>
                  <a:lnTo>
                    <a:pt x="2871266" y="811644"/>
                  </a:lnTo>
                  <a:lnTo>
                    <a:pt x="2876550" y="785495"/>
                  </a:lnTo>
                  <a:lnTo>
                    <a:pt x="2876550" y="516763"/>
                  </a:lnTo>
                  <a:close/>
                </a:path>
                <a:path w="2876550" h="1302385">
                  <a:moveTo>
                    <a:pt x="2876550" y="67183"/>
                  </a:moveTo>
                  <a:lnTo>
                    <a:pt x="2871266" y="41021"/>
                  </a:lnTo>
                  <a:lnTo>
                    <a:pt x="2856865" y="19672"/>
                  </a:lnTo>
                  <a:lnTo>
                    <a:pt x="2835503" y="5270"/>
                  </a:lnTo>
                  <a:lnTo>
                    <a:pt x="2809367" y="0"/>
                  </a:lnTo>
                  <a:lnTo>
                    <a:pt x="67183" y="0"/>
                  </a:lnTo>
                  <a:lnTo>
                    <a:pt x="41021" y="5270"/>
                  </a:lnTo>
                  <a:lnTo>
                    <a:pt x="19672" y="19672"/>
                  </a:lnTo>
                  <a:lnTo>
                    <a:pt x="5270" y="41021"/>
                  </a:lnTo>
                  <a:lnTo>
                    <a:pt x="0" y="67183"/>
                  </a:lnTo>
                  <a:lnTo>
                    <a:pt x="0" y="335915"/>
                  </a:lnTo>
                  <a:lnTo>
                    <a:pt x="5270" y="362064"/>
                  </a:lnTo>
                  <a:lnTo>
                    <a:pt x="19672" y="383413"/>
                  </a:lnTo>
                  <a:lnTo>
                    <a:pt x="41021" y="397814"/>
                  </a:lnTo>
                  <a:lnTo>
                    <a:pt x="67183" y="403098"/>
                  </a:lnTo>
                  <a:lnTo>
                    <a:pt x="2809367" y="403098"/>
                  </a:lnTo>
                  <a:lnTo>
                    <a:pt x="2835503" y="397814"/>
                  </a:lnTo>
                  <a:lnTo>
                    <a:pt x="2856865" y="383413"/>
                  </a:lnTo>
                  <a:lnTo>
                    <a:pt x="2871266" y="362064"/>
                  </a:lnTo>
                  <a:lnTo>
                    <a:pt x="2876550" y="335915"/>
                  </a:lnTo>
                  <a:lnTo>
                    <a:pt x="2876550" y="67183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5419" y="3336935"/>
            <a:ext cx="1892935" cy="17303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8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Executors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937260">
              <a:lnSpc>
                <a:spcPct val="100000"/>
              </a:lnSpc>
              <a:spcBef>
                <a:spcPts val="935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9955">
              <a:lnSpc>
                <a:spcPct val="100000"/>
              </a:lnSpc>
              <a:spcBef>
                <a:spcPts val="1140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9320">
              <a:lnSpc>
                <a:spcPct val="100000"/>
              </a:lnSpc>
              <a:spcBef>
                <a:spcPts val="1140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6000" y="1506474"/>
            <a:ext cx="3528060" cy="1534795"/>
            <a:chOff x="6096000" y="1506474"/>
            <a:chExt cx="3528060" cy="1534795"/>
          </a:xfrm>
        </p:grpSpPr>
        <p:sp>
          <p:nvSpPr>
            <p:cNvPr id="9" name="object 9"/>
            <p:cNvSpPr/>
            <p:nvPr/>
          </p:nvSpPr>
          <p:spPr>
            <a:xfrm>
              <a:off x="6360795" y="1519047"/>
              <a:ext cx="3251200" cy="1510030"/>
            </a:xfrm>
            <a:custGeom>
              <a:avLst/>
              <a:gdLst/>
              <a:ahLst/>
              <a:cxnLst/>
              <a:rect l="l" t="t" r="r" b="b"/>
              <a:pathLst>
                <a:path w="3251200" h="1510030">
                  <a:moveTo>
                    <a:pt x="0" y="128371"/>
                  </a:moveTo>
                  <a:lnTo>
                    <a:pt x="10087" y="78406"/>
                  </a:lnTo>
                  <a:lnTo>
                    <a:pt x="37596" y="37601"/>
                  </a:lnTo>
                  <a:lnTo>
                    <a:pt x="78400" y="10088"/>
                  </a:lnTo>
                  <a:lnTo>
                    <a:pt x="128371" y="0"/>
                  </a:lnTo>
                  <a:lnTo>
                    <a:pt x="3122320" y="0"/>
                  </a:lnTo>
                  <a:lnTo>
                    <a:pt x="3172291" y="10088"/>
                  </a:lnTo>
                  <a:lnTo>
                    <a:pt x="3213095" y="37601"/>
                  </a:lnTo>
                  <a:lnTo>
                    <a:pt x="3240604" y="78406"/>
                  </a:lnTo>
                  <a:lnTo>
                    <a:pt x="3250692" y="128371"/>
                  </a:lnTo>
                  <a:lnTo>
                    <a:pt x="3250692" y="1381150"/>
                  </a:lnTo>
                  <a:lnTo>
                    <a:pt x="3240604" y="1431121"/>
                  </a:lnTo>
                  <a:lnTo>
                    <a:pt x="3213095" y="1471925"/>
                  </a:lnTo>
                  <a:lnTo>
                    <a:pt x="3172291" y="1499434"/>
                  </a:lnTo>
                  <a:lnTo>
                    <a:pt x="3122320" y="1509522"/>
                  </a:lnTo>
                  <a:lnTo>
                    <a:pt x="128371" y="1509522"/>
                  </a:lnTo>
                  <a:lnTo>
                    <a:pt x="78400" y="1499434"/>
                  </a:lnTo>
                  <a:lnTo>
                    <a:pt x="37596" y="1471925"/>
                  </a:lnTo>
                  <a:lnTo>
                    <a:pt x="10087" y="1431121"/>
                  </a:lnTo>
                  <a:lnTo>
                    <a:pt x="0" y="1381150"/>
                  </a:lnTo>
                  <a:lnTo>
                    <a:pt x="0" y="128371"/>
                  </a:lnTo>
                  <a:close/>
                </a:path>
              </a:pathLst>
            </a:custGeom>
            <a:ln w="25146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757172"/>
              <a:ext cx="548640" cy="10530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66559" y="1624586"/>
              <a:ext cx="2754630" cy="402590"/>
            </a:xfrm>
            <a:custGeom>
              <a:avLst/>
              <a:gdLst/>
              <a:ahLst/>
              <a:cxnLst/>
              <a:rect l="l" t="t" r="r" b="b"/>
              <a:pathLst>
                <a:path w="2754629" h="402589">
                  <a:moveTo>
                    <a:pt x="2687574" y="0"/>
                  </a:moveTo>
                  <a:lnTo>
                    <a:pt x="67056" y="0"/>
                  </a:lnTo>
                  <a:lnTo>
                    <a:pt x="40955" y="5269"/>
                  </a:lnTo>
                  <a:lnTo>
                    <a:pt x="19640" y="19640"/>
                  </a:lnTo>
                  <a:lnTo>
                    <a:pt x="5269" y="40955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9" y="361380"/>
                  </a:lnTo>
                  <a:lnTo>
                    <a:pt x="19640" y="382695"/>
                  </a:lnTo>
                  <a:lnTo>
                    <a:pt x="40955" y="397066"/>
                  </a:lnTo>
                  <a:lnTo>
                    <a:pt x="67056" y="402335"/>
                  </a:lnTo>
                  <a:lnTo>
                    <a:pt x="2687574" y="402335"/>
                  </a:lnTo>
                  <a:lnTo>
                    <a:pt x="2713674" y="397066"/>
                  </a:lnTo>
                  <a:lnTo>
                    <a:pt x="2734989" y="382695"/>
                  </a:lnTo>
                  <a:lnTo>
                    <a:pt x="2749360" y="361380"/>
                  </a:lnTo>
                  <a:lnTo>
                    <a:pt x="2754630" y="335279"/>
                  </a:lnTo>
                  <a:lnTo>
                    <a:pt x="2754630" y="67055"/>
                  </a:lnTo>
                  <a:lnTo>
                    <a:pt x="2749360" y="40955"/>
                  </a:lnTo>
                  <a:lnTo>
                    <a:pt x="2734989" y="19640"/>
                  </a:lnTo>
                  <a:lnTo>
                    <a:pt x="2713674" y="5269"/>
                  </a:lnTo>
                  <a:lnTo>
                    <a:pt x="268757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096000" y="3150102"/>
            <a:ext cx="3528060" cy="1534160"/>
            <a:chOff x="6096000" y="3150102"/>
            <a:chExt cx="3528060" cy="1534160"/>
          </a:xfrm>
        </p:grpSpPr>
        <p:sp>
          <p:nvSpPr>
            <p:cNvPr id="13" name="object 13"/>
            <p:cNvSpPr/>
            <p:nvPr/>
          </p:nvSpPr>
          <p:spPr>
            <a:xfrm>
              <a:off x="6360795" y="3162675"/>
              <a:ext cx="3251200" cy="1508760"/>
            </a:xfrm>
            <a:custGeom>
              <a:avLst/>
              <a:gdLst/>
              <a:ahLst/>
              <a:cxnLst/>
              <a:rect l="l" t="t" r="r" b="b"/>
              <a:pathLst>
                <a:path w="3251200" h="1508760">
                  <a:moveTo>
                    <a:pt x="0" y="128308"/>
                  </a:moveTo>
                  <a:lnTo>
                    <a:pt x="10082" y="78363"/>
                  </a:lnTo>
                  <a:lnTo>
                    <a:pt x="37579" y="37579"/>
                  </a:lnTo>
                  <a:lnTo>
                    <a:pt x="78363" y="10082"/>
                  </a:lnTo>
                  <a:lnTo>
                    <a:pt x="128308" y="0"/>
                  </a:lnTo>
                  <a:lnTo>
                    <a:pt x="3122383" y="0"/>
                  </a:lnTo>
                  <a:lnTo>
                    <a:pt x="3172328" y="10082"/>
                  </a:lnTo>
                  <a:lnTo>
                    <a:pt x="3213112" y="37579"/>
                  </a:lnTo>
                  <a:lnTo>
                    <a:pt x="3240609" y="78363"/>
                  </a:lnTo>
                  <a:lnTo>
                    <a:pt x="3250692" y="128308"/>
                  </a:lnTo>
                  <a:lnTo>
                    <a:pt x="3250692" y="1380464"/>
                  </a:lnTo>
                  <a:lnTo>
                    <a:pt x="3240609" y="1430401"/>
                  </a:lnTo>
                  <a:lnTo>
                    <a:pt x="3213112" y="1471182"/>
                  </a:lnTo>
                  <a:lnTo>
                    <a:pt x="3172328" y="1498677"/>
                  </a:lnTo>
                  <a:lnTo>
                    <a:pt x="3122383" y="1508760"/>
                  </a:lnTo>
                  <a:lnTo>
                    <a:pt x="128308" y="1508760"/>
                  </a:lnTo>
                  <a:lnTo>
                    <a:pt x="78363" y="1498677"/>
                  </a:lnTo>
                  <a:lnTo>
                    <a:pt x="37579" y="1471182"/>
                  </a:lnTo>
                  <a:lnTo>
                    <a:pt x="10082" y="1430401"/>
                  </a:lnTo>
                  <a:lnTo>
                    <a:pt x="0" y="1380464"/>
                  </a:lnTo>
                  <a:lnTo>
                    <a:pt x="0" y="128308"/>
                  </a:lnTo>
                  <a:close/>
                </a:path>
              </a:pathLst>
            </a:custGeom>
            <a:ln w="25145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6000" y="3400043"/>
              <a:ext cx="548640" cy="1053465"/>
            </a:xfrm>
            <a:custGeom>
              <a:avLst/>
              <a:gdLst/>
              <a:ahLst/>
              <a:cxnLst/>
              <a:rect l="l" t="t" r="r" b="b"/>
              <a:pathLst>
                <a:path w="548640" h="1053464">
                  <a:moveTo>
                    <a:pt x="548640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548640" y="105308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0" y="3445764"/>
              <a:ext cx="483869" cy="9700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59" y="3264410"/>
              <a:ext cx="2754630" cy="403225"/>
            </a:xfrm>
            <a:custGeom>
              <a:avLst/>
              <a:gdLst/>
              <a:ahLst/>
              <a:cxnLst/>
              <a:rect l="l" t="t" r="r" b="b"/>
              <a:pathLst>
                <a:path w="2754629" h="403225">
                  <a:moveTo>
                    <a:pt x="2687447" y="0"/>
                  </a:moveTo>
                  <a:lnTo>
                    <a:pt x="67183" y="0"/>
                  </a:lnTo>
                  <a:lnTo>
                    <a:pt x="41030" y="5278"/>
                  </a:lnTo>
                  <a:lnTo>
                    <a:pt x="19675" y="19675"/>
                  </a:lnTo>
                  <a:lnTo>
                    <a:pt x="5278" y="41030"/>
                  </a:lnTo>
                  <a:lnTo>
                    <a:pt x="0" y="67183"/>
                  </a:lnTo>
                  <a:lnTo>
                    <a:pt x="0" y="335915"/>
                  </a:lnTo>
                  <a:lnTo>
                    <a:pt x="5278" y="362062"/>
                  </a:lnTo>
                  <a:lnTo>
                    <a:pt x="19675" y="383417"/>
                  </a:lnTo>
                  <a:lnTo>
                    <a:pt x="41030" y="397817"/>
                  </a:lnTo>
                  <a:lnTo>
                    <a:pt x="67183" y="403098"/>
                  </a:lnTo>
                  <a:lnTo>
                    <a:pt x="2687447" y="403098"/>
                  </a:lnTo>
                  <a:lnTo>
                    <a:pt x="2713599" y="397817"/>
                  </a:lnTo>
                  <a:lnTo>
                    <a:pt x="2734954" y="383417"/>
                  </a:lnTo>
                  <a:lnTo>
                    <a:pt x="2749351" y="362062"/>
                  </a:lnTo>
                  <a:lnTo>
                    <a:pt x="2754630" y="335915"/>
                  </a:lnTo>
                  <a:lnTo>
                    <a:pt x="2754630" y="67183"/>
                  </a:lnTo>
                  <a:lnTo>
                    <a:pt x="2749351" y="41030"/>
                  </a:lnTo>
                  <a:lnTo>
                    <a:pt x="2734954" y="19675"/>
                  </a:lnTo>
                  <a:lnTo>
                    <a:pt x="2713599" y="5278"/>
                  </a:lnTo>
                  <a:lnTo>
                    <a:pt x="268744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096000" y="4792974"/>
            <a:ext cx="3528060" cy="1534160"/>
            <a:chOff x="6096000" y="4792974"/>
            <a:chExt cx="3528060" cy="1534160"/>
          </a:xfrm>
        </p:grpSpPr>
        <p:sp>
          <p:nvSpPr>
            <p:cNvPr id="18" name="object 18"/>
            <p:cNvSpPr/>
            <p:nvPr/>
          </p:nvSpPr>
          <p:spPr>
            <a:xfrm>
              <a:off x="6360795" y="4805547"/>
              <a:ext cx="3251200" cy="1508760"/>
            </a:xfrm>
            <a:custGeom>
              <a:avLst/>
              <a:gdLst/>
              <a:ahLst/>
              <a:cxnLst/>
              <a:rect l="l" t="t" r="r" b="b"/>
              <a:pathLst>
                <a:path w="3251200" h="1508760">
                  <a:moveTo>
                    <a:pt x="0" y="128308"/>
                  </a:moveTo>
                  <a:lnTo>
                    <a:pt x="10082" y="78363"/>
                  </a:lnTo>
                  <a:lnTo>
                    <a:pt x="37579" y="37579"/>
                  </a:lnTo>
                  <a:lnTo>
                    <a:pt x="78363" y="10082"/>
                  </a:lnTo>
                  <a:lnTo>
                    <a:pt x="128308" y="0"/>
                  </a:lnTo>
                  <a:lnTo>
                    <a:pt x="3122383" y="0"/>
                  </a:lnTo>
                  <a:lnTo>
                    <a:pt x="3172328" y="10082"/>
                  </a:lnTo>
                  <a:lnTo>
                    <a:pt x="3213112" y="37579"/>
                  </a:lnTo>
                  <a:lnTo>
                    <a:pt x="3240609" y="78363"/>
                  </a:lnTo>
                  <a:lnTo>
                    <a:pt x="3250692" y="128308"/>
                  </a:lnTo>
                  <a:lnTo>
                    <a:pt x="3250692" y="1380464"/>
                  </a:lnTo>
                  <a:lnTo>
                    <a:pt x="3240609" y="1430401"/>
                  </a:lnTo>
                  <a:lnTo>
                    <a:pt x="3213112" y="1471182"/>
                  </a:lnTo>
                  <a:lnTo>
                    <a:pt x="3172328" y="1498677"/>
                  </a:lnTo>
                  <a:lnTo>
                    <a:pt x="3122383" y="1508760"/>
                  </a:lnTo>
                  <a:lnTo>
                    <a:pt x="128308" y="1508760"/>
                  </a:lnTo>
                  <a:lnTo>
                    <a:pt x="78363" y="1498677"/>
                  </a:lnTo>
                  <a:lnTo>
                    <a:pt x="37579" y="1471182"/>
                  </a:lnTo>
                  <a:lnTo>
                    <a:pt x="10082" y="1430401"/>
                  </a:lnTo>
                  <a:lnTo>
                    <a:pt x="0" y="1380464"/>
                  </a:lnTo>
                  <a:lnTo>
                    <a:pt x="0" y="128308"/>
                  </a:lnTo>
                  <a:close/>
                </a:path>
              </a:pathLst>
            </a:custGeom>
            <a:ln w="2514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5043677"/>
              <a:ext cx="548640" cy="10523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66559" y="4909567"/>
              <a:ext cx="2754630" cy="403225"/>
            </a:xfrm>
            <a:custGeom>
              <a:avLst/>
              <a:gdLst/>
              <a:ahLst/>
              <a:cxnLst/>
              <a:rect l="l" t="t" r="r" b="b"/>
              <a:pathLst>
                <a:path w="2754629" h="403225">
                  <a:moveTo>
                    <a:pt x="2687447" y="0"/>
                  </a:moveTo>
                  <a:lnTo>
                    <a:pt x="67183" y="0"/>
                  </a:lnTo>
                  <a:lnTo>
                    <a:pt x="41030" y="5278"/>
                  </a:lnTo>
                  <a:lnTo>
                    <a:pt x="19675" y="19675"/>
                  </a:lnTo>
                  <a:lnTo>
                    <a:pt x="5278" y="41030"/>
                  </a:lnTo>
                  <a:lnTo>
                    <a:pt x="0" y="67182"/>
                  </a:lnTo>
                  <a:lnTo>
                    <a:pt x="0" y="335914"/>
                  </a:lnTo>
                  <a:lnTo>
                    <a:pt x="5278" y="362062"/>
                  </a:lnTo>
                  <a:lnTo>
                    <a:pt x="19675" y="383417"/>
                  </a:lnTo>
                  <a:lnTo>
                    <a:pt x="41030" y="397817"/>
                  </a:lnTo>
                  <a:lnTo>
                    <a:pt x="67183" y="403097"/>
                  </a:lnTo>
                  <a:lnTo>
                    <a:pt x="2687447" y="403097"/>
                  </a:lnTo>
                  <a:lnTo>
                    <a:pt x="2713599" y="397817"/>
                  </a:lnTo>
                  <a:lnTo>
                    <a:pt x="2734954" y="383417"/>
                  </a:lnTo>
                  <a:lnTo>
                    <a:pt x="2749351" y="362062"/>
                  </a:lnTo>
                  <a:lnTo>
                    <a:pt x="2754630" y="335914"/>
                  </a:lnTo>
                  <a:lnTo>
                    <a:pt x="2754630" y="67182"/>
                  </a:lnTo>
                  <a:lnTo>
                    <a:pt x="2749351" y="41030"/>
                  </a:lnTo>
                  <a:lnTo>
                    <a:pt x="2734954" y="19675"/>
                  </a:lnTo>
                  <a:lnTo>
                    <a:pt x="2713599" y="5278"/>
                  </a:lnTo>
                  <a:lnTo>
                    <a:pt x="268744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637669" y="1650612"/>
            <a:ext cx="1012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2022" y="1928632"/>
            <a:ext cx="96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12022" y="3544681"/>
            <a:ext cx="96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2022" y="5214985"/>
            <a:ext cx="96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0717" y="3291021"/>
            <a:ext cx="1005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5257" y="4936242"/>
            <a:ext cx="997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#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14621" y="2457446"/>
            <a:ext cx="1753235" cy="3004820"/>
            <a:chOff x="4214621" y="2457446"/>
            <a:chExt cx="1753235" cy="3004820"/>
          </a:xfrm>
        </p:grpSpPr>
        <p:sp>
          <p:nvSpPr>
            <p:cNvPr id="28" name="object 28"/>
            <p:cNvSpPr/>
            <p:nvPr/>
          </p:nvSpPr>
          <p:spPr>
            <a:xfrm>
              <a:off x="4331969" y="2476496"/>
              <a:ext cx="1538605" cy="1313815"/>
            </a:xfrm>
            <a:custGeom>
              <a:avLst/>
              <a:gdLst/>
              <a:ahLst/>
              <a:cxnLst/>
              <a:rect l="l" t="t" r="r" b="b"/>
              <a:pathLst>
                <a:path w="1538604" h="1313814">
                  <a:moveTo>
                    <a:pt x="0" y="1313345"/>
                  </a:moveTo>
                  <a:lnTo>
                    <a:pt x="1538401" y="0"/>
                  </a:lnTo>
                </a:path>
              </a:pathLst>
            </a:custGeom>
            <a:ln w="38100">
              <a:solidFill>
                <a:srgbClr val="BEBEB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23587" y="4050029"/>
              <a:ext cx="1624965" cy="1393190"/>
            </a:xfrm>
            <a:custGeom>
              <a:avLst/>
              <a:gdLst/>
              <a:ahLst/>
              <a:cxnLst/>
              <a:rect l="l" t="t" r="r" b="b"/>
              <a:pathLst>
                <a:path w="1624964" h="1393189">
                  <a:moveTo>
                    <a:pt x="0" y="0"/>
                  </a:moveTo>
                  <a:lnTo>
                    <a:pt x="1624672" y="1393113"/>
                  </a:lnTo>
                </a:path>
              </a:pathLst>
            </a:custGeom>
            <a:ln w="38100">
              <a:solidFill>
                <a:srgbClr val="BEBEB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23587" y="3930395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4">
                  <a:moveTo>
                    <a:pt x="0" y="0"/>
                  </a:moveTo>
                  <a:lnTo>
                    <a:pt x="1624672" y="0"/>
                  </a:lnTo>
                </a:path>
              </a:pathLst>
            </a:custGeom>
            <a:ln w="38100">
              <a:solidFill>
                <a:srgbClr val="BEBEB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4621" y="3688079"/>
              <a:ext cx="203453" cy="447294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194385" y="519066"/>
            <a:ext cx="571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Controller&lt;&gt;Agent</a:t>
            </a:r>
            <a:r>
              <a:rPr spc="-229" dirty="0"/>
              <a:t> </a:t>
            </a:r>
            <a:r>
              <a:rPr spc="40" dirty="0"/>
              <a:t>Model</a:t>
            </a:r>
            <a:endParaRPr spc="40" dirty="0"/>
          </a:p>
        </p:txBody>
      </p:sp>
      <p:sp>
        <p:nvSpPr>
          <p:cNvPr id="33" name="object 33"/>
          <p:cNvSpPr txBox="1"/>
          <p:nvPr/>
        </p:nvSpPr>
        <p:spPr>
          <a:xfrm>
            <a:off x="1734820" y="2074358"/>
            <a:ext cx="156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Presentation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Configuring Jobs with the Pipeline  Project Type</vt:lpstr>
      <vt:lpstr>Controller&lt;&gt;Agent Model</vt:lpstr>
      <vt:lpstr>Controller&lt;&gt;Agent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Jobs with the Pipeline  Project Type</dc:title>
  <dc:creator>Ann Grafelman</dc:creator>
  <cp:lastModifiedBy>Steve Sam</cp:lastModifiedBy>
  <cp:revision>1</cp:revision>
  <dcterms:created xsi:type="dcterms:W3CDTF">2022-02-09T16:01:09Z</dcterms:created>
  <dcterms:modified xsi:type="dcterms:W3CDTF">2022-02-09T16:01:09Z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2022-02-02T05:30:00Z</vt:filetime>
  </property>
  <property fmtid="{D5CDD505-2E9C-101B-9397-08002B2CF9AE}" pid="5" name="ICV">
    <vt:lpwstr>A483C22F02BC4005AD5190B0890FB978</vt:lpwstr>
  </property>
  <property fmtid="{D5CDD505-2E9C-101B-9397-08002B2CF9AE}" pid="6" name="KSOProductBuildVer">
    <vt:lpwstr>1033-11.2.0.10463</vt:lpwstr>
  </property>
</Properties>
</file>