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620" y="1691497"/>
            <a:ext cx="118827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8957310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25" dirty="0">
                <a:solidFill>
                  <a:srgbClr val="161616"/>
                </a:solidFill>
              </a:rPr>
              <a:t>C</a:t>
            </a:r>
            <a:r>
              <a:rPr sz="4500" spc="45" dirty="0">
                <a:solidFill>
                  <a:srgbClr val="161616"/>
                </a:solidFill>
              </a:rPr>
              <a:t>o</a:t>
            </a:r>
            <a:r>
              <a:rPr sz="4500" spc="-325" dirty="0">
                <a:solidFill>
                  <a:srgbClr val="161616"/>
                </a:solidFill>
              </a:rPr>
              <a:t>-</a:t>
            </a:r>
            <a:r>
              <a:rPr sz="4500" spc="-175" dirty="0">
                <a:solidFill>
                  <a:srgbClr val="161616"/>
                </a:solidFill>
              </a:rPr>
              <a:t>l</a:t>
            </a:r>
            <a:r>
              <a:rPr sz="4500" spc="70" dirty="0">
                <a:solidFill>
                  <a:srgbClr val="161616"/>
                </a:solidFill>
              </a:rPr>
              <a:t>o</a:t>
            </a:r>
            <a:r>
              <a:rPr sz="4500" spc="105" dirty="0">
                <a:solidFill>
                  <a:srgbClr val="161616"/>
                </a:solidFill>
              </a:rPr>
              <a:t>c</a:t>
            </a:r>
            <a:r>
              <a:rPr sz="4500" spc="-240" dirty="0">
                <a:solidFill>
                  <a:srgbClr val="161616"/>
                </a:solidFill>
              </a:rPr>
              <a:t>a</a:t>
            </a:r>
            <a:r>
              <a:rPr sz="4500" spc="-120" dirty="0">
                <a:solidFill>
                  <a:srgbClr val="161616"/>
                </a:solidFill>
              </a:rPr>
              <a:t>t</a:t>
            </a:r>
            <a:r>
              <a:rPr sz="4500" spc="-114" dirty="0">
                <a:solidFill>
                  <a:srgbClr val="161616"/>
                </a:solidFill>
              </a:rPr>
              <a:t>i</a:t>
            </a:r>
            <a:r>
              <a:rPr sz="4500" spc="-190" dirty="0">
                <a:solidFill>
                  <a:srgbClr val="161616"/>
                </a:solidFill>
              </a:rPr>
              <a:t>n</a:t>
            </a:r>
            <a:r>
              <a:rPr sz="4500" spc="180" dirty="0">
                <a:solidFill>
                  <a:srgbClr val="161616"/>
                </a:solidFill>
              </a:rPr>
              <a:t>g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50" dirty="0">
                <a:solidFill>
                  <a:srgbClr val="161616"/>
                </a:solidFill>
              </a:rPr>
              <a:t>P</a:t>
            </a:r>
            <a:r>
              <a:rPr sz="4500" spc="-45" dirty="0">
                <a:solidFill>
                  <a:srgbClr val="161616"/>
                </a:solidFill>
              </a:rPr>
              <a:t>i</a:t>
            </a:r>
            <a:r>
              <a:rPr sz="4500" spc="-70" dirty="0">
                <a:solidFill>
                  <a:srgbClr val="161616"/>
                </a:solidFill>
              </a:rPr>
              <a:t>pe</a:t>
            </a:r>
            <a:r>
              <a:rPr sz="4500" spc="-100" dirty="0">
                <a:solidFill>
                  <a:srgbClr val="161616"/>
                </a:solidFill>
              </a:rPr>
              <a:t>l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185" dirty="0">
                <a:solidFill>
                  <a:srgbClr val="161616"/>
                </a:solidFill>
              </a:rPr>
              <a:t>ne</a:t>
            </a:r>
            <a:r>
              <a:rPr sz="4500" spc="-60" dirty="0">
                <a:solidFill>
                  <a:srgbClr val="161616"/>
                </a:solidFill>
              </a:rPr>
              <a:t>s</a:t>
            </a:r>
            <a:r>
              <a:rPr sz="4500" spc="-434" dirty="0">
                <a:solidFill>
                  <a:srgbClr val="161616"/>
                </a:solidFill>
              </a:rPr>
              <a:t> </a:t>
            </a:r>
            <a:r>
              <a:rPr sz="4500" spc="-220" dirty="0">
                <a:solidFill>
                  <a:srgbClr val="161616"/>
                </a:solidFill>
              </a:rPr>
              <a:t>a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d</a:t>
            </a:r>
            <a:r>
              <a:rPr sz="4500" spc="-455" dirty="0">
                <a:solidFill>
                  <a:srgbClr val="161616"/>
                </a:solidFill>
              </a:rPr>
              <a:t> </a:t>
            </a:r>
            <a:r>
              <a:rPr sz="4500" spc="-150" dirty="0">
                <a:solidFill>
                  <a:srgbClr val="161616"/>
                </a:solidFill>
              </a:rPr>
              <a:t>Sou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40" dirty="0">
                <a:solidFill>
                  <a:srgbClr val="161616"/>
                </a:solidFill>
              </a:rPr>
              <a:t>c</a:t>
            </a:r>
            <a:r>
              <a:rPr sz="4500" spc="-15" dirty="0">
                <a:solidFill>
                  <a:srgbClr val="161616"/>
                </a:solidFill>
              </a:rPr>
              <a:t>e  </a:t>
            </a:r>
            <a:r>
              <a:rPr sz="4500" spc="15" dirty="0">
                <a:solidFill>
                  <a:srgbClr val="161616"/>
                </a:solidFill>
              </a:rPr>
              <a:t>C</a:t>
            </a:r>
            <a:r>
              <a:rPr sz="4500" dirty="0">
                <a:solidFill>
                  <a:srgbClr val="161616"/>
                </a:solidFill>
              </a:rPr>
              <a:t>od</a:t>
            </a:r>
            <a:r>
              <a:rPr sz="4500" spc="110" dirty="0">
                <a:solidFill>
                  <a:srgbClr val="161616"/>
                </a:solidFill>
              </a:rPr>
              <a:t>e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-10" dirty="0">
                <a:solidFill>
                  <a:srgbClr val="161616"/>
                </a:solidFill>
              </a:rPr>
              <a:t>w</a:t>
            </a:r>
            <a:r>
              <a:rPr sz="4500" spc="-85" dirty="0">
                <a:solidFill>
                  <a:srgbClr val="161616"/>
                </a:solidFill>
              </a:rPr>
              <a:t>i</a:t>
            </a:r>
            <a:r>
              <a:rPr sz="4500" spc="-130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h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-75" dirty="0">
                <a:solidFill>
                  <a:srgbClr val="161616"/>
                </a:solidFill>
              </a:rPr>
              <a:t>Jenk</a:t>
            </a:r>
            <a:r>
              <a:rPr sz="4500" spc="-100" dirty="0">
                <a:solidFill>
                  <a:srgbClr val="161616"/>
                </a:solidFill>
              </a:rPr>
              <a:t>i</a:t>
            </a:r>
            <a:r>
              <a:rPr sz="4500" spc="-160" dirty="0">
                <a:solidFill>
                  <a:srgbClr val="161616"/>
                </a:solidFill>
              </a:rPr>
              <a:t>ns</a:t>
            </a:r>
            <a:r>
              <a:rPr sz="4500" spc="-150" dirty="0">
                <a:solidFill>
                  <a:srgbClr val="161616"/>
                </a:solidFill>
              </a:rPr>
              <a:t>f</a:t>
            </a:r>
            <a:r>
              <a:rPr sz="4500" spc="-165" dirty="0">
                <a:solidFill>
                  <a:srgbClr val="161616"/>
                </a:solidFill>
              </a:rPr>
              <a:t>i</a:t>
            </a:r>
            <a:r>
              <a:rPr sz="4500" spc="-175" dirty="0">
                <a:solidFill>
                  <a:srgbClr val="161616"/>
                </a:solidFill>
              </a:rPr>
              <a:t>l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2584" y="0"/>
            <a:ext cx="7519670" cy="6858000"/>
            <a:chOff x="4672584" y="0"/>
            <a:chExt cx="75196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5626" y="6149339"/>
              <a:ext cx="449579" cy="4495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72584" y="0"/>
              <a:ext cx="7519670" cy="6858000"/>
            </a:xfrm>
            <a:custGeom>
              <a:avLst/>
              <a:gdLst/>
              <a:ahLst/>
              <a:cxnLst/>
              <a:rect l="l" t="t" r="r" b="b"/>
              <a:pathLst>
                <a:path w="7519670" h="6858000">
                  <a:moveTo>
                    <a:pt x="751941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19415" y="6858000"/>
                  </a:lnTo>
                  <a:lnTo>
                    <a:pt x="7519415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97813" y="2022348"/>
            <a:ext cx="2773680" cy="4098925"/>
            <a:chOff x="797813" y="2022348"/>
            <a:chExt cx="2773680" cy="4098925"/>
          </a:xfrm>
        </p:grpSpPr>
        <p:sp>
          <p:nvSpPr>
            <p:cNvPr id="6" name="object 6"/>
            <p:cNvSpPr/>
            <p:nvPr/>
          </p:nvSpPr>
          <p:spPr>
            <a:xfrm>
              <a:off x="1014602" y="2034921"/>
              <a:ext cx="2544445" cy="3866515"/>
            </a:xfrm>
            <a:custGeom>
              <a:avLst/>
              <a:gdLst/>
              <a:ahLst/>
              <a:cxnLst/>
              <a:rect l="l" t="t" r="r" b="b"/>
              <a:pathLst>
                <a:path w="2544445" h="3866515">
                  <a:moveTo>
                    <a:pt x="0" y="150088"/>
                  </a:moveTo>
                  <a:lnTo>
                    <a:pt x="7651" y="102648"/>
                  </a:lnTo>
                  <a:lnTo>
                    <a:pt x="28958" y="61447"/>
                  </a:lnTo>
                  <a:lnTo>
                    <a:pt x="61447" y="28958"/>
                  </a:lnTo>
                  <a:lnTo>
                    <a:pt x="102648" y="7651"/>
                  </a:lnTo>
                  <a:lnTo>
                    <a:pt x="150088" y="0"/>
                  </a:lnTo>
                  <a:lnTo>
                    <a:pt x="2394229" y="0"/>
                  </a:lnTo>
                  <a:lnTo>
                    <a:pt x="2441669" y="7651"/>
                  </a:lnTo>
                  <a:lnTo>
                    <a:pt x="2482870" y="28958"/>
                  </a:lnTo>
                  <a:lnTo>
                    <a:pt x="2515359" y="61447"/>
                  </a:lnTo>
                  <a:lnTo>
                    <a:pt x="2536666" y="102648"/>
                  </a:lnTo>
                  <a:lnTo>
                    <a:pt x="2544318" y="150088"/>
                  </a:lnTo>
                  <a:lnTo>
                    <a:pt x="2544318" y="3716299"/>
                  </a:lnTo>
                  <a:lnTo>
                    <a:pt x="2536666" y="3763739"/>
                  </a:lnTo>
                  <a:lnTo>
                    <a:pt x="2515359" y="3804940"/>
                  </a:lnTo>
                  <a:lnTo>
                    <a:pt x="2482870" y="3837429"/>
                  </a:lnTo>
                  <a:lnTo>
                    <a:pt x="2441669" y="3858736"/>
                  </a:lnTo>
                  <a:lnTo>
                    <a:pt x="2394229" y="3866388"/>
                  </a:lnTo>
                  <a:lnTo>
                    <a:pt x="150088" y="3866388"/>
                  </a:lnTo>
                  <a:lnTo>
                    <a:pt x="102648" y="3858736"/>
                  </a:lnTo>
                  <a:lnTo>
                    <a:pt x="61447" y="3837429"/>
                  </a:lnTo>
                  <a:lnTo>
                    <a:pt x="28958" y="3804940"/>
                  </a:lnTo>
                  <a:lnTo>
                    <a:pt x="7651" y="3763739"/>
                  </a:lnTo>
                  <a:lnTo>
                    <a:pt x="0" y="3716299"/>
                  </a:lnTo>
                  <a:lnTo>
                    <a:pt x="0" y="150088"/>
                  </a:lnTo>
                  <a:close/>
                </a:path>
              </a:pathLst>
            </a:custGeom>
            <a:ln w="2514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59" y="5237226"/>
              <a:ext cx="720852" cy="8587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0386" y="5224652"/>
              <a:ext cx="746125" cy="883919"/>
            </a:xfrm>
            <a:custGeom>
              <a:avLst/>
              <a:gdLst/>
              <a:ahLst/>
              <a:cxnLst/>
              <a:rect l="l" t="t" r="r" b="b"/>
              <a:pathLst>
                <a:path w="746125" h="883920">
                  <a:moveTo>
                    <a:pt x="0" y="0"/>
                  </a:moveTo>
                  <a:lnTo>
                    <a:pt x="745998" y="0"/>
                  </a:lnTo>
                  <a:lnTo>
                    <a:pt x="745998" y="883919"/>
                  </a:lnTo>
                  <a:lnTo>
                    <a:pt x="0" y="883919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85688" y="5960802"/>
            <a:ext cx="144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Freestyle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47581" y="4325877"/>
            <a:ext cx="2773680" cy="1607820"/>
            <a:chOff x="8847581" y="4325877"/>
            <a:chExt cx="2773680" cy="1607820"/>
          </a:xfrm>
        </p:grpSpPr>
        <p:sp>
          <p:nvSpPr>
            <p:cNvPr id="11" name="object 11"/>
            <p:cNvSpPr/>
            <p:nvPr/>
          </p:nvSpPr>
          <p:spPr>
            <a:xfrm>
              <a:off x="9064370" y="4338450"/>
              <a:ext cx="2544445" cy="1377950"/>
            </a:xfrm>
            <a:custGeom>
              <a:avLst/>
              <a:gdLst/>
              <a:ahLst/>
              <a:cxnLst/>
              <a:rect l="l" t="t" r="r" b="b"/>
              <a:pathLst>
                <a:path w="2544445" h="1377950">
                  <a:moveTo>
                    <a:pt x="0" y="81267"/>
                  </a:moveTo>
                  <a:lnTo>
                    <a:pt x="6386" y="49634"/>
                  </a:lnTo>
                  <a:lnTo>
                    <a:pt x="23802" y="23802"/>
                  </a:lnTo>
                  <a:lnTo>
                    <a:pt x="49634" y="6386"/>
                  </a:lnTo>
                  <a:lnTo>
                    <a:pt x="81267" y="0"/>
                  </a:lnTo>
                  <a:lnTo>
                    <a:pt x="2463050" y="0"/>
                  </a:lnTo>
                  <a:lnTo>
                    <a:pt x="2494683" y="6386"/>
                  </a:lnTo>
                  <a:lnTo>
                    <a:pt x="2520515" y="23802"/>
                  </a:lnTo>
                  <a:lnTo>
                    <a:pt x="2537931" y="49634"/>
                  </a:lnTo>
                  <a:lnTo>
                    <a:pt x="2544318" y="81267"/>
                  </a:lnTo>
                  <a:lnTo>
                    <a:pt x="2544318" y="1296416"/>
                  </a:lnTo>
                  <a:lnTo>
                    <a:pt x="2537931" y="1328055"/>
                  </a:lnTo>
                  <a:lnTo>
                    <a:pt x="2520515" y="1353891"/>
                  </a:lnTo>
                  <a:lnTo>
                    <a:pt x="2494683" y="1371309"/>
                  </a:lnTo>
                  <a:lnTo>
                    <a:pt x="2463050" y="1377696"/>
                  </a:lnTo>
                  <a:lnTo>
                    <a:pt x="81267" y="1377696"/>
                  </a:lnTo>
                  <a:lnTo>
                    <a:pt x="49634" y="1371309"/>
                  </a:lnTo>
                  <a:lnTo>
                    <a:pt x="23802" y="1353891"/>
                  </a:lnTo>
                  <a:lnTo>
                    <a:pt x="6386" y="1328055"/>
                  </a:lnTo>
                  <a:lnTo>
                    <a:pt x="0" y="1296416"/>
                  </a:lnTo>
                  <a:lnTo>
                    <a:pt x="0" y="81267"/>
                  </a:lnTo>
                  <a:close/>
                </a:path>
              </a:pathLst>
            </a:custGeom>
            <a:ln w="25146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2727" y="5050536"/>
              <a:ext cx="720851" cy="8580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60154" y="5037962"/>
              <a:ext cx="746125" cy="883285"/>
            </a:xfrm>
            <a:custGeom>
              <a:avLst/>
              <a:gdLst/>
              <a:ahLst/>
              <a:cxnLst/>
              <a:rect l="l" t="t" r="r" b="b"/>
              <a:pathLst>
                <a:path w="746125" h="883285">
                  <a:moveTo>
                    <a:pt x="0" y="0"/>
                  </a:moveTo>
                  <a:lnTo>
                    <a:pt x="745998" y="0"/>
                  </a:lnTo>
                  <a:lnTo>
                    <a:pt x="745998" y="883158"/>
                  </a:lnTo>
                  <a:lnTo>
                    <a:pt x="0" y="883158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835484" y="5775745"/>
            <a:ext cx="125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</a:t>
            </a:r>
            <a:r>
              <a:rPr sz="2400" spc="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87811" y="2127504"/>
            <a:ext cx="723900" cy="909319"/>
            <a:chOff x="10687811" y="2127504"/>
            <a:chExt cx="723900" cy="909319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2957" y="2152650"/>
              <a:ext cx="673606" cy="8587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700384" y="2140077"/>
              <a:ext cx="699135" cy="883919"/>
            </a:xfrm>
            <a:custGeom>
              <a:avLst/>
              <a:gdLst/>
              <a:ahLst/>
              <a:cxnLst/>
              <a:rect l="l" t="t" r="r" b="b"/>
              <a:pathLst>
                <a:path w="699134" h="883919">
                  <a:moveTo>
                    <a:pt x="0" y="0"/>
                  </a:moveTo>
                  <a:lnTo>
                    <a:pt x="698753" y="0"/>
                  </a:lnTo>
                  <a:lnTo>
                    <a:pt x="698753" y="883920"/>
                  </a:lnTo>
                  <a:lnTo>
                    <a:pt x="0" y="88392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242559" y="3185158"/>
            <a:ext cx="2773680" cy="2799080"/>
            <a:chOff x="5242559" y="3185158"/>
            <a:chExt cx="2773680" cy="2799080"/>
          </a:xfrm>
        </p:grpSpPr>
        <p:sp>
          <p:nvSpPr>
            <p:cNvPr id="19" name="object 19"/>
            <p:cNvSpPr/>
            <p:nvPr/>
          </p:nvSpPr>
          <p:spPr>
            <a:xfrm>
              <a:off x="5459348" y="3197731"/>
              <a:ext cx="2544445" cy="2569210"/>
            </a:xfrm>
            <a:custGeom>
              <a:avLst/>
              <a:gdLst/>
              <a:ahLst/>
              <a:cxnLst/>
              <a:rect l="l" t="t" r="r" b="b"/>
              <a:pathLst>
                <a:path w="2544445" h="2569210">
                  <a:moveTo>
                    <a:pt x="0" y="150088"/>
                  </a:moveTo>
                  <a:lnTo>
                    <a:pt x="7651" y="102648"/>
                  </a:lnTo>
                  <a:lnTo>
                    <a:pt x="28958" y="61447"/>
                  </a:lnTo>
                  <a:lnTo>
                    <a:pt x="61447" y="28958"/>
                  </a:lnTo>
                  <a:lnTo>
                    <a:pt x="102648" y="7651"/>
                  </a:lnTo>
                  <a:lnTo>
                    <a:pt x="150088" y="0"/>
                  </a:lnTo>
                  <a:lnTo>
                    <a:pt x="2394229" y="0"/>
                  </a:lnTo>
                  <a:lnTo>
                    <a:pt x="2441669" y="7651"/>
                  </a:lnTo>
                  <a:lnTo>
                    <a:pt x="2482870" y="28958"/>
                  </a:lnTo>
                  <a:lnTo>
                    <a:pt x="2515359" y="61447"/>
                  </a:lnTo>
                  <a:lnTo>
                    <a:pt x="2536666" y="102648"/>
                  </a:lnTo>
                  <a:lnTo>
                    <a:pt x="2544318" y="150088"/>
                  </a:lnTo>
                  <a:lnTo>
                    <a:pt x="2544318" y="2418613"/>
                  </a:lnTo>
                  <a:lnTo>
                    <a:pt x="2536666" y="2466053"/>
                  </a:lnTo>
                  <a:lnTo>
                    <a:pt x="2515359" y="2507254"/>
                  </a:lnTo>
                  <a:lnTo>
                    <a:pt x="2482870" y="2539743"/>
                  </a:lnTo>
                  <a:lnTo>
                    <a:pt x="2441669" y="2561050"/>
                  </a:lnTo>
                  <a:lnTo>
                    <a:pt x="2394229" y="2568702"/>
                  </a:lnTo>
                  <a:lnTo>
                    <a:pt x="150088" y="2568702"/>
                  </a:lnTo>
                  <a:lnTo>
                    <a:pt x="102648" y="2561050"/>
                  </a:lnTo>
                  <a:lnTo>
                    <a:pt x="61447" y="2539743"/>
                  </a:lnTo>
                  <a:lnTo>
                    <a:pt x="28958" y="2507254"/>
                  </a:lnTo>
                  <a:lnTo>
                    <a:pt x="7651" y="2466053"/>
                  </a:lnTo>
                  <a:lnTo>
                    <a:pt x="0" y="2418613"/>
                  </a:lnTo>
                  <a:lnTo>
                    <a:pt x="0" y="150088"/>
                  </a:lnTo>
                  <a:close/>
                </a:path>
              </a:pathLst>
            </a:custGeom>
            <a:ln w="2514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7705" y="5100827"/>
              <a:ext cx="720851" cy="8580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55132" y="5088254"/>
              <a:ext cx="746125" cy="883285"/>
            </a:xfrm>
            <a:custGeom>
              <a:avLst/>
              <a:gdLst/>
              <a:ahLst/>
              <a:cxnLst/>
              <a:rect l="l" t="t" r="r" b="b"/>
              <a:pathLst>
                <a:path w="746125" h="883285">
                  <a:moveTo>
                    <a:pt x="0" y="0"/>
                  </a:moveTo>
                  <a:lnTo>
                    <a:pt x="745998" y="0"/>
                  </a:lnTo>
                  <a:lnTo>
                    <a:pt x="745998" y="883158"/>
                  </a:lnTo>
                  <a:lnTo>
                    <a:pt x="0" y="883158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4605" y="3390138"/>
              <a:ext cx="674368" cy="8580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22032" y="3377564"/>
              <a:ext cx="699770" cy="883285"/>
            </a:xfrm>
            <a:custGeom>
              <a:avLst/>
              <a:gdLst/>
              <a:ahLst/>
              <a:cxnLst/>
              <a:rect l="l" t="t" r="r" b="b"/>
              <a:pathLst>
                <a:path w="699770" h="883285">
                  <a:moveTo>
                    <a:pt x="0" y="0"/>
                  </a:moveTo>
                  <a:lnTo>
                    <a:pt x="699516" y="0"/>
                  </a:lnTo>
                  <a:lnTo>
                    <a:pt x="699516" y="883158"/>
                  </a:lnTo>
                  <a:lnTo>
                    <a:pt x="0" y="883158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230510" y="5826328"/>
            <a:ext cx="125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Pi</a:t>
            </a:r>
            <a:r>
              <a:rPr sz="2400" spc="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64774" y="791718"/>
            <a:ext cx="569975" cy="85953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4826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Jenkinsfile</a:t>
            </a:r>
            <a:endParaRPr spc="2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80" y="168402"/>
            <a:ext cx="1722120" cy="5771515"/>
          </a:xfrm>
          <a:custGeom>
            <a:avLst/>
            <a:gdLst/>
            <a:ahLst/>
            <a:cxnLst/>
            <a:rect l="l" t="t" r="r" b="b"/>
            <a:pathLst>
              <a:path w="1722120" h="5771515">
                <a:moveTo>
                  <a:pt x="1722120" y="0"/>
                </a:moveTo>
                <a:lnTo>
                  <a:pt x="0" y="0"/>
                </a:lnTo>
                <a:lnTo>
                  <a:pt x="0" y="5771388"/>
                </a:lnTo>
                <a:lnTo>
                  <a:pt x="1722120" y="5771388"/>
                </a:lnTo>
                <a:lnTo>
                  <a:pt x="17221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56615" y="0"/>
            <a:ext cx="8419465" cy="3408045"/>
            <a:chOff x="356615" y="0"/>
            <a:chExt cx="8419465" cy="3408045"/>
          </a:xfrm>
        </p:grpSpPr>
        <p:sp>
          <p:nvSpPr>
            <p:cNvPr id="4" name="object 4"/>
            <p:cNvSpPr/>
            <p:nvPr/>
          </p:nvSpPr>
          <p:spPr>
            <a:xfrm>
              <a:off x="356615" y="0"/>
              <a:ext cx="8419465" cy="3408045"/>
            </a:xfrm>
            <a:custGeom>
              <a:avLst/>
              <a:gdLst/>
              <a:ahLst/>
              <a:cxnLst/>
              <a:rect l="l" t="t" r="r" b="b"/>
              <a:pathLst>
                <a:path w="8419465" h="3408045">
                  <a:moveTo>
                    <a:pt x="8419338" y="0"/>
                  </a:moveTo>
                  <a:lnTo>
                    <a:pt x="0" y="0"/>
                  </a:lnTo>
                  <a:lnTo>
                    <a:pt x="0" y="3407664"/>
                  </a:lnTo>
                  <a:lnTo>
                    <a:pt x="8419338" y="3407664"/>
                  </a:lnTo>
                  <a:lnTo>
                    <a:pt x="841933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6615" y="0"/>
              <a:ext cx="1268730" cy="379095"/>
            </a:xfrm>
            <a:custGeom>
              <a:avLst/>
              <a:gdLst/>
              <a:ahLst/>
              <a:cxnLst/>
              <a:rect l="l" t="t" r="r" b="b"/>
              <a:pathLst>
                <a:path w="1268730" h="379095">
                  <a:moveTo>
                    <a:pt x="1268730" y="0"/>
                  </a:moveTo>
                  <a:lnTo>
                    <a:pt x="0" y="0"/>
                  </a:lnTo>
                  <a:lnTo>
                    <a:pt x="0" y="378713"/>
                  </a:lnTo>
                  <a:lnTo>
                    <a:pt x="1268730" y="378713"/>
                  </a:lnTo>
                  <a:lnTo>
                    <a:pt x="1268730" y="0"/>
                  </a:lnTo>
                  <a:close/>
                </a:path>
              </a:pathLst>
            </a:custGeom>
            <a:solidFill>
              <a:srgbClr val="A39DC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588" y="1836"/>
            <a:ext cx="981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0" dirty="0"/>
              <a:t>Jenkins</a:t>
            </a:r>
            <a:endParaRPr sz="2000"/>
          </a:p>
        </p:txBody>
      </p:sp>
      <p:grpSp>
        <p:nvGrpSpPr>
          <p:cNvPr id="7" name="object 7"/>
          <p:cNvGrpSpPr/>
          <p:nvPr/>
        </p:nvGrpSpPr>
        <p:grpSpPr>
          <a:xfrm>
            <a:off x="6991350" y="4739640"/>
            <a:ext cx="2889250" cy="2118360"/>
            <a:chOff x="6991350" y="4739640"/>
            <a:chExt cx="2889250" cy="2118360"/>
          </a:xfrm>
        </p:grpSpPr>
        <p:sp>
          <p:nvSpPr>
            <p:cNvPr id="8" name="object 8"/>
            <p:cNvSpPr/>
            <p:nvPr/>
          </p:nvSpPr>
          <p:spPr>
            <a:xfrm>
              <a:off x="6991350" y="4739640"/>
              <a:ext cx="2889250" cy="2118360"/>
            </a:xfrm>
            <a:custGeom>
              <a:avLst/>
              <a:gdLst/>
              <a:ahLst/>
              <a:cxnLst/>
              <a:rect l="l" t="t" r="r" b="b"/>
              <a:pathLst>
                <a:path w="2889250" h="2118359">
                  <a:moveTo>
                    <a:pt x="2888742" y="0"/>
                  </a:moveTo>
                  <a:lnTo>
                    <a:pt x="0" y="0"/>
                  </a:lnTo>
                  <a:lnTo>
                    <a:pt x="0" y="2118360"/>
                  </a:lnTo>
                  <a:lnTo>
                    <a:pt x="2888742" y="2118360"/>
                  </a:lnTo>
                  <a:lnTo>
                    <a:pt x="288874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91350" y="6457950"/>
              <a:ext cx="1111250" cy="400050"/>
            </a:xfrm>
            <a:custGeom>
              <a:avLst/>
              <a:gdLst/>
              <a:ahLst/>
              <a:cxnLst/>
              <a:rect l="l" t="t" r="r" b="b"/>
              <a:pathLst>
                <a:path w="1111250" h="400050">
                  <a:moveTo>
                    <a:pt x="1110996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110996" y="400050"/>
                  </a:lnTo>
                  <a:lnTo>
                    <a:pt x="1110996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070446" y="6481002"/>
            <a:ext cx="929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vscode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2891" y="704463"/>
            <a:ext cx="1162050" cy="2058670"/>
          </a:xfrm>
          <a:custGeom>
            <a:avLst/>
            <a:gdLst/>
            <a:ahLst/>
            <a:cxnLst/>
            <a:rect l="l" t="t" r="r" b="b"/>
            <a:pathLst>
              <a:path w="1162050" h="2058670">
                <a:moveTo>
                  <a:pt x="0" y="68554"/>
                </a:moveTo>
                <a:lnTo>
                  <a:pt x="5387" y="41871"/>
                </a:lnTo>
                <a:lnTo>
                  <a:pt x="20080" y="20080"/>
                </a:lnTo>
                <a:lnTo>
                  <a:pt x="41871" y="5387"/>
                </a:lnTo>
                <a:lnTo>
                  <a:pt x="68554" y="0"/>
                </a:lnTo>
                <a:lnTo>
                  <a:pt x="1093495" y="0"/>
                </a:lnTo>
                <a:lnTo>
                  <a:pt x="1120178" y="5387"/>
                </a:lnTo>
                <a:lnTo>
                  <a:pt x="1141969" y="20080"/>
                </a:lnTo>
                <a:lnTo>
                  <a:pt x="1156662" y="41871"/>
                </a:lnTo>
                <a:lnTo>
                  <a:pt x="1162050" y="68554"/>
                </a:lnTo>
                <a:lnTo>
                  <a:pt x="1162050" y="1989620"/>
                </a:lnTo>
                <a:lnTo>
                  <a:pt x="1156662" y="2016301"/>
                </a:lnTo>
                <a:lnTo>
                  <a:pt x="1141969" y="2038088"/>
                </a:lnTo>
                <a:lnTo>
                  <a:pt x="1120178" y="2052776"/>
                </a:lnTo>
                <a:lnTo>
                  <a:pt x="1093495" y="2058162"/>
                </a:lnTo>
                <a:lnTo>
                  <a:pt x="68554" y="2058162"/>
                </a:lnTo>
                <a:lnTo>
                  <a:pt x="41871" y="2052776"/>
                </a:lnTo>
                <a:lnTo>
                  <a:pt x="20080" y="2038088"/>
                </a:lnTo>
                <a:lnTo>
                  <a:pt x="5387" y="2016301"/>
                </a:lnTo>
                <a:lnTo>
                  <a:pt x="0" y="1989620"/>
                </a:lnTo>
                <a:lnTo>
                  <a:pt x="0" y="68554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47071" y="2257134"/>
            <a:ext cx="62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46316" y="314325"/>
            <a:ext cx="1614805" cy="1895475"/>
          </a:xfrm>
          <a:custGeom>
            <a:avLst/>
            <a:gdLst/>
            <a:ahLst/>
            <a:cxnLst/>
            <a:rect l="l" t="t" r="r" b="b"/>
            <a:pathLst>
              <a:path w="1614804" h="1895475">
                <a:moveTo>
                  <a:pt x="0" y="95250"/>
                </a:moveTo>
                <a:lnTo>
                  <a:pt x="7485" y="58175"/>
                </a:lnTo>
                <a:lnTo>
                  <a:pt x="27898" y="27898"/>
                </a:lnTo>
                <a:lnTo>
                  <a:pt x="58175" y="7485"/>
                </a:lnTo>
                <a:lnTo>
                  <a:pt x="95250" y="0"/>
                </a:lnTo>
                <a:lnTo>
                  <a:pt x="1519428" y="0"/>
                </a:lnTo>
                <a:lnTo>
                  <a:pt x="1556502" y="7485"/>
                </a:lnTo>
                <a:lnTo>
                  <a:pt x="1586779" y="27898"/>
                </a:lnTo>
                <a:lnTo>
                  <a:pt x="1607192" y="58175"/>
                </a:lnTo>
                <a:lnTo>
                  <a:pt x="1614678" y="95250"/>
                </a:lnTo>
                <a:lnTo>
                  <a:pt x="1614678" y="1799844"/>
                </a:lnTo>
                <a:lnTo>
                  <a:pt x="1607192" y="1836918"/>
                </a:lnTo>
                <a:lnTo>
                  <a:pt x="1586779" y="1867195"/>
                </a:lnTo>
                <a:lnTo>
                  <a:pt x="1556502" y="1887608"/>
                </a:lnTo>
                <a:lnTo>
                  <a:pt x="1519428" y="1895094"/>
                </a:lnTo>
                <a:lnTo>
                  <a:pt x="95250" y="1895094"/>
                </a:lnTo>
                <a:lnTo>
                  <a:pt x="58175" y="1887608"/>
                </a:lnTo>
                <a:lnTo>
                  <a:pt x="27898" y="1867195"/>
                </a:lnTo>
                <a:lnTo>
                  <a:pt x="7485" y="1836918"/>
                </a:lnTo>
                <a:lnTo>
                  <a:pt x="0" y="1799844"/>
                </a:lnTo>
                <a:lnTo>
                  <a:pt x="0" y="95250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24322" y="1692351"/>
            <a:ext cx="55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45230" y="457962"/>
            <a:ext cx="4244975" cy="2615565"/>
            <a:chOff x="3245230" y="457962"/>
            <a:chExt cx="4244975" cy="2615565"/>
          </a:xfrm>
        </p:grpSpPr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16090" y="457962"/>
              <a:ext cx="673607" cy="8587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57930" y="1166242"/>
              <a:ext cx="1877695" cy="1894839"/>
            </a:xfrm>
            <a:custGeom>
              <a:avLst/>
              <a:gdLst/>
              <a:ahLst/>
              <a:cxnLst/>
              <a:rect l="l" t="t" r="r" b="b"/>
              <a:pathLst>
                <a:path w="1877695" h="1894839">
                  <a:moveTo>
                    <a:pt x="0" y="110756"/>
                  </a:moveTo>
                  <a:lnTo>
                    <a:pt x="8704" y="67642"/>
                  </a:lnTo>
                  <a:lnTo>
                    <a:pt x="32442" y="32437"/>
                  </a:lnTo>
                  <a:lnTo>
                    <a:pt x="67647" y="8702"/>
                  </a:lnTo>
                  <a:lnTo>
                    <a:pt x="110756" y="0"/>
                  </a:lnTo>
                  <a:lnTo>
                    <a:pt x="1766811" y="0"/>
                  </a:lnTo>
                  <a:lnTo>
                    <a:pt x="1809920" y="8702"/>
                  </a:lnTo>
                  <a:lnTo>
                    <a:pt x="1845125" y="32437"/>
                  </a:lnTo>
                  <a:lnTo>
                    <a:pt x="1868863" y="67642"/>
                  </a:lnTo>
                  <a:lnTo>
                    <a:pt x="1877568" y="110756"/>
                  </a:lnTo>
                  <a:lnTo>
                    <a:pt x="1877568" y="1783575"/>
                  </a:lnTo>
                  <a:lnTo>
                    <a:pt x="1868863" y="1826684"/>
                  </a:lnTo>
                  <a:lnTo>
                    <a:pt x="1845125" y="1861889"/>
                  </a:lnTo>
                  <a:lnTo>
                    <a:pt x="1809920" y="1885627"/>
                  </a:lnTo>
                  <a:lnTo>
                    <a:pt x="1766811" y="1894332"/>
                  </a:lnTo>
                  <a:lnTo>
                    <a:pt x="110756" y="1894332"/>
                  </a:lnTo>
                  <a:lnTo>
                    <a:pt x="67647" y="1885627"/>
                  </a:lnTo>
                  <a:lnTo>
                    <a:pt x="32442" y="1861889"/>
                  </a:lnTo>
                  <a:lnTo>
                    <a:pt x="8704" y="1826684"/>
                  </a:lnTo>
                  <a:lnTo>
                    <a:pt x="0" y="1783575"/>
                  </a:lnTo>
                  <a:lnTo>
                    <a:pt x="0" y="11075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945773" y="2569104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02346" y="5132070"/>
            <a:ext cx="673607" cy="858011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862072" y="1349502"/>
            <a:ext cx="2889250" cy="5508625"/>
            <a:chOff x="2862072" y="1349502"/>
            <a:chExt cx="2889250" cy="550862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044" y="1349502"/>
              <a:ext cx="674369" cy="8587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62072" y="4739640"/>
              <a:ext cx="2889250" cy="2118360"/>
            </a:xfrm>
            <a:custGeom>
              <a:avLst/>
              <a:gdLst/>
              <a:ahLst/>
              <a:cxnLst/>
              <a:rect l="l" t="t" r="r" b="b"/>
              <a:pathLst>
                <a:path w="2889250" h="2118359">
                  <a:moveTo>
                    <a:pt x="2888742" y="0"/>
                  </a:moveTo>
                  <a:lnTo>
                    <a:pt x="0" y="0"/>
                  </a:lnTo>
                  <a:lnTo>
                    <a:pt x="0" y="2118360"/>
                  </a:lnTo>
                  <a:lnTo>
                    <a:pt x="2888742" y="2118360"/>
                  </a:lnTo>
                  <a:lnTo>
                    <a:pt x="288874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62072" y="6457949"/>
              <a:ext cx="1110615" cy="400050"/>
            </a:xfrm>
            <a:custGeom>
              <a:avLst/>
              <a:gdLst/>
              <a:ahLst/>
              <a:cxnLst/>
              <a:rect l="l" t="t" r="r" b="b"/>
              <a:pathLst>
                <a:path w="1110614" h="400050">
                  <a:moveTo>
                    <a:pt x="1110234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110234" y="400050"/>
                  </a:lnTo>
                  <a:lnTo>
                    <a:pt x="1110234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776177" y="5949778"/>
            <a:ext cx="164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Jenkinsfile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81766" y="168402"/>
            <a:ext cx="1110615" cy="400050"/>
          </a:xfrm>
          <a:custGeom>
            <a:avLst/>
            <a:gdLst/>
            <a:ahLst/>
            <a:cxnLst/>
            <a:rect l="l" t="t" r="r" b="b"/>
            <a:pathLst>
              <a:path w="1110615" h="400050">
                <a:moveTo>
                  <a:pt x="1110233" y="0"/>
                </a:moveTo>
                <a:lnTo>
                  <a:pt x="0" y="0"/>
                </a:lnTo>
                <a:lnTo>
                  <a:pt x="0" y="400050"/>
                </a:lnTo>
                <a:lnTo>
                  <a:pt x="1110233" y="400050"/>
                </a:lnTo>
                <a:lnTo>
                  <a:pt x="1110233" y="0"/>
                </a:lnTo>
                <a:close/>
              </a:path>
            </a:pathLst>
          </a:custGeom>
          <a:solidFill>
            <a:srgbClr val="D77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160276" y="191479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99529" y="3935729"/>
            <a:ext cx="3552190" cy="1875155"/>
            <a:chOff x="8399529" y="3935729"/>
            <a:chExt cx="3552190" cy="187515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762" y="3935729"/>
              <a:ext cx="901445" cy="85953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099804" y="4742689"/>
              <a:ext cx="1965960" cy="958215"/>
            </a:xfrm>
            <a:custGeom>
              <a:avLst/>
              <a:gdLst/>
              <a:ahLst/>
              <a:cxnLst/>
              <a:rect l="l" t="t" r="r" b="b"/>
              <a:pathLst>
                <a:path w="1965959" h="958214">
                  <a:moveTo>
                    <a:pt x="0" y="957922"/>
                  </a:moveTo>
                  <a:lnTo>
                    <a:pt x="891362" y="957922"/>
                  </a:lnTo>
                  <a:lnTo>
                    <a:pt x="891362" y="0"/>
                  </a:lnTo>
                  <a:lnTo>
                    <a:pt x="1965604" y="0"/>
                  </a:lnTo>
                </a:path>
              </a:pathLst>
            </a:custGeom>
            <a:ln w="7315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16929" y="559089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109715"/>
                  </a:lnTo>
                  <a:lnTo>
                    <a:pt x="219443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36105" y="4506467"/>
              <a:ext cx="2372360" cy="506730"/>
            </a:xfrm>
            <a:custGeom>
              <a:avLst/>
              <a:gdLst/>
              <a:ahLst/>
              <a:cxnLst/>
              <a:rect l="l" t="t" r="r" b="b"/>
              <a:pathLst>
                <a:path w="2372359" h="506729">
                  <a:moveTo>
                    <a:pt x="2371813" y="0"/>
                  </a:moveTo>
                  <a:lnTo>
                    <a:pt x="23317" y="0"/>
                  </a:lnTo>
                  <a:lnTo>
                    <a:pt x="23317" y="506183"/>
                  </a:lnTo>
                  <a:lnTo>
                    <a:pt x="0" y="506183"/>
                  </a:lnTo>
                </a:path>
              </a:pathLst>
            </a:custGeom>
            <a:ln w="7315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771340" y="439672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12" y="0"/>
                  </a:moveTo>
                  <a:lnTo>
                    <a:pt x="0" y="219455"/>
                  </a:lnTo>
                  <a:lnTo>
                    <a:pt x="219456" y="10974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940958" y="6481002"/>
            <a:ext cx="929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vscode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596" y="5127498"/>
            <a:ext cx="674369" cy="85801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136909" y="5981037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29150" y="6457950"/>
            <a:ext cx="1110615" cy="400050"/>
          </a:xfrm>
          <a:custGeom>
            <a:avLst/>
            <a:gdLst/>
            <a:ahLst/>
            <a:cxnLst/>
            <a:rect l="l" t="t" r="r" b="b"/>
            <a:pathLst>
              <a:path w="1110614" h="400050">
                <a:moveTo>
                  <a:pt x="1110234" y="0"/>
                </a:moveTo>
                <a:lnTo>
                  <a:pt x="0" y="0"/>
                </a:lnTo>
                <a:lnTo>
                  <a:pt x="0" y="400050"/>
                </a:lnTo>
                <a:lnTo>
                  <a:pt x="1110234" y="400050"/>
                </a:lnTo>
                <a:lnTo>
                  <a:pt x="1110234" y="0"/>
                </a:lnTo>
                <a:close/>
              </a:path>
            </a:pathLst>
          </a:custGeom>
          <a:solidFill>
            <a:srgbClr val="F69C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707899" y="6480924"/>
            <a:ext cx="3511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2597" y="901435"/>
            <a:ext cx="11224260" cy="5956935"/>
            <a:chOff x="212597" y="901435"/>
            <a:chExt cx="11224260" cy="5956935"/>
          </a:xfrm>
        </p:grpSpPr>
        <p:sp>
          <p:nvSpPr>
            <p:cNvPr id="39" name="object 39"/>
            <p:cNvSpPr/>
            <p:nvPr/>
          </p:nvSpPr>
          <p:spPr>
            <a:xfrm>
              <a:off x="7770876" y="1011174"/>
              <a:ext cx="3629025" cy="2753360"/>
            </a:xfrm>
            <a:custGeom>
              <a:avLst/>
              <a:gdLst/>
              <a:ahLst/>
              <a:cxnLst/>
              <a:rect l="l" t="t" r="r" b="b"/>
              <a:pathLst>
                <a:path w="3629025" h="2753360">
                  <a:moveTo>
                    <a:pt x="0" y="0"/>
                  </a:moveTo>
                  <a:lnTo>
                    <a:pt x="3597452" y="0"/>
                  </a:lnTo>
                  <a:lnTo>
                    <a:pt x="3597452" y="2752915"/>
                  </a:lnTo>
                  <a:lnTo>
                    <a:pt x="3628783" y="2752915"/>
                  </a:lnTo>
                </a:path>
              </a:pathLst>
            </a:custGeom>
            <a:ln w="7315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88001" y="90143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219443" y="0"/>
                  </a:moveTo>
                  <a:lnTo>
                    <a:pt x="0" y="109740"/>
                  </a:lnTo>
                  <a:lnTo>
                    <a:pt x="219455" y="219456"/>
                  </a:lnTo>
                  <a:lnTo>
                    <a:pt x="219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18659" y="2429254"/>
              <a:ext cx="253365" cy="3992879"/>
            </a:xfrm>
            <a:custGeom>
              <a:avLst/>
              <a:gdLst/>
              <a:ahLst/>
              <a:cxnLst/>
              <a:rect l="l" t="t" r="r" b="b"/>
              <a:pathLst>
                <a:path w="253364" h="3992879">
                  <a:moveTo>
                    <a:pt x="0" y="0"/>
                  </a:moveTo>
                  <a:lnTo>
                    <a:pt x="0" y="1904936"/>
                  </a:lnTo>
                  <a:lnTo>
                    <a:pt x="252831" y="1904936"/>
                  </a:lnTo>
                  <a:lnTo>
                    <a:pt x="252831" y="3992740"/>
                  </a:lnTo>
                </a:path>
              </a:pathLst>
            </a:custGeom>
            <a:ln w="7315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8921" y="224637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109740" y="0"/>
                  </a:moveTo>
                  <a:lnTo>
                    <a:pt x="0" y="219443"/>
                  </a:lnTo>
                  <a:lnTo>
                    <a:pt x="219455" y="219455"/>
                  </a:lnTo>
                  <a:lnTo>
                    <a:pt x="109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2597" y="4258818"/>
              <a:ext cx="1746250" cy="2599690"/>
            </a:xfrm>
            <a:custGeom>
              <a:avLst/>
              <a:gdLst/>
              <a:ahLst/>
              <a:cxnLst/>
              <a:rect l="l" t="t" r="r" b="b"/>
              <a:pathLst>
                <a:path w="1746250" h="2599690">
                  <a:moveTo>
                    <a:pt x="1745742" y="0"/>
                  </a:moveTo>
                  <a:lnTo>
                    <a:pt x="0" y="0"/>
                  </a:lnTo>
                  <a:lnTo>
                    <a:pt x="0" y="2599181"/>
                  </a:lnTo>
                  <a:lnTo>
                    <a:pt x="1745742" y="2599181"/>
                  </a:lnTo>
                  <a:lnTo>
                    <a:pt x="174574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1179792" y="4731316"/>
            <a:ext cx="55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5705" y="4258817"/>
            <a:ext cx="1263015" cy="400050"/>
          </a:xfrm>
          <a:prstGeom prst="rect">
            <a:avLst/>
          </a:prstGeom>
          <a:solidFill>
            <a:srgbClr val="D7739A"/>
          </a:solidFill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github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87908" y="4899659"/>
            <a:ext cx="3115945" cy="859790"/>
            <a:chOff x="787908" y="4899659"/>
            <a:chExt cx="3115945" cy="85979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4899659"/>
              <a:ext cx="901445" cy="85953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924050" y="5329427"/>
              <a:ext cx="1943100" cy="309245"/>
            </a:xfrm>
            <a:custGeom>
              <a:avLst/>
              <a:gdLst/>
              <a:ahLst/>
              <a:cxnLst/>
              <a:rect l="l" t="t" r="r" b="b"/>
              <a:pathLst>
                <a:path w="1943100" h="309245">
                  <a:moveTo>
                    <a:pt x="0" y="0"/>
                  </a:moveTo>
                  <a:lnTo>
                    <a:pt x="557352" y="0"/>
                  </a:lnTo>
                  <a:lnTo>
                    <a:pt x="557352" y="308991"/>
                  </a:lnTo>
                  <a:lnTo>
                    <a:pt x="1943049" y="308991"/>
                  </a:lnTo>
                </a:path>
              </a:pathLst>
            </a:custGeom>
            <a:ln w="7315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741175" y="521968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443" y="0"/>
                  </a:moveTo>
                  <a:lnTo>
                    <a:pt x="0" y="109740"/>
                  </a:lnTo>
                  <a:lnTo>
                    <a:pt x="219456" y="219456"/>
                  </a:lnTo>
                  <a:lnTo>
                    <a:pt x="219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09563" y="5819647"/>
            <a:ext cx="1149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3215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 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53143" y="168402"/>
            <a:ext cx="3039110" cy="5771515"/>
            <a:chOff x="9153143" y="168402"/>
            <a:chExt cx="3039110" cy="5771515"/>
          </a:xfrm>
        </p:grpSpPr>
        <p:sp>
          <p:nvSpPr>
            <p:cNvPr id="3" name="object 3"/>
            <p:cNvSpPr/>
            <p:nvPr/>
          </p:nvSpPr>
          <p:spPr>
            <a:xfrm>
              <a:off x="9153143" y="168402"/>
              <a:ext cx="3039110" cy="5771515"/>
            </a:xfrm>
            <a:custGeom>
              <a:avLst/>
              <a:gdLst/>
              <a:ahLst/>
              <a:cxnLst/>
              <a:rect l="l" t="t" r="r" b="b"/>
              <a:pathLst>
                <a:path w="3039109" h="5771515">
                  <a:moveTo>
                    <a:pt x="3038855" y="0"/>
                  </a:moveTo>
                  <a:lnTo>
                    <a:pt x="0" y="0"/>
                  </a:lnTo>
                  <a:lnTo>
                    <a:pt x="0" y="5771388"/>
                  </a:lnTo>
                  <a:lnTo>
                    <a:pt x="3038855" y="5771388"/>
                  </a:lnTo>
                  <a:lnTo>
                    <a:pt x="3038855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420605" y="2368296"/>
              <a:ext cx="2673985" cy="2834640"/>
            </a:xfrm>
            <a:custGeom>
              <a:avLst/>
              <a:gdLst/>
              <a:ahLst/>
              <a:cxnLst/>
              <a:rect l="l" t="t" r="r" b="b"/>
              <a:pathLst>
                <a:path w="2673984" h="2834640">
                  <a:moveTo>
                    <a:pt x="2673857" y="0"/>
                  </a:moveTo>
                  <a:lnTo>
                    <a:pt x="0" y="0"/>
                  </a:lnTo>
                  <a:lnTo>
                    <a:pt x="0" y="2834640"/>
                  </a:lnTo>
                  <a:lnTo>
                    <a:pt x="2673857" y="2834640"/>
                  </a:lnTo>
                  <a:lnTo>
                    <a:pt x="267385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590668" y="2528652"/>
            <a:ext cx="1482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G: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3661" y="0"/>
            <a:ext cx="8419465" cy="3409950"/>
            <a:chOff x="343661" y="0"/>
            <a:chExt cx="8419465" cy="3409950"/>
          </a:xfrm>
        </p:grpSpPr>
        <p:sp>
          <p:nvSpPr>
            <p:cNvPr id="7" name="object 7"/>
            <p:cNvSpPr/>
            <p:nvPr/>
          </p:nvSpPr>
          <p:spPr>
            <a:xfrm>
              <a:off x="343661" y="0"/>
              <a:ext cx="8419465" cy="3409950"/>
            </a:xfrm>
            <a:custGeom>
              <a:avLst/>
              <a:gdLst/>
              <a:ahLst/>
              <a:cxnLst/>
              <a:rect l="l" t="t" r="r" b="b"/>
              <a:pathLst>
                <a:path w="8419465" h="3409950">
                  <a:moveTo>
                    <a:pt x="8419338" y="0"/>
                  </a:moveTo>
                  <a:lnTo>
                    <a:pt x="0" y="0"/>
                  </a:lnTo>
                  <a:lnTo>
                    <a:pt x="0" y="3409950"/>
                  </a:lnTo>
                  <a:lnTo>
                    <a:pt x="8419338" y="3409950"/>
                  </a:lnTo>
                  <a:lnTo>
                    <a:pt x="841933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21985" y="137921"/>
              <a:ext cx="3462654" cy="3149600"/>
            </a:xfrm>
            <a:custGeom>
              <a:avLst/>
              <a:gdLst/>
              <a:ahLst/>
              <a:cxnLst/>
              <a:rect l="l" t="t" r="r" b="b"/>
              <a:pathLst>
                <a:path w="3462654" h="3149600">
                  <a:moveTo>
                    <a:pt x="3462527" y="0"/>
                  </a:moveTo>
                  <a:lnTo>
                    <a:pt x="0" y="0"/>
                  </a:lnTo>
                  <a:lnTo>
                    <a:pt x="0" y="3149346"/>
                  </a:lnTo>
                  <a:lnTo>
                    <a:pt x="3462527" y="3149346"/>
                  </a:lnTo>
                  <a:lnTo>
                    <a:pt x="346252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6615" y="0"/>
              <a:ext cx="1268730" cy="379095"/>
            </a:xfrm>
            <a:custGeom>
              <a:avLst/>
              <a:gdLst/>
              <a:ahLst/>
              <a:cxnLst/>
              <a:rect l="l" t="t" r="r" b="b"/>
              <a:pathLst>
                <a:path w="1268730" h="379095">
                  <a:moveTo>
                    <a:pt x="1268730" y="0"/>
                  </a:moveTo>
                  <a:lnTo>
                    <a:pt x="0" y="0"/>
                  </a:lnTo>
                  <a:lnTo>
                    <a:pt x="0" y="378713"/>
                  </a:lnTo>
                  <a:lnTo>
                    <a:pt x="1268730" y="378713"/>
                  </a:lnTo>
                  <a:lnTo>
                    <a:pt x="1268730" y="0"/>
                  </a:lnTo>
                  <a:close/>
                </a:path>
              </a:pathLst>
            </a:custGeom>
            <a:solidFill>
              <a:srgbClr val="A39DC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5588" y="1836"/>
            <a:ext cx="981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0" dirty="0"/>
              <a:t>Jenkins</a:t>
            </a:r>
            <a:endParaRPr sz="2000"/>
          </a:p>
        </p:txBody>
      </p:sp>
      <p:grpSp>
        <p:nvGrpSpPr>
          <p:cNvPr id="11" name="object 11"/>
          <p:cNvGrpSpPr/>
          <p:nvPr/>
        </p:nvGrpSpPr>
        <p:grpSpPr>
          <a:xfrm>
            <a:off x="6099809" y="4739640"/>
            <a:ext cx="2338070" cy="2118360"/>
            <a:chOff x="6099809" y="4739640"/>
            <a:chExt cx="2338070" cy="2118360"/>
          </a:xfrm>
        </p:grpSpPr>
        <p:sp>
          <p:nvSpPr>
            <p:cNvPr id="12" name="object 12"/>
            <p:cNvSpPr/>
            <p:nvPr/>
          </p:nvSpPr>
          <p:spPr>
            <a:xfrm>
              <a:off x="6099809" y="4739640"/>
              <a:ext cx="2338070" cy="2118360"/>
            </a:xfrm>
            <a:custGeom>
              <a:avLst/>
              <a:gdLst/>
              <a:ahLst/>
              <a:cxnLst/>
              <a:rect l="l" t="t" r="r" b="b"/>
              <a:pathLst>
                <a:path w="2338070" h="2118359">
                  <a:moveTo>
                    <a:pt x="2337816" y="0"/>
                  </a:moveTo>
                  <a:lnTo>
                    <a:pt x="0" y="0"/>
                  </a:lnTo>
                  <a:lnTo>
                    <a:pt x="0" y="2118360"/>
                  </a:lnTo>
                  <a:lnTo>
                    <a:pt x="2337816" y="2118360"/>
                  </a:lnTo>
                  <a:lnTo>
                    <a:pt x="2337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99809" y="6457950"/>
              <a:ext cx="1110615" cy="400050"/>
            </a:xfrm>
            <a:custGeom>
              <a:avLst/>
              <a:gdLst/>
              <a:ahLst/>
              <a:cxnLst/>
              <a:rect l="l" t="t" r="r" b="b"/>
              <a:pathLst>
                <a:path w="1110615" h="400050">
                  <a:moveTo>
                    <a:pt x="1110234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110234" y="400050"/>
                  </a:lnTo>
                  <a:lnTo>
                    <a:pt x="1110234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78365" y="6481002"/>
            <a:ext cx="929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vscode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2891" y="704463"/>
            <a:ext cx="1162050" cy="2058670"/>
          </a:xfrm>
          <a:custGeom>
            <a:avLst/>
            <a:gdLst/>
            <a:ahLst/>
            <a:cxnLst/>
            <a:rect l="l" t="t" r="r" b="b"/>
            <a:pathLst>
              <a:path w="1162050" h="2058670">
                <a:moveTo>
                  <a:pt x="0" y="68554"/>
                </a:moveTo>
                <a:lnTo>
                  <a:pt x="5387" y="41871"/>
                </a:lnTo>
                <a:lnTo>
                  <a:pt x="20080" y="20080"/>
                </a:lnTo>
                <a:lnTo>
                  <a:pt x="41871" y="5387"/>
                </a:lnTo>
                <a:lnTo>
                  <a:pt x="68554" y="0"/>
                </a:lnTo>
                <a:lnTo>
                  <a:pt x="1093495" y="0"/>
                </a:lnTo>
                <a:lnTo>
                  <a:pt x="1120178" y="5387"/>
                </a:lnTo>
                <a:lnTo>
                  <a:pt x="1141969" y="20080"/>
                </a:lnTo>
                <a:lnTo>
                  <a:pt x="1156662" y="41871"/>
                </a:lnTo>
                <a:lnTo>
                  <a:pt x="1162050" y="68554"/>
                </a:lnTo>
                <a:lnTo>
                  <a:pt x="1162050" y="1989620"/>
                </a:lnTo>
                <a:lnTo>
                  <a:pt x="1156662" y="2016301"/>
                </a:lnTo>
                <a:lnTo>
                  <a:pt x="1141969" y="2038088"/>
                </a:lnTo>
                <a:lnTo>
                  <a:pt x="1120178" y="2052776"/>
                </a:lnTo>
                <a:lnTo>
                  <a:pt x="1093495" y="2058162"/>
                </a:lnTo>
                <a:lnTo>
                  <a:pt x="68554" y="2058162"/>
                </a:lnTo>
                <a:lnTo>
                  <a:pt x="41871" y="2052776"/>
                </a:lnTo>
                <a:lnTo>
                  <a:pt x="20080" y="2038088"/>
                </a:lnTo>
                <a:lnTo>
                  <a:pt x="5387" y="2016301"/>
                </a:lnTo>
                <a:lnTo>
                  <a:pt x="0" y="1989620"/>
                </a:lnTo>
                <a:lnTo>
                  <a:pt x="0" y="68554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47071" y="2257134"/>
            <a:ext cx="62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72303" y="314326"/>
            <a:ext cx="3144520" cy="554355"/>
          </a:xfrm>
          <a:custGeom>
            <a:avLst/>
            <a:gdLst/>
            <a:ahLst/>
            <a:cxnLst/>
            <a:rect l="l" t="t" r="r" b="b"/>
            <a:pathLst>
              <a:path w="3144520" h="554355">
                <a:moveTo>
                  <a:pt x="0" y="32677"/>
                </a:moveTo>
                <a:lnTo>
                  <a:pt x="2567" y="19957"/>
                </a:lnTo>
                <a:lnTo>
                  <a:pt x="9571" y="9571"/>
                </a:lnTo>
                <a:lnTo>
                  <a:pt x="19957" y="2567"/>
                </a:lnTo>
                <a:lnTo>
                  <a:pt x="32677" y="0"/>
                </a:lnTo>
                <a:lnTo>
                  <a:pt x="3111334" y="0"/>
                </a:lnTo>
                <a:lnTo>
                  <a:pt x="3124054" y="2567"/>
                </a:lnTo>
                <a:lnTo>
                  <a:pt x="3134440" y="9571"/>
                </a:lnTo>
                <a:lnTo>
                  <a:pt x="3141444" y="19957"/>
                </a:lnTo>
                <a:lnTo>
                  <a:pt x="3144012" y="32677"/>
                </a:lnTo>
                <a:lnTo>
                  <a:pt x="3144012" y="521296"/>
                </a:lnTo>
                <a:lnTo>
                  <a:pt x="3141444" y="534016"/>
                </a:lnTo>
                <a:lnTo>
                  <a:pt x="3134440" y="544402"/>
                </a:lnTo>
                <a:lnTo>
                  <a:pt x="3124054" y="551406"/>
                </a:lnTo>
                <a:lnTo>
                  <a:pt x="3111334" y="553973"/>
                </a:lnTo>
                <a:lnTo>
                  <a:pt x="32677" y="553973"/>
                </a:lnTo>
                <a:lnTo>
                  <a:pt x="19957" y="551406"/>
                </a:lnTo>
                <a:lnTo>
                  <a:pt x="9571" y="544402"/>
                </a:lnTo>
                <a:lnTo>
                  <a:pt x="2567" y="534016"/>
                </a:lnTo>
                <a:lnTo>
                  <a:pt x="0" y="521296"/>
                </a:lnTo>
                <a:lnTo>
                  <a:pt x="0" y="32677"/>
                </a:lnTo>
                <a:close/>
              </a:path>
            </a:pathLst>
          </a:custGeom>
          <a:ln w="251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03422" y="263446"/>
            <a:ext cx="1681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Scan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GitHub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aniz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3057" y="1166242"/>
            <a:ext cx="1877695" cy="1894839"/>
          </a:xfrm>
          <a:custGeom>
            <a:avLst/>
            <a:gdLst/>
            <a:ahLst/>
            <a:cxnLst/>
            <a:rect l="l" t="t" r="r" b="b"/>
            <a:pathLst>
              <a:path w="1877695" h="1894839">
                <a:moveTo>
                  <a:pt x="0" y="110756"/>
                </a:moveTo>
                <a:lnTo>
                  <a:pt x="8704" y="67642"/>
                </a:lnTo>
                <a:lnTo>
                  <a:pt x="32442" y="32437"/>
                </a:lnTo>
                <a:lnTo>
                  <a:pt x="67647" y="8702"/>
                </a:lnTo>
                <a:lnTo>
                  <a:pt x="110756" y="0"/>
                </a:lnTo>
                <a:lnTo>
                  <a:pt x="1766811" y="0"/>
                </a:lnTo>
                <a:lnTo>
                  <a:pt x="1809920" y="8702"/>
                </a:lnTo>
                <a:lnTo>
                  <a:pt x="1845125" y="32437"/>
                </a:lnTo>
                <a:lnTo>
                  <a:pt x="1868863" y="67642"/>
                </a:lnTo>
                <a:lnTo>
                  <a:pt x="1877568" y="110756"/>
                </a:lnTo>
                <a:lnTo>
                  <a:pt x="1877568" y="1783575"/>
                </a:lnTo>
                <a:lnTo>
                  <a:pt x="1868863" y="1826684"/>
                </a:lnTo>
                <a:lnTo>
                  <a:pt x="1845125" y="1861889"/>
                </a:lnTo>
                <a:lnTo>
                  <a:pt x="1809920" y="1885627"/>
                </a:lnTo>
                <a:lnTo>
                  <a:pt x="1766811" y="1894332"/>
                </a:lnTo>
                <a:lnTo>
                  <a:pt x="110756" y="1894332"/>
                </a:lnTo>
                <a:lnTo>
                  <a:pt x="67647" y="1885627"/>
                </a:lnTo>
                <a:lnTo>
                  <a:pt x="32442" y="1861889"/>
                </a:lnTo>
                <a:lnTo>
                  <a:pt x="8704" y="1826684"/>
                </a:lnTo>
                <a:lnTo>
                  <a:pt x="0" y="1783575"/>
                </a:lnTo>
                <a:lnTo>
                  <a:pt x="0" y="110756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10863" y="2569104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27170" y="1349502"/>
            <a:ext cx="3485515" cy="4640580"/>
            <a:chOff x="4027170" y="1349502"/>
            <a:chExt cx="3485515" cy="4640580"/>
          </a:xfrm>
        </p:grpSpPr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38950" y="5132069"/>
              <a:ext cx="673607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7170" y="1349502"/>
              <a:ext cx="674369" cy="85877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512614" y="5949778"/>
            <a:ext cx="164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Jenkinsfile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81766" y="168402"/>
            <a:ext cx="1110615" cy="400050"/>
          </a:xfrm>
          <a:custGeom>
            <a:avLst/>
            <a:gdLst/>
            <a:ahLst/>
            <a:cxnLst/>
            <a:rect l="l" t="t" r="r" b="b"/>
            <a:pathLst>
              <a:path w="1110615" h="400050">
                <a:moveTo>
                  <a:pt x="1110233" y="0"/>
                </a:moveTo>
                <a:lnTo>
                  <a:pt x="0" y="0"/>
                </a:lnTo>
                <a:lnTo>
                  <a:pt x="0" y="400050"/>
                </a:lnTo>
                <a:lnTo>
                  <a:pt x="1110233" y="400050"/>
                </a:lnTo>
                <a:lnTo>
                  <a:pt x="1110233" y="0"/>
                </a:lnTo>
                <a:close/>
              </a:path>
            </a:pathLst>
          </a:custGeom>
          <a:solidFill>
            <a:srgbClr val="D77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160276" y="191479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62072" y="3935729"/>
            <a:ext cx="9089390" cy="2922270"/>
            <a:chOff x="2862072" y="3935729"/>
            <a:chExt cx="9089390" cy="292227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762" y="3935729"/>
              <a:ext cx="901445" cy="85953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62072" y="4739639"/>
              <a:ext cx="2467610" cy="2118360"/>
            </a:xfrm>
            <a:custGeom>
              <a:avLst/>
              <a:gdLst/>
              <a:ahLst/>
              <a:cxnLst/>
              <a:rect l="l" t="t" r="r" b="b"/>
              <a:pathLst>
                <a:path w="2467610" h="2118359">
                  <a:moveTo>
                    <a:pt x="2467355" y="0"/>
                  </a:moveTo>
                  <a:lnTo>
                    <a:pt x="0" y="0"/>
                  </a:lnTo>
                  <a:lnTo>
                    <a:pt x="0" y="2118360"/>
                  </a:lnTo>
                  <a:lnTo>
                    <a:pt x="2467355" y="2118360"/>
                  </a:lnTo>
                  <a:lnTo>
                    <a:pt x="246735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62072" y="6457950"/>
              <a:ext cx="1110615" cy="400050"/>
            </a:xfrm>
            <a:custGeom>
              <a:avLst/>
              <a:gdLst/>
              <a:ahLst/>
              <a:cxnLst/>
              <a:rect l="l" t="t" r="r" b="b"/>
              <a:pathLst>
                <a:path w="1110614" h="400050">
                  <a:moveTo>
                    <a:pt x="1110234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110234" y="400050"/>
                  </a:lnTo>
                  <a:lnTo>
                    <a:pt x="1110234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940958" y="6481002"/>
            <a:ext cx="929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vscode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596" y="5127498"/>
            <a:ext cx="674369" cy="85801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136909" y="5981037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29150" y="6457950"/>
            <a:ext cx="700405" cy="400050"/>
          </a:xfrm>
          <a:custGeom>
            <a:avLst/>
            <a:gdLst/>
            <a:ahLst/>
            <a:cxnLst/>
            <a:rect l="l" t="t" r="r" b="b"/>
            <a:pathLst>
              <a:path w="700404" h="400050">
                <a:moveTo>
                  <a:pt x="700277" y="0"/>
                </a:moveTo>
                <a:lnTo>
                  <a:pt x="0" y="0"/>
                </a:lnTo>
                <a:lnTo>
                  <a:pt x="0" y="400050"/>
                </a:lnTo>
                <a:lnTo>
                  <a:pt x="700277" y="400050"/>
                </a:lnTo>
                <a:lnTo>
                  <a:pt x="700277" y="0"/>
                </a:lnTo>
                <a:close/>
              </a:path>
            </a:pathLst>
          </a:custGeom>
          <a:solidFill>
            <a:srgbClr val="F69C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07899" y="6480924"/>
            <a:ext cx="3511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12597" y="2246379"/>
            <a:ext cx="10889615" cy="4612005"/>
            <a:chOff x="212597" y="2246379"/>
            <a:chExt cx="10889615" cy="4612005"/>
          </a:xfrm>
        </p:grpSpPr>
        <p:sp>
          <p:nvSpPr>
            <p:cNvPr id="37" name="object 37"/>
            <p:cNvSpPr/>
            <p:nvPr/>
          </p:nvSpPr>
          <p:spPr>
            <a:xfrm>
              <a:off x="7836407" y="4742686"/>
              <a:ext cx="3228975" cy="895985"/>
            </a:xfrm>
            <a:custGeom>
              <a:avLst/>
              <a:gdLst/>
              <a:ahLst/>
              <a:cxnLst/>
              <a:rect l="l" t="t" r="r" b="b"/>
              <a:pathLst>
                <a:path w="3228975" h="895985">
                  <a:moveTo>
                    <a:pt x="0" y="895959"/>
                  </a:moveTo>
                  <a:lnTo>
                    <a:pt x="1522996" y="895959"/>
                  </a:lnTo>
                  <a:lnTo>
                    <a:pt x="1522996" y="0"/>
                  </a:lnTo>
                  <a:lnTo>
                    <a:pt x="3228860" y="0"/>
                  </a:lnTo>
                </a:path>
              </a:pathLst>
            </a:custGeom>
            <a:ln w="7315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53532" y="552892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109715"/>
                  </a:lnTo>
                  <a:lnTo>
                    <a:pt x="219443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210049" y="4506467"/>
              <a:ext cx="3597910" cy="462280"/>
            </a:xfrm>
            <a:custGeom>
              <a:avLst/>
              <a:gdLst/>
              <a:ahLst/>
              <a:cxnLst/>
              <a:rect l="l" t="t" r="r" b="b"/>
              <a:pathLst>
                <a:path w="3597909" h="462279">
                  <a:moveTo>
                    <a:pt x="3597668" y="0"/>
                  </a:moveTo>
                  <a:lnTo>
                    <a:pt x="90043" y="0"/>
                  </a:lnTo>
                  <a:lnTo>
                    <a:pt x="90043" y="461670"/>
                  </a:lnTo>
                  <a:lnTo>
                    <a:pt x="0" y="461670"/>
                  </a:lnTo>
                </a:path>
              </a:pathLst>
            </a:custGeom>
            <a:ln w="7315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771136" y="439672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12" y="0"/>
                  </a:moveTo>
                  <a:lnTo>
                    <a:pt x="0" y="219455"/>
                  </a:lnTo>
                  <a:lnTo>
                    <a:pt x="219456" y="10974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18659" y="2429254"/>
              <a:ext cx="253365" cy="3992879"/>
            </a:xfrm>
            <a:custGeom>
              <a:avLst/>
              <a:gdLst/>
              <a:ahLst/>
              <a:cxnLst/>
              <a:rect l="l" t="t" r="r" b="b"/>
              <a:pathLst>
                <a:path w="253364" h="3992879">
                  <a:moveTo>
                    <a:pt x="0" y="0"/>
                  </a:moveTo>
                  <a:lnTo>
                    <a:pt x="0" y="1904936"/>
                  </a:lnTo>
                  <a:lnTo>
                    <a:pt x="252831" y="1904936"/>
                  </a:lnTo>
                  <a:lnTo>
                    <a:pt x="252831" y="3992740"/>
                  </a:lnTo>
                </a:path>
              </a:pathLst>
            </a:custGeom>
            <a:ln w="7315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8921" y="224637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109740" y="0"/>
                  </a:moveTo>
                  <a:lnTo>
                    <a:pt x="0" y="219443"/>
                  </a:lnTo>
                  <a:lnTo>
                    <a:pt x="219455" y="219455"/>
                  </a:lnTo>
                  <a:lnTo>
                    <a:pt x="109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2597" y="4258817"/>
              <a:ext cx="1746250" cy="2599690"/>
            </a:xfrm>
            <a:custGeom>
              <a:avLst/>
              <a:gdLst/>
              <a:ahLst/>
              <a:cxnLst/>
              <a:rect l="l" t="t" r="r" b="b"/>
              <a:pathLst>
                <a:path w="1746250" h="2599690">
                  <a:moveTo>
                    <a:pt x="1745742" y="0"/>
                  </a:moveTo>
                  <a:lnTo>
                    <a:pt x="0" y="0"/>
                  </a:lnTo>
                  <a:lnTo>
                    <a:pt x="0" y="2599181"/>
                  </a:lnTo>
                  <a:lnTo>
                    <a:pt x="1745742" y="2599181"/>
                  </a:lnTo>
                  <a:lnTo>
                    <a:pt x="174574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1179792" y="4731316"/>
            <a:ext cx="55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5705" y="4258817"/>
            <a:ext cx="1263015" cy="400050"/>
          </a:xfrm>
          <a:prstGeom prst="rect">
            <a:avLst/>
          </a:prstGeom>
          <a:solidFill>
            <a:srgbClr val="D7739A"/>
          </a:solidFill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github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87908" y="553716"/>
            <a:ext cx="11093450" cy="5205730"/>
            <a:chOff x="787908" y="553716"/>
            <a:chExt cx="11093450" cy="520573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5030" y="3396233"/>
              <a:ext cx="900683" cy="85953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9658" y="2657856"/>
              <a:ext cx="901445" cy="85953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4899659"/>
              <a:ext cx="901445" cy="85953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924050" y="5329428"/>
              <a:ext cx="1943100" cy="309245"/>
            </a:xfrm>
            <a:custGeom>
              <a:avLst/>
              <a:gdLst/>
              <a:ahLst/>
              <a:cxnLst/>
              <a:rect l="l" t="t" r="r" b="b"/>
              <a:pathLst>
                <a:path w="1943100" h="309245">
                  <a:moveTo>
                    <a:pt x="0" y="0"/>
                  </a:moveTo>
                  <a:lnTo>
                    <a:pt x="557352" y="0"/>
                  </a:lnTo>
                  <a:lnTo>
                    <a:pt x="557352" y="308991"/>
                  </a:lnTo>
                  <a:lnTo>
                    <a:pt x="1943049" y="308991"/>
                  </a:lnTo>
                </a:path>
              </a:pathLst>
            </a:custGeom>
            <a:ln w="7315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741175" y="521968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443" y="0"/>
                  </a:moveTo>
                  <a:lnTo>
                    <a:pt x="0" y="109740"/>
                  </a:lnTo>
                  <a:lnTo>
                    <a:pt x="219456" y="219456"/>
                  </a:lnTo>
                  <a:lnTo>
                    <a:pt x="219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511541" y="590546"/>
              <a:ext cx="2245995" cy="1595120"/>
            </a:xfrm>
            <a:custGeom>
              <a:avLst/>
              <a:gdLst/>
              <a:ahLst/>
              <a:cxnLst/>
              <a:rect l="l" t="t" r="r" b="b"/>
              <a:pathLst>
                <a:path w="2245995" h="1595120">
                  <a:moveTo>
                    <a:pt x="2245626" y="1594650"/>
                  </a:moveTo>
                  <a:lnTo>
                    <a:pt x="2245626" y="0"/>
                  </a:lnTo>
                  <a:lnTo>
                    <a:pt x="0" y="0"/>
                  </a:lnTo>
                </a:path>
              </a:pathLst>
            </a:custGeom>
            <a:ln w="7315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647450" y="214861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6" y="12"/>
                  </a:moveTo>
                  <a:lnTo>
                    <a:pt x="0" y="0"/>
                  </a:lnTo>
                  <a:lnTo>
                    <a:pt x="109715" y="219456"/>
                  </a:lnTo>
                  <a:lnTo>
                    <a:pt x="219456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540883" y="1028321"/>
              <a:ext cx="902969" cy="1894839"/>
            </a:xfrm>
            <a:custGeom>
              <a:avLst/>
              <a:gdLst/>
              <a:ahLst/>
              <a:cxnLst/>
              <a:rect l="l" t="t" r="r" b="b"/>
              <a:pathLst>
                <a:path w="902970" h="1894839">
                  <a:moveTo>
                    <a:pt x="0" y="53263"/>
                  </a:moveTo>
                  <a:lnTo>
                    <a:pt x="4186" y="32532"/>
                  </a:lnTo>
                  <a:lnTo>
                    <a:pt x="15601" y="15601"/>
                  </a:lnTo>
                  <a:lnTo>
                    <a:pt x="32532" y="4186"/>
                  </a:lnTo>
                  <a:lnTo>
                    <a:pt x="53263" y="0"/>
                  </a:lnTo>
                  <a:lnTo>
                    <a:pt x="849706" y="0"/>
                  </a:lnTo>
                  <a:lnTo>
                    <a:pt x="870437" y="4186"/>
                  </a:lnTo>
                  <a:lnTo>
                    <a:pt x="887368" y="15601"/>
                  </a:lnTo>
                  <a:lnTo>
                    <a:pt x="898783" y="32532"/>
                  </a:lnTo>
                  <a:lnTo>
                    <a:pt x="902969" y="53263"/>
                  </a:lnTo>
                  <a:lnTo>
                    <a:pt x="902969" y="1841068"/>
                  </a:lnTo>
                  <a:lnTo>
                    <a:pt x="898783" y="1861799"/>
                  </a:lnTo>
                  <a:lnTo>
                    <a:pt x="887368" y="1878730"/>
                  </a:lnTo>
                  <a:lnTo>
                    <a:pt x="870437" y="1890145"/>
                  </a:lnTo>
                  <a:lnTo>
                    <a:pt x="849706" y="1894332"/>
                  </a:lnTo>
                  <a:lnTo>
                    <a:pt x="53263" y="1894332"/>
                  </a:lnTo>
                  <a:lnTo>
                    <a:pt x="32532" y="1890145"/>
                  </a:lnTo>
                  <a:lnTo>
                    <a:pt x="15601" y="1878730"/>
                  </a:lnTo>
                  <a:lnTo>
                    <a:pt x="4186" y="1861799"/>
                  </a:lnTo>
                  <a:lnTo>
                    <a:pt x="0" y="1841068"/>
                  </a:lnTo>
                  <a:lnTo>
                    <a:pt x="0" y="532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802" y="1165859"/>
              <a:ext cx="674369" cy="85877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562724" y="1028321"/>
              <a:ext cx="902969" cy="1894839"/>
            </a:xfrm>
            <a:custGeom>
              <a:avLst/>
              <a:gdLst/>
              <a:ahLst/>
              <a:cxnLst/>
              <a:rect l="l" t="t" r="r" b="b"/>
              <a:pathLst>
                <a:path w="902970" h="1894839">
                  <a:moveTo>
                    <a:pt x="0" y="53263"/>
                  </a:moveTo>
                  <a:lnTo>
                    <a:pt x="4186" y="32532"/>
                  </a:lnTo>
                  <a:lnTo>
                    <a:pt x="15601" y="15601"/>
                  </a:lnTo>
                  <a:lnTo>
                    <a:pt x="32532" y="4186"/>
                  </a:lnTo>
                  <a:lnTo>
                    <a:pt x="53263" y="0"/>
                  </a:lnTo>
                  <a:lnTo>
                    <a:pt x="849706" y="0"/>
                  </a:lnTo>
                  <a:lnTo>
                    <a:pt x="870437" y="4186"/>
                  </a:lnTo>
                  <a:lnTo>
                    <a:pt x="887368" y="15601"/>
                  </a:lnTo>
                  <a:lnTo>
                    <a:pt x="898783" y="32532"/>
                  </a:lnTo>
                  <a:lnTo>
                    <a:pt x="902969" y="53263"/>
                  </a:lnTo>
                  <a:lnTo>
                    <a:pt x="902969" y="1841068"/>
                  </a:lnTo>
                  <a:lnTo>
                    <a:pt x="898783" y="1861799"/>
                  </a:lnTo>
                  <a:lnTo>
                    <a:pt x="887368" y="1878730"/>
                  </a:lnTo>
                  <a:lnTo>
                    <a:pt x="870437" y="1890145"/>
                  </a:lnTo>
                  <a:lnTo>
                    <a:pt x="849706" y="1894332"/>
                  </a:lnTo>
                  <a:lnTo>
                    <a:pt x="53263" y="1894332"/>
                  </a:lnTo>
                  <a:lnTo>
                    <a:pt x="32532" y="1890145"/>
                  </a:lnTo>
                  <a:lnTo>
                    <a:pt x="15601" y="1878730"/>
                  </a:lnTo>
                  <a:lnTo>
                    <a:pt x="4186" y="1861799"/>
                  </a:lnTo>
                  <a:lnTo>
                    <a:pt x="0" y="1841068"/>
                  </a:lnTo>
                  <a:lnTo>
                    <a:pt x="0" y="532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6643" y="1165859"/>
              <a:ext cx="674369" cy="85877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672197" y="1028321"/>
              <a:ext cx="902969" cy="1894839"/>
            </a:xfrm>
            <a:custGeom>
              <a:avLst/>
              <a:gdLst/>
              <a:ahLst/>
              <a:cxnLst/>
              <a:rect l="l" t="t" r="r" b="b"/>
              <a:pathLst>
                <a:path w="902970" h="1894839">
                  <a:moveTo>
                    <a:pt x="0" y="53263"/>
                  </a:moveTo>
                  <a:lnTo>
                    <a:pt x="4186" y="32532"/>
                  </a:lnTo>
                  <a:lnTo>
                    <a:pt x="15601" y="15601"/>
                  </a:lnTo>
                  <a:lnTo>
                    <a:pt x="32532" y="4186"/>
                  </a:lnTo>
                  <a:lnTo>
                    <a:pt x="53263" y="0"/>
                  </a:lnTo>
                  <a:lnTo>
                    <a:pt x="849706" y="0"/>
                  </a:lnTo>
                  <a:lnTo>
                    <a:pt x="870437" y="4186"/>
                  </a:lnTo>
                  <a:lnTo>
                    <a:pt x="887368" y="15601"/>
                  </a:lnTo>
                  <a:lnTo>
                    <a:pt x="898783" y="32532"/>
                  </a:lnTo>
                  <a:lnTo>
                    <a:pt x="902969" y="53263"/>
                  </a:lnTo>
                  <a:lnTo>
                    <a:pt x="902969" y="1841068"/>
                  </a:lnTo>
                  <a:lnTo>
                    <a:pt x="898783" y="1861799"/>
                  </a:lnTo>
                  <a:lnTo>
                    <a:pt x="887368" y="1878730"/>
                  </a:lnTo>
                  <a:lnTo>
                    <a:pt x="870437" y="1890145"/>
                  </a:lnTo>
                  <a:lnTo>
                    <a:pt x="849706" y="1894332"/>
                  </a:lnTo>
                  <a:lnTo>
                    <a:pt x="53263" y="1894332"/>
                  </a:lnTo>
                  <a:lnTo>
                    <a:pt x="32532" y="1890145"/>
                  </a:lnTo>
                  <a:lnTo>
                    <a:pt x="15601" y="1878730"/>
                  </a:lnTo>
                  <a:lnTo>
                    <a:pt x="4186" y="1861799"/>
                  </a:lnTo>
                  <a:lnTo>
                    <a:pt x="0" y="1841068"/>
                  </a:lnTo>
                  <a:lnTo>
                    <a:pt x="0" y="532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509563" y="5819647"/>
            <a:ext cx="1149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3215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 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72491" y="2414044"/>
            <a:ext cx="2687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4415" algn="l"/>
                <a:tab pos="2143125" algn="l"/>
              </a:tabLst>
            </a:pP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spc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spc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6116" y="1165860"/>
            <a:ext cx="674369" cy="858773"/>
          </a:xfrm>
          <a:prstGeom prst="rect">
            <a:avLst/>
          </a:prstGeom>
        </p:spPr>
      </p:pic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Presentation</Application>
  <PresentationFormat>On-screen Show (4:3)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Co-locating Pipelines and Source  Code with Jenkinsfile</vt:lpstr>
      <vt:lpstr>Jenkinsfile</vt:lpstr>
      <vt:lpstr>Jenkins</vt:lpstr>
      <vt:lpstr>Jenkins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Co-locating Pipelines and Source  Code with Jenkinsfile</dc:title>
  <dc:creator>Ann Grafelman</dc:creator>
  <cp:lastModifiedBy>Steve Sam</cp:lastModifiedBy>
  <cp:revision>2</cp:revision>
  <dcterms:created xsi:type="dcterms:W3CDTF">2022-02-10T17:51:41Z</dcterms:created>
  <dcterms:modified xsi:type="dcterms:W3CDTF">2022-02-10T17:51:54Z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2020-09-30T05:30:00Z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2022-02-02T05:30:00Z</vt:filetime>
  </property>
  <property fmtid="{D5CDD505-2E9C-101B-9397-08002B2CF9AE}" pid="5" name="ICV">
    <vt:lpwstr>FF110BF3DDA04D8CBBAC7E2347E8F069</vt:lpwstr>
  </property>
  <property fmtid="{D5CDD505-2E9C-101B-9397-08002B2CF9AE}" pid="6" name="KSOProductBuildVer">
    <vt:lpwstr>1033-11.2.0.10463</vt:lpwstr>
  </property>
</Properties>
</file>