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004" y="1670126"/>
            <a:ext cx="10857991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81.png"/><Relationship Id="rId7" Type="http://schemas.openxmlformats.org/officeDocument/2006/relationships/image" Target="../media/image80.png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0.png"/><Relationship Id="rId8" Type="http://schemas.openxmlformats.org/officeDocument/2006/relationships/image" Target="../media/image89.png"/><Relationship Id="rId7" Type="http://schemas.openxmlformats.org/officeDocument/2006/relationships/image" Target="../media/image88.png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82.png"/><Relationship Id="rId14" Type="http://schemas.openxmlformats.org/officeDocument/2006/relationships/image" Target="../media/image95.png"/><Relationship Id="rId13" Type="http://schemas.openxmlformats.org/officeDocument/2006/relationships/image" Target="../media/image94.png"/><Relationship Id="rId12" Type="http://schemas.openxmlformats.org/officeDocument/2006/relationships/image" Target="../media/image93.png"/><Relationship Id="rId11" Type="http://schemas.openxmlformats.org/officeDocument/2006/relationships/image" Target="../media/image92.png"/><Relationship Id="rId10" Type="http://schemas.openxmlformats.org/officeDocument/2006/relationships/image" Target="../media/image91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29.png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15" Type="http://schemas.openxmlformats.org/officeDocument/2006/relationships/image" Target="../media/image26.png"/><Relationship Id="rId14" Type="http://schemas.openxmlformats.org/officeDocument/2006/relationships/image" Target="../media/image25.png"/><Relationship Id="rId13" Type="http://schemas.openxmlformats.org/officeDocument/2006/relationships/image" Target="../media/image24.png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26.png"/><Relationship Id="rId7" Type="http://schemas.openxmlformats.org/officeDocument/2006/relationships/image" Target="../media/image33.png"/><Relationship Id="rId6" Type="http://schemas.openxmlformats.org/officeDocument/2006/relationships/image" Target="../media/image1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15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9.png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png"/><Relationship Id="rId8" Type="http://schemas.openxmlformats.org/officeDocument/2006/relationships/image" Target="../media/image57.png"/><Relationship Id="rId7" Type="http://schemas.openxmlformats.org/officeDocument/2006/relationships/image" Target="../media/image56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64.png"/><Relationship Id="rId14" Type="http://schemas.openxmlformats.org/officeDocument/2006/relationships/image" Target="../media/image63.png"/><Relationship Id="rId13" Type="http://schemas.openxmlformats.org/officeDocument/2006/relationships/image" Target="../media/image62.png"/><Relationship Id="rId12" Type="http://schemas.openxmlformats.org/officeDocument/2006/relationships/image" Target="../media/image61.png"/><Relationship Id="rId11" Type="http://schemas.openxmlformats.org/officeDocument/2006/relationships/image" Target="../media/image60.png"/><Relationship Id="rId10" Type="http://schemas.openxmlformats.org/officeDocument/2006/relationships/image" Target="../media/image59.png"/><Relationship Id="rId1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3294634"/>
            <a:ext cx="6353809" cy="42671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64082" y="1463294"/>
            <a:ext cx="6034405" cy="1270000"/>
            <a:chOff x="964082" y="1463294"/>
            <a:chExt cx="6034405" cy="127000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1463294"/>
              <a:ext cx="5933821" cy="685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082" y="2047062"/>
              <a:ext cx="6034405" cy="686104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603631"/>
            <a:ext cx="6427470" cy="301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package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com.</a:t>
            </a:r>
            <a:r>
              <a:rPr lang="en-US" sz="2000" i="1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mycompany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.example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main(String[]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args)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6240" y="4056583"/>
            <a:ext cx="2520061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4479671" cy="335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5175885" cy="335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5866485"/>
            <a:ext cx="4148709" cy="33558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1950" y="1217295"/>
            <a:ext cx="11220450" cy="1751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4E4E4"/>
                </a:solidFill>
                <a:latin typeface="Courier New" panose="02070309020205020404"/>
                <a:cs typeface="Courier New" panose="02070309020205020404"/>
              </a:rPr>
              <a:t>package</a:t>
            </a:r>
            <a:r>
              <a:rPr sz="2000" spc="-15" dirty="0">
                <a:solidFill>
                  <a:srgbClr val="E4E4E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com.</a:t>
            </a:r>
            <a:r>
              <a:rPr lang="en-US"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  <a:sym typeface="+mn-ea"/>
              </a:rPr>
              <a:t>mycompany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search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E4E4E4"/>
                </a:solidFill>
                <a:latin typeface="Courier New" panose="02070309020205020404"/>
                <a:cs typeface="Courier New" panose="02070309020205020404"/>
              </a:rPr>
              <a:t>package</a:t>
            </a:r>
            <a:r>
              <a:rPr sz="2000" spc="10" dirty="0">
                <a:solidFill>
                  <a:srgbClr val="E4E4E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com.</a:t>
            </a:r>
            <a:r>
              <a:rPr lang="en-US"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  <a:sym typeface="+mn-ea"/>
              </a:rPr>
              <a:t>mycompany.sales.accountmanagement</a:t>
            </a:r>
            <a:endParaRPr lang="en-US" sz="2000" spc="-5" dirty="0">
              <a:solidFill>
                <a:srgbClr val="2A9FBB"/>
              </a:solidFill>
              <a:latin typeface="Courier New" panose="02070309020205020404"/>
              <a:cs typeface="Courier New" panose="02070309020205020404"/>
              <a:sym typeface="+mn-ea"/>
            </a:endParaRPr>
          </a:p>
          <a:p>
            <a:pPr>
              <a:lnSpc>
                <a:spcPct val="100000"/>
              </a:lnSpc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E4E4E4"/>
                </a:solidFill>
                <a:latin typeface="Courier New" panose="02070309020205020404"/>
                <a:cs typeface="Courier New" panose="02070309020205020404"/>
              </a:rPr>
              <a:t>package</a:t>
            </a:r>
            <a:r>
              <a:rPr sz="2000" spc="35" dirty="0">
                <a:solidFill>
                  <a:srgbClr val="E4E4E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com.</a:t>
            </a:r>
            <a:r>
              <a:rPr lang="en-US"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mycompany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humanresources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6240" y="4056583"/>
            <a:ext cx="6985000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2005964" cy="335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9009507" cy="335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5866485"/>
            <a:ext cx="10044557" cy="33558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6176771" y="2651760"/>
            <a:ext cx="3074035" cy="287020"/>
          </a:xfrm>
          <a:custGeom>
            <a:avLst/>
            <a:gdLst/>
            <a:ahLst/>
            <a:cxnLst/>
            <a:rect l="l" t="t" r="r" b="b"/>
            <a:pathLst>
              <a:path w="3074034" h="287019">
                <a:moveTo>
                  <a:pt x="3073907" y="0"/>
                </a:moveTo>
                <a:lnTo>
                  <a:pt x="0" y="0"/>
                </a:lnTo>
                <a:lnTo>
                  <a:pt x="0" y="286512"/>
                </a:lnTo>
                <a:lnTo>
                  <a:pt x="3073907" y="286512"/>
                </a:lnTo>
                <a:lnTo>
                  <a:pt x="3073907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204" y="603631"/>
            <a:ext cx="4903470" cy="859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package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com.</a:t>
            </a:r>
            <a:r>
              <a:rPr lang="en-US"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  <a:sym typeface="+mn-ea"/>
              </a:rPr>
              <a:t>mycompany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.example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7004" y="1670126"/>
            <a:ext cx="6122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public</a:t>
            </a:r>
            <a:r>
              <a:rPr dirty="0"/>
              <a:t> </a:t>
            </a:r>
            <a:r>
              <a:rPr spc="-5" dirty="0"/>
              <a:t>static</a:t>
            </a:r>
            <a:r>
              <a:rPr spc="5" dirty="0"/>
              <a:t> </a:t>
            </a:r>
            <a:r>
              <a:rPr dirty="0"/>
              <a:t>void </a:t>
            </a:r>
            <a:r>
              <a:rPr spc="-5" dirty="0"/>
              <a:t>main(String[]</a:t>
            </a:r>
            <a:r>
              <a:rPr spc="15" dirty="0"/>
              <a:t> </a:t>
            </a:r>
            <a:r>
              <a:rPr spc="-5" dirty="0"/>
              <a:t>args)</a:t>
            </a:r>
            <a:r>
              <a:rPr dirty="0"/>
              <a:t> {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2204" y="2204085"/>
            <a:ext cx="18548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10105136" cy="5489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512820" y="5223337"/>
            <a:ext cx="4386580" cy="4025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com.pluralsight.</a:t>
            </a:r>
            <a:r>
              <a:rPr sz="2400" spc="-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xamp</a:t>
            </a:r>
            <a:r>
              <a:rPr sz="2400" spc="-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e.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86827" y="5225237"/>
            <a:ext cx="755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</a:t>
            </a:r>
            <a:r>
              <a:rPr sz="24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47316" y="5216652"/>
            <a:ext cx="5747385" cy="541020"/>
          </a:xfrm>
          <a:custGeom>
            <a:avLst/>
            <a:gdLst/>
            <a:ahLst/>
            <a:cxnLst/>
            <a:rect l="l" t="t" r="r" b="b"/>
            <a:pathLst>
              <a:path w="5747384" h="541020">
                <a:moveTo>
                  <a:pt x="5747004" y="0"/>
                </a:moveTo>
                <a:lnTo>
                  <a:pt x="0" y="0"/>
                </a:lnTo>
                <a:lnTo>
                  <a:pt x="0" y="541020"/>
                </a:lnTo>
                <a:lnTo>
                  <a:pt x="5747004" y="541020"/>
                </a:lnTo>
                <a:lnTo>
                  <a:pt x="5747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603631"/>
            <a:ext cx="6427470" cy="301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package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com.</a:t>
            </a:r>
            <a:r>
              <a:rPr lang="en-US"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mycompany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.example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main(String[]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args)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11429746" cy="54894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566921" y="5078729"/>
            <a:ext cx="319405" cy="177800"/>
          </a:xfrm>
          <a:custGeom>
            <a:avLst/>
            <a:gdLst/>
            <a:ahLst/>
            <a:cxnLst/>
            <a:rect l="l" t="t" r="r" b="b"/>
            <a:pathLst>
              <a:path w="319404" h="177800">
                <a:moveTo>
                  <a:pt x="0" y="0"/>
                </a:moveTo>
                <a:lnTo>
                  <a:pt x="0" y="177673"/>
                </a:lnTo>
                <a:lnTo>
                  <a:pt x="319277" y="177673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83202" y="5487161"/>
            <a:ext cx="319405" cy="177800"/>
          </a:xfrm>
          <a:custGeom>
            <a:avLst/>
            <a:gdLst/>
            <a:ahLst/>
            <a:cxnLst/>
            <a:rect l="l" t="t" r="r" b="b"/>
            <a:pathLst>
              <a:path w="319404" h="177800">
                <a:moveTo>
                  <a:pt x="0" y="0"/>
                </a:moveTo>
                <a:lnTo>
                  <a:pt x="0" y="177672"/>
                </a:lnTo>
                <a:lnTo>
                  <a:pt x="319277" y="177672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46241" y="5895594"/>
            <a:ext cx="308610" cy="177800"/>
          </a:xfrm>
          <a:custGeom>
            <a:avLst/>
            <a:gdLst/>
            <a:ahLst/>
            <a:cxnLst/>
            <a:rect l="l" t="t" r="r" b="b"/>
            <a:pathLst>
              <a:path w="308610" h="177800">
                <a:moveTo>
                  <a:pt x="0" y="0"/>
                </a:moveTo>
                <a:lnTo>
                  <a:pt x="0" y="177672"/>
                </a:lnTo>
                <a:lnTo>
                  <a:pt x="308356" y="177672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66059" y="4593844"/>
            <a:ext cx="5613400" cy="20739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src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10565">
              <a:lnSpc>
                <a:spcPct val="100000"/>
              </a:lnSpc>
              <a:spcBef>
                <a:spcPts val="340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com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27480">
              <a:lnSpc>
                <a:spcPct val="100000"/>
              </a:lnSpc>
              <a:spcBef>
                <a:spcPts val="335"/>
              </a:spcBef>
            </a:pPr>
            <a:r>
              <a:rPr lang="en-US"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mycompany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880360">
              <a:lnSpc>
                <a:spcPct val="100000"/>
              </a:lnSpc>
              <a:spcBef>
                <a:spcPts val="340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example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954145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Main.java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31330" y="6304026"/>
            <a:ext cx="297815" cy="177800"/>
          </a:xfrm>
          <a:custGeom>
            <a:avLst/>
            <a:gdLst/>
            <a:ahLst/>
            <a:cxnLst/>
            <a:rect l="l" t="t" r="r" b="b"/>
            <a:pathLst>
              <a:path w="297815" h="177800">
                <a:moveTo>
                  <a:pt x="0" y="0"/>
                </a:moveTo>
                <a:lnTo>
                  <a:pt x="0" y="177673"/>
                </a:lnTo>
                <a:lnTo>
                  <a:pt x="297561" y="177673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220724"/>
            <a:ext cx="5958966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71399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662379"/>
            <a:ext cx="3475101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699257"/>
            <a:ext cx="3531997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3192221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3140913"/>
            <a:ext cx="5348732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583559"/>
            <a:ext cx="5079365" cy="3657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620133"/>
            <a:ext cx="4288408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466715" y="511340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5062092"/>
            <a:ext cx="4520692" cy="36575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412445"/>
            <a:ext cx="5535930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906271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854963"/>
            <a:ext cx="5190490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768975" y="1296924"/>
            <a:ext cx="5128895" cy="731520"/>
            <a:chOff x="5768975" y="1296924"/>
            <a:chExt cx="5128895" cy="7315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1296924"/>
              <a:ext cx="512889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1662379"/>
              <a:ext cx="2032000" cy="36606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2699257"/>
            <a:ext cx="1858899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66715" y="3192221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68975" y="3140913"/>
            <a:ext cx="4498340" cy="366395"/>
            <a:chOff x="5768975" y="3140913"/>
            <a:chExt cx="4498340" cy="36639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3140913"/>
              <a:ext cx="2151633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1285" y="3140913"/>
              <a:ext cx="249935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66252" y="3140913"/>
              <a:ext cx="2400680" cy="36606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975" y="3583559"/>
            <a:ext cx="5436615" cy="36575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40146" y="4620133"/>
            <a:ext cx="1627377" cy="3657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466715" y="5113401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68975" y="5062092"/>
            <a:ext cx="3876040" cy="365759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5768975" y="5503773"/>
            <a:ext cx="5215890" cy="732155"/>
            <a:chOff x="5768975" y="5503773"/>
            <a:chExt cx="5215890" cy="732155"/>
          </a:xfrm>
        </p:grpSpPr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5503773"/>
              <a:ext cx="5215890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68975" y="5870143"/>
              <a:ext cx="2391029" cy="365760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rcRect r="44168" b="-11979"/>
          <a:stretch>
            <a:fillRect/>
          </a:stretch>
        </p:blipFill>
        <p:spPr>
          <a:xfrm>
            <a:off x="5240020" y="1952625"/>
            <a:ext cx="3522980" cy="4095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546857"/>
            <a:ext cx="5567299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140913"/>
            <a:ext cx="4259453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735959"/>
            <a:ext cx="411467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4330014"/>
            <a:ext cx="5153406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66194" y="2090091"/>
            <a:ext cx="1976402" cy="191697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8758" y="1862282"/>
            <a:ext cx="2362306" cy="236230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3268" y="2120351"/>
            <a:ext cx="2408411" cy="18521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12517" y="4569282"/>
            <a:ext cx="662432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8692" y="4950840"/>
            <a:ext cx="3213481" cy="27431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297177" y="5301360"/>
            <a:ext cx="2317115" cy="549275"/>
            <a:chOff x="1297177" y="5301360"/>
            <a:chExt cx="2317115" cy="54927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7177" y="5301360"/>
              <a:ext cx="2316861" cy="2743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0097" y="5575706"/>
              <a:ext cx="1244600" cy="27462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14470" y="549859"/>
            <a:ext cx="4315587" cy="5489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41746" y="4569282"/>
            <a:ext cx="701040" cy="3051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43526" y="4950840"/>
            <a:ext cx="2648712" cy="27431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4770373" y="5301360"/>
            <a:ext cx="2849880" cy="549275"/>
            <a:chOff x="4770373" y="5301360"/>
            <a:chExt cx="2849880" cy="549275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70373" y="5301360"/>
              <a:ext cx="2849879" cy="2743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83733" y="5575706"/>
              <a:ext cx="2360167" cy="27462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925821" y="5926531"/>
            <a:ext cx="2546350" cy="548640"/>
            <a:chOff x="4925821" y="5926531"/>
            <a:chExt cx="2546350" cy="548640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25821" y="5926531"/>
              <a:ext cx="2546223" cy="2743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83733" y="6200851"/>
              <a:ext cx="2382266" cy="27432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601454" y="4569282"/>
            <a:ext cx="601472" cy="305104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8424671" y="4950840"/>
            <a:ext cx="2998470" cy="548640"/>
            <a:chOff x="8424671" y="4950840"/>
            <a:chExt cx="2998470" cy="548640"/>
          </a:xfrm>
        </p:grpSpPr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24671" y="4950840"/>
              <a:ext cx="2997962" cy="2743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095231" y="5225160"/>
              <a:ext cx="1596390" cy="274319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555735" y="5575706"/>
            <a:ext cx="2652903" cy="274624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57627" y="549859"/>
            <a:ext cx="7629144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2431" y="1755807"/>
            <a:ext cx="1882784" cy="18827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4528" y="1764115"/>
            <a:ext cx="2430534" cy="18711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597140" y="2450592"/>
            <a:ext cx="4006850" cy="512445"/>
            <a:chOff x="7597140" y="2450592"/>
            <a:chExt cx="4006850" cy="512445"/>
          </a:xfrm>
        </p:grpSpPr>
        <p:sp>
          <p:nvSpPr>
            <p:cNvPr id="6" name="object 6"/>
            <p:cNvSpPr/>
            <p:nvPr/>
          </p:nvSpPr>
          <p:spPr>
            <a:xfrm>
              <a:off x="7597140" y="2450591"/>
              <a:ext cx="4006850" cy="512445"/>
            </a:xfrm>
            <a:custGeom>
              <a:avLst/>
              <a:gdLst/>
              <a:ahLst/>
              <a:cxnLst/>
              <a:rect l="l" t="t" r="r" b="b"/>
              <a:pathLst>
                <a:path w="4006850" h="512444">
                  <a:moveTo>
                    <a:pt x="4006596" y="0"/>
                  </a:moveTo>
                  <a:lnTo>
                    <a:pt x="0" y="0"/>
                  </a:lnTo>
                  <a:lnTo>
                    <a:pt x="0" y="483108"/>
                  </a:lnTo>
                  <a:lnTo>
                    <a:pt x="0" y="512064"/>
                  </a:lnTo>
                  <a:lnTo>
                    <a:pt x="4006596" y="512064"/>
                  </a:lnTo>
                  <a:lnTo>
                    <a:pt x="4006596" y="483108"/>
                  </a:lnTo>
                  <a:lnTo>
                    <a:pt x="400659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2903" y="2555494"/>
              <a:ext cx="1347597" cy="304800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7597902" y="3192017"/>
            <a:ext cx="3997960" cy="27940"/>
          </a:xfrm>
          <a:custGeom>
            <a:avLst/>
            <a:gdLst/>
            <a:ahLst/>
            <a:cxnLst/>
            <a:rect l="l" t="t" r="r" b="b"/>
            <a:pathLst>
              <a:path w="3997959" h="27939">
                <a:moveTo>
                  <a:pt x="0" y="27432"/>
                </a:moveTo>
                <a:lnTo>
                  <a:pt x="3997452" y="27432"/>
                </a:lnTo>
                <a:lnTo>
                  <a:pt x="3997452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EBF4D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7584947" y="3179064"/>
            <a:ext cx="4023360" cy="1422400"/>
            <a:chOff x="7584947" y="3179064"/>
            <a:chExt cx="4023360" cy="1422400"/>
          </a:xfrm>
        </p:grpSpPr>
        <p:sp>
          <p:nvSpPr>
            <p:cNvPr id="10" name="object 10"/>
            <p:cNvSpPr/>
            <p:nvPr/>
          </p:nvSpPr>
          <p:spPr>
            <a:xfrm>
              <a:off x="7597902" y="3219449"/>
              <a:ext cx="3997960" cy="1369060"/>
            </a:xfrm>
            <a:custGeom>
              <a:avLst/>
              <a:gdLst/>
              <a:ahLst/>
              <a:cxnLst/>
              <a:rect l="l" t="t" r="r" b="b"/>
              <a:pathLst>
                <a:path w="3997959" h="1369060">
                  <a:moveTo>
                    <a:pt x="3997452" y="0"/>
                  </a:moveTo>
                  <a:lnTo>
                    <a:pt x="0" y="0"/>
                  </a:lnTo>
                  <a:lnTo>
                    <a:pt x="0" y="1338834"/>
                  </a:lnTo>
                  <a:lnTo>
                    <a:pt x="0" y="1368552"/>
                  </a:lnTo>
                  <a:lnTo>
                    <a:pt x="3997452" y="1368552"/>
                  </a:lnTo>
                  <a:lnTo>
                    <a:pt x="3997452" y="1338834"/>
                  </a:lnTo>
                  <a:lnTo>
                    <a:pt x="3997452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597901" y="3192018"/>
              <a:ext cx="3997960" cy="1396365"/>
            </a:xfrm>
            <a:custGeom>
              <a:avLst/>
              <a:gdLst/>
              <a:ahLst/>
              <a:cxnLst/>
              <a:rect l="l" t="t" r="r" b="b"/>
              <a:pathLst>
                <a:path w="3997959" h="1396364">
                  <a:moveTo>
                    <a:pt x="0" y="1395984"/>
                  </a:moveTo>
                  <a:lnTo>
                    <a:pt x="3997452" y="1395984"/>
                  </a:lnTo>
                  <a:lnTo>
                    <a:pt x="3997452" y="0"/>
                  </a:lnTo>
                  <a:lnTo>
                    <a:pt x="0" y="0"/>
                  </a:lnTo>
                  <a:lnTo>
                    <a:pt x="0" y="1395984"/>
                  </a:lnTo>
                  <a:close/>
                </a:path>
              </a:pathLst>
            </a:custGeom>
            <a:ln w="25907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0851" y="3279648"/>
              <a:ext cx="1255776" cy="1219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41051" y="3735578"/>
              <a:ext cx="662431" cy="3048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7597140" y="4814315"/>
            <a:ext cx="4006850" cy="520065"/>
            <a:chOff x="7597140" y="4814315"/>
            <a:chExt cx="4006850" cy="520065"/>
          </a:xfrm>
        </p:grpSpPr>
        <p:sp>
          <p:nvSpPr>
            <p:cNvPr id="15" name="object 15"/>
            <p:cNvSpPr/>
            <p:nvPr/>
          </p:nvSpPr>
          <p:spPr>
            <a:xfrm>
              <a:off x="7597140" y="4814315"/>
              <a:ext cx="4006850" cy="520065"/>
            </a:xfrm>
            <a:custGeom>
              <a:avLst/>
              <a:gdLst/>
              <a:ahLst/>
              <a:cxnLst/>
              <a:rect l="l" t="t" r="r" b="b"/>
              <a:pathLst>
                <a:path w="4006850" h="520064">
                  <a:moveTo>
                    <a:pt x="4006596" y="0"/>
                  </a:moveTo>
                  <a:lnTo>
                    <a:pt x="0" y="0"/>
                  </a:lnTo>
                  <a:lnTo>
                    <a:pt x="0" y="29718"/>
                  </a:lnTo>
                  <a:lnTo>
                    <a:pt x="0" y="519684"/>
                  </a:lnTo>
                  <a:lnTo>
                    <a:pt x="4006596" y="519684"/>
                  </a:lnTo>
                  <a:lnTo>
                    <a:pt x="4006596" y="29718"/>
                  </a:lnTo>
                  <a:lnTo>
                    <a:pt x="4006596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53882" y="4923408"/>
              <a:ext cx="2440558" cy="304800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9596628" y="2962655"/>
            <a:ext cx="5080" cy="227965"/>
          </a:xfrm>
          <a:custGeom>
            <a:avLst/>
            <a:gdLst/>
            <a:ahLst/>
            <a:cxnLst/>
            <a:rect l="l" t="t" r="r" b="b"/>
            <a:pathLst>
              <a:path w="5079" h="227964">
                <a:moveTo>
                  <a:pt x="2349" y="-28955"/>
                </a:moveTo>
                <a:lnTo>
                  <a:pt x="2349" y="256794"/>
                </a:lnTo>
              </a:path>
            </a:pathLst>
          </a:custGeom>
          <a:ln w="62610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596628" y="4587240"/>
            <a:ext cx="5080" cy="227965"/>
          </a:xfrm>
          <a:custGeom>
            <a:avLst/>
            <a:gdLst/>
            <a:ahLst/>
            <a:cxnLst/>
            <a:rect l="l" t="t" r="r" b="b"/>
            <a:pathLst>
              <a:path w="5079" h="227964">
                <a:moveTo>
                  <a:pt x="2349" y="-28956"/>
                </a:moveTo>
                <a:lnTo>
                  <a:pt x="2349" y="256794"/>
                </a:lnTo>
              </a:path>
            </a:pathLst>
          </a:custGeom>
          <a:ln w="62610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70732" y="2450592"/>
            <a:ext cx="490855" cy="502920"/>
          </a:xfrm>
          <a:custGeom>
            <a:avLst/>
            <a:gdLst/>
            <a:ahLst/>
            <a:cxnLst/>
            <a:rect l="l" t="t" r="r" b="b"/>
            <a:pathLst>
              <a:path w="490854" h="502919">
                <a:moveTo>
                  <a:pt x="245363" y="0"/>
                </a:moveTo>
                <a:lnTo>
                  <a:pt x="245363" y="125730"/>
                </a:lnTo>
                <a:lnTo>
                  <a:pt x="0" y="125730"/>
                </a:lnTo>
                <a:lnTo>
                  <a:pt x="0" y="377190"/>
                </a:lnTo>
                <a:lnTo>
                  <a:pt x="245363" y="377190"/>
                </a:lnTo>
                <a:lnTo>
                  <a:pt x="245363" y="502920"/>
                </a:lnTo>
                <a:lnTo>
                  <a:pt x="490727" y="251460"/>
                </a:lnTo>
                <a:lnTo>
                  <a:pt x="245363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72071" y="2450592"/>
            <a:ext cx="490855" cy="502920"/>
          </a:xfrm>
          <a:custGeom>
            <a:avLst/>
            <a:gdLst/>
            <a:ahLst/>
            <a:cxnLst/>
            <a:rect l="l" t="t" r="r" b="b"/>
            <a:pathLst>
              <a:path w="490854" h="502919">
                <a:moveTo>
                  <a:pt x="245363" y="0"/>
                </a:moveTo>
                <a:lnTo>
                  <a:pt x="245363" y="125730"/>
                </a:lnTo>
                <a:lnTo>
                  <a:pt x="0" y="125730"/>
                </a:lnTo>
                <a:lnTo>
                  <a:pt x="0" y="377190"/>
                </a:lnTo>
                <a:lnTo>
                  <a:pt x="245363" y="377190"/>
                </a:lnTo>
                <a:lnTo>
                  <a:pt x="245363" y="502920"/>
                </a:lnTo>
                <a:lnTo>
                  <a:pt x="490727" y="251460"/>
                </a:lnTo>
                <a:lnTo>
                  <a:pt x="245363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37360" y="3792346"/>
            <a:ext cx="601472" cy="30480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45278" y="3792346"/>
            <a:ext cx="701039" cy="304800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90342" y="549859"/>
            <a:ext cx="6361176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093464" y="1987295"/>
            <a:ext cx="4005579" cy="512445"/>
            <a:chOff x="4093464" y="1987295"/>
            <a:chExt cx="4005579" cy="512445"/>
          </a:xfrm>
        </p:grpSpPr>
        <p:sp>
          <p:nvSpPr>
            <p:cNvPr id="4" name="object 4"/>
            <p:cNvSpPr/>
            <p:nvPr/>
          </p:nvSpPr>
          <p:spPr>
            <a:xfrm>
              <a:off x="4093464" y="1987295"/>
              <a:ext cx="4005579" cy="512445"/>
            </a:xfrm>
            <a:custGeom>
              <a:avLst/>
              <a:gdLst/>
              <a:ahLst/>
              <a:cxnLst/>
              <a:rect l="l" t="t" r="r" b="b"/>
              <a:pathLst>
                <a:path w="4005579" h="512444">
                  <a:moveTo>
                    <a:pt x="4005072" y="0"/>
                  </a:moveTo>
                  <a:lnTo>
                    <a:pt x="0" y="0"/>
                  </a:lnTo>
                  <a:lnTo>
                    <a:pt x="0" y="483120"/>
                  </a:lnTo>
                  <a:lnTo>
                    <a:pt x="0" y="512064"/>
                  </a:lnTo>
                  <a:lnTo>
                    <a:pt x="4005072" y="512064"/>
                  </a:lnTo>
                  <a:lnTo>
                    <a:pt x="4005072" y="483120"/>
                  </a:lnTo>
                  <a:lnTo>
                    <a:pt x="400507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7322" y="2091258"/>
              <a:ext cx="1347597" cy="30510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4094226" y="2728722"/>
            <a:ext cx="3996054" cy="27940"/>
          </a:xfrm>
          <a:custGeom>
            <a:avLst/>
            <a:gdLst/>
            <a:ahLst/>
            <a:cxnLst/>
            <a:rect l="l" t="t" r="r" b="b"/>
            <a:pathLst>
              <a:path w="3996054" h="27939">
                <a:moveTo>
                  <a:pt x="0" y="27431"/>
                </a:moveTo>
                <a:lnTo>
                  <a:pt x="3995928" y="27431"/>
                </a:lnTo>
                <a:lnTo>
                  <a:pt x="3995928" y="0"/>
                </a:lnTo>
                <a:lnTo>
                  <a:pt x="0" y="0"/>
                </a:lnTo>
                <a:lnTo>
                  <a:pt x="0" y="27431"/>
                </a:lnTo>
                <a:close/>
              </a:path>
            </a:pathLst>
          </a:custGeom>
          <a:solidFill>
            <a:srgbClr val="EBF4D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081271" y="2715767"/>
            <a:ext cx="4022090" cy="1422400"/>
            <a:chOff x="4081271" y="2715767"/>
            <a:chExt cx="4022090" cy="1422400"/>
          </a:xfrm>
        </p:grpSpPr>
        <p:sp>
          <p:nvSpPr>
            <p:cNvPr id="8" name="object 8"/>
            <p:cNvSpPr/>
            <p:nvPr/>
          </p:nvSpPr>
          <p:spPr>
            <a:xfrm>
              <a:off x="4094226" y="2756153"/>
              <a:ext cx="3996054" cy="1369060"/>
            </a:xfrm>
            <a:custGeom>
              <a:avLst/>
              <a:gdLst/>
              <a:ahLst/>
              <a:cxnLst/>
              <a:rect l="l" t="t" r="r" b="b"/>
              <a:pathLst>
                <a:path w="3996054" h="1369060">
                  <a:moveTo>
                    <a:pt x="3995928" y="0"/>
                  </a:moveTo>
                  <a:lnTo>
                    <a:pt x="0" y="0"/>
                  </a:lnTo>
                  <a:lnTo>
                    <a:pt x="0" y="1338834"/>
                  </a:lnTo>
                  <a:lnTo>
                    <a:pt x="0" y="1368552"/>
                  </a:lnTo>
                  <a:lnTo>
                    <a:pt x="3995928" y="1368552"/>
                  </a:lnTo>
                  <a:lnTo>
                    <a:pt x="3995928" y="1338834"/>
                  </a:lnTo>
                  <a:lnTo>
                    <a:pt x="3995928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94225" y="2728721"/>
              <a:ext cx="3996054" cy="1396365"/>
            </a:xfrm>
            <a:custGeom>
              <a:avLst/>
              <a:gdLst/>
              <a:ahLst/>
              <a:cxnLst/>
              <a:rect l="l" t="t" r="r" b="b"/>
              <a:pathLst>
                <a:path w="3996054" h="1396364">
                  <a:moveTo>
                    <a:pt x="0" y="1395983"/>
                  </a:moveTo>
                  <a:lnTo>
                    <a:pt x="3995928" y="1395983"/>
                  </a:lnTo>
                  <a:lnTo>
                    <a:pt x="3995928" y="0"/>
                  </a:lnTo>
                  <a:lnTo>
                    <a:pt x="0" y="0"/>
                  </a:lnTo>
                  <a:lnTo>
                    <a:pt x="0" y="1395983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5651" y="2816351"/>
              <a:ext cx="1255776" cy="121767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5597" y="3272027"/>
              <a:ext cx="662431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093464" y="4351020"/>
            <a:ext cx="4005579" cy="520065"/>
            <a:chOff x="4093464" y="4351020"/>
            <a:chExt cx="4005579" cy="520065"/>
          </a:xfrm>
        </p:grpSpPr>
        <p:sp>
          <p:nvSpPr>
            <p:cNvPr id="13" name="object 13"/>
            <p:cNvSpPr/>
            <p:nvPr/>
          </p:nvSpPr>
          <p:spPr>
            <a:xfrm>
              <a:off x="4093464" y="4351032"/>
              <a:ext cx="4005579" cy="520065"/>
            </a:xfrm>
            <a:custGeom>
              <a:avLst/>
              <a:gdLst/>
              <a:ahLst/>
              <a:cxnLst/>
              <a:rect l="l" t="t" r="r" b="b"/>
              <a:pathLst>
                <a:path w="4005579" h="520064">
                  <a:moveTo>
                    <a:pt x="4005072" y="0"/>
                  </a:moveTo>
                  <a:lnTo>
                    <a:pt x="0" y="0"/>
                  </a:lnTo>
                  <a:lnTo>
                    <a:pt x="0" y="29705"/>
                  </a:lnTo>
                  <a:lnTo>
                    <a:pt x="0" y="519671"/>
                  </a:lnTo>
                  <a:lnTo>
                    <a:pt x="4005072" y="519671"/>
                  </a:lnTo>
                  <a:lnTo>
                    <a:pt x="4005072" y="29705"/>
                  </a:lnTo>
                  <a:lnTo>
                    <a:pt x="4005072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48682" y="4459173"/>
              <a:ext cx="2440559" cy="30510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6091428" y="2499360"/>
            <a:ext cx="5080" cy="227965"/>
          </a:xfrm>
          <a:custGeom>
            <a:avLst/>
            <a:gdLst/>
            <a:ahLst/>
            <a:cxnLst/>
            <a:rect l="l" t="t" r="r" b="b"/>
            <a:pathLst>
              <a:path w="5079" h="227964">
                <a:moveTo>
                  <a:pt x="2349" y="-28956"/>
                </a:moveTo>
                <a:lnTo>
                  <a:pt x="2349" y="256793"/>
                </a:lnTo>
              </a:path>
            </a:pathLst>
          </a:custGeom>
          <a:ln w="62610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91428" y="4123944"/>
            <a:ext cx="5080" cy="227965"/>
          </a:xfrm>
          <a:custGeom>
            <a:avLst/>
            <a:gdLst/>
            <a:ahLst/>
            <a:cxnLst/>
            <a:rect l="l" t="t" r="r" b="b"/>
            <a:pathLst>
              <a:path w="5079" h="227964">
                <a:moveTo>
                  <a:pt x="2349" y="-28956"/>
                </a:moveTo>
                <a:lnTo>
                  <a:pt x="2349" y="256793"/>
                </a:lnTo>
              </a:path>
            </a:pathLst>
          </a:custGeom>
          <a:ln w="62610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607565"/>
            <a:ext cx="6782434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System.out.println(</a:t>
            </a:r>
            <a:r>
              <a:rPr sz="2400" spc="-70" dirty="0"/>
              <a:t> </a:t>
            </a:r>
            <a:r>
              <a:rPr sz="2400" spc="-5" dirty="0"/>
              <a:t>“</a:t>
            </a:r>
            <a:r>
              <a:rPr lang="en-US" sz="2400" spc="-5" dirty="0"/>
              <a:t>Hello!</a:t>
            </a:r>
            <a:r>
              <a:rPr sz="2400" spc="-5" dirty="0"/>
              <a:t>”</a:t>
            </a:r>
            <a:r>
              <a:rPr sz="2400" spc="-70" dirty="0"/>
              <a:t> </a:t>
            </a:r>
            <a:r>
              <a:rPr sz="2400" dirty="0"/>
              <a:t>)</a:t>
            </a:r>
            <a:r>
              <a:rPr sz="2400" spc="-25" dirty="0"/>
              <a:t> </a:t>
            </a:r>
            <a:r>
              <a:rPr sz="2400" dirty="0">
                <a:solidFill>
                  <a:srgbClr val="2A9FBB"/>
                </a:solidFill>
              </a:rPr>
              <a:t>;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4818126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5350256" cy="3355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4805045" cy="335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5866485"/>
            <a:ext cx="6343523" cy="3355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59383" y="6323482"/>
            <a:ext cx="1098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1644" y="6278270"/>
            <a:ext cx="2799714" cy="33527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342132" y="353568"/>
            <a:ext cx="4334510" cy="2914015"/>
            <a:chOff x="3342132" y="353568"/>
            <a:chExt cx="4334510" cy="2914015"/>
          </a:xfrm>
        </p:grpSpPr>
        <p:sp>
          <p:nvSpPr>
            <p:cNvPr id="10" name="object 10"/>
            <p:cNvSpPr/>
            <p:nvPr/>
          </p:nvSpPr>
          <p:spPr>
            <a:xfrm>
              <a:off x="6411467" y="353568"/>
              <a:ext cx="1264920" cy="1236345"/>
            </a:xfrm>
            <a:custGeom>
              <a:avLst/>
              <a:gdLst/>
              <a:ahLst/>
              <a:cxnLst/>
              <a:rect l="l" t="t" r="r" b="b"/>
              <a:pathLst>
                <a:path w="1264920" h="1236345">
                  <a:moveTo>
                    <a:pt x="948689" y="0"/>
                  </a:moveTo>
                  <a:lnTo>
                    <a:pt x="316230" y="0"/>
                  </a:lnTo>
                  <a:lnTo>
                    <a:pt x="316230" y="617981"/>
                  </a:lnTo>
                  <a:lnTo>
                    <a:pt x="0" y="617981"/>
                  </a:lnTo>
                  <a:lnTo>
                    <a:pt x="632460" y="1235964"/>
                  </a:lnTo>
                  <a:lnTo>
                    <a:pt x="1264920" y="617981"/>
                  </a:lnTo>
                  <a:lnTo>
                    <a:pt x="948689" y="617981"/>
                  </a:lnTo>
                  <a:lnTo>
                    <a:pt x="948689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42132" y="2033015"/>
              <a:ext cx="3764279" cy="1234440"/>
            </a:xfrm>
            <a:custGeom>
              <a:avLst/>
              <a:gdLst/>
              <a:ahLst/>
              <a:cxnLst/>
              <a:rect l="l" t="t" r="r" b="b"/>
              <a:pathLst>
                <a:path w="3764279" h="1234439">
                  <a:moveTo>
                    <a:pt x="1264920" y="617220"/>
                  </a:moveTo>
                  <a:lnTo>
                    <a:pt x="632460" y="0"/>
                  </a:lnTo>
                  <a:lnTo>
                    <a:pt x="0" y="617220"/>
                  </a:lnTo>
                  <a:lnTo>
                    <a:pt x="316230" y="617220"/>
                  </a:lnTo>
                  <a:lnTo>
                    <a:pt x="316230" y="1234440"/>
                  </a:lnTo>
                  <a:lnTo>
                    <a:pt x="948690" y="1234440"/>
                  </a:lnTo>
                  <a:lnTo>
                    <a:pt x="948690" y="617220"/>
                  </a:lnTo>
                  <a:lnTo>
                    <a:pt x="1264920" y="617220"/>
                  </a:lnTo>
                  <a:close/>
                </a:path>
                <a:path w="3764279" h="1234439">
                  <a:moveTo>
                    <a:pt x="3764280" y="617220"/>
                  </a:moveTo>
                  <a:lnTo>
                    <a:pt x="3131820" y="0"/>
                  </a:lnTo>
                  <a:lnTo>
                    <a:pt x="2499360" y="617220"/>
                  </a:lnTo>
                  <a:lnTo>
                    <a:pt x="2815590" y="617220"/>
                  </a:lnTo>
                  <a:lnTo>
                    <a:pt x="2815590" y="1234440"/>
                  </a:lnTo>
                  <a:lnTo>
                    <a:pt x="3448050" y="1234440"/>
                  </a:lnTo>
                  <a:lnTo>
                    <a:pt x="3448050" y="617220"/>
                  </a:lnTo>
                  <a:lnTo>
                    <a:pt x="3764280" y="61722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1616456"/>
            <a:ext cx="566483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lang="en-US" sz="2000" spc="-5" dirty="0">
                <a:solidFill>
                  <a:srgbClr val="FF0000"/>
                </a:solidFill>
                <a:sym typeface="+mn-ea"/>
              </a:rPr>
              <a:t>Hello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7285" y="2988310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2302510"/>
            <a:ext cx="6122035" cy="1751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</a:t>
            </a:r>
            <a:r>
              <a:rPr lang="en-US" sz="2000" spc="-5" dirty="0">
                <a:solidFill>
                  <a:srgbClr val="FF0000"/>
                </a:solidFill>
                <a:sym typeface="+mn-ea"/>
              </a:rPr>
              <a:t>Hello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3822700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</a:t>
            </a:r>
            <a:r>
              <a:rPr sz="20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	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lang="en-US" sz="2000" spc="-5" dirty="0">
                <a:solidFill>
                  <a:srgbClr val="FF0000"/>
                </a:solidFill>
                <a:sym typeface="+mn-ea"/>
              </a:rPr>
              <a:t>Hello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20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704" y="4207890"/>
            <a:ext cx="2134235" cy="193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lang="en-US" sz="2000" spc="-5" dirty="0">
                <a:solidFill>
                  <a:srgbClr val="FF0000"/>
                </a:solidFill>
                <a:sym typeface="+mn-ea"/>
              </a:rPr>
              <a:t>Hello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r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565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1704" y="549859"/>
            <a:ext cx="5383657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5220" y="1875100"/>
            <a:ext cx="2423224" cy="23304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14221" y="4569586"/>
            <a:ext cx="3684904" cy="609600"/>
            <a:chOff x="1514221" y="4569586"/>
            <a:chExt cx="3684904" cy="60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4221" y="4569586"/>
              <a:ext cx="1640839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0977" y="4569586"/>
              <a:ext cx="204215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3085" y="4569586"/>
              <a:ext cx="2105533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3653" y="4874386"/>
              <a:ext cx="2036445" cy="30480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08318" y="4569586"/>
            <a:ext cx="4800473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72783" y="1861282"/>
            <a:ext cx="2133160" cy="23604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26761" y="549859"/>
            <a:ext cx="2757297" cy="54894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46530" y="4569282"/>
            <a:ext cx="1979548" cy="30510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804" y="4950840"/>
            <a:ext cx="2996565" cy="548640"/>
            <a:chOff x="952804" y="4950840"/>
            <a:chExt cx="2996565" cy="5486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804" y="4950840"/>
              <a:ext cx="2996183" cy="2743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7134" y="5225160"/>
              <a:ext cx="1416558" cy="27431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04158" y="549859"/>
            <a:ext cx="4760849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04129" y="4569282"/>
            <a:ext cx="2155317" cy="30510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779517" y="4950840"/>
            <a:ext cx="2832735" cy="548640"/>
            <a:chOff x="4779517" y="4950840"/>
            <a:chExt cx="2832735" cy="54864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79517" y="4950840"/>
              <a:ext cx="2832354" cy="2743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88405" y="5225160"/>
              <a:ext cx="759320" cy="27431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02091" y="4569282"/>
            <a:ext cx="2502154" cy="30510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8318627" y="4950840"/>
            <a:ext cx="3091815" cy="548640"/>
            <a:chOff x="8318627" y="4950840"/>
            <a:chExt cx="3091815" cy="54864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18627" y="4950840"/>
              <a:ext cx="3091688" cy="2743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82507" y="5225160"/>
              <a:ext cx="1922272" cy="27431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365870" y="5575706"/>
            <a:ext cx="3004185" cy="548640"/>
            <a:chOff x="8365870" y="5575706"/>
            <a:chExt cx="3004185" cy="54864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65870" y="5575706"/>
              <a:ext cx="3003930" cy="2746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99270" y="5849721"/>
              <a:ext cx="1884426" cy="274624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06347" y="2357069"/>
            <a:ext cx="2266061" cy="121950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734178" y="2357069"/>
            <a:ext cx="3288538" cy="121950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211946" y="2358847"/>
            <a:ext cx="3705733" cy="121950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WPS Presentation</Application>
  <PresentationFormat>On-screen Show (4:3)</PresentationFormat>
  <Paragraphs>104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Courier New</vt:lpstr>
      <vt:lpstr>Segoe UI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System.out.println( “Hello!” ) 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public static void main(String[] args) {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</cp:lastModifiedBy>
  <cp:revision>9</cp:revision>
  <dcterms:created xsi:type="dcterms:W3CDTF">2021-08-05T10:37:00Z</dcterms:created>
  <dcterms:modified xsi:type="dcterms:W3CDTF">2022-02-20T13:20:37Z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2020-02-14T03:30:00Z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2021-08-06T03:30:00Z</vt:filetime>
  </property>
  <property fmtid="{D5CDD505-2E9C-101B-9397-08002B2CF9AE}" pid="5" name="KSOProductBuildVer">
    <vt:lpwstr>1033-11.2.0.10463</vt:lpwstr>
  </property>
  <property fmtid="{D5CDD505-2E9C-101B-9397-08002B2CF9AE}" pid="6" name="ICV">
    <vt:lpwstr>6D95DFB85A52416AA2EE36F1211EB120</vt:lpwstr>
  </property>
</Properties>
</file>