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55470" y="1153160"/>
            <a:ext cx="8481059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2204" y="2718307"/>
            <a:ext cx="11467591" cy="3532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3.png"/><Relationship Id="rId2" Type="http://schemas.openxmlformats.org/officeDocument/2006/relationships/image" Target="../media/image53.png"/><Relationship Id="rId1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2.png"/><Relationship Id="rId8" Type="http://schemas.openxmlformats.org/officeDocument/2006/relationships/image" Target="../media/image61.png"/><Relationship Id="rId7" Type="http://schemas.openxmlformats.org/officeDocument/2006/relationships/image" Target="../media/image60.png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64.png"/><Relationship Id="rId10" Type="http://schemas.openxmlformats.org/officeDocument/2006/relationships/image" Target="../media/image63.png"/><Relationship Id="rId1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72.png"/><Relationship Id="rId7" Type="http://schemas.openxmlformats.org/officeDocument/2006/relationships/image" Target="../media/image71.png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4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83.png"/><Relationship Id="rId8" Type="http://schemas.openxmlformats.org/officeDocument/2006/relationships/image" Target="../media/image82.png"/><Relationship Id="rId7" Type="http://schemas.openxmlformats.org/officeDocument/2006/relationships/image" Target="../media/image81.png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85.png"/><Relationship Id="rId10" Type="http://schemas.openxmlformats.org/officeDocument/2006/relationships/image" Target="../media/image84.png"/><Relationship Id="rId1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88.png"/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88.png"/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92.png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89.png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9.png"/><Relationship Id="rId8" Type="http://schemas.openxmlformats.org/officeDocument/2006/relationships/image" Target="../media/image98.png"/><Relationship Id="rId7" Type="http://schemas.openxmlformats.org/officeDocument/2006/relationships/image" Target="../media/image97.png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Relationship Id="rId3" Type="http://schemas.openxmlformats.org/officeDocument/2006/relationships/image" Target="../media/image93.png"/><Relationship Id="rId2" Type="http://schemas.openxmlformats.org/officeDocument/2006/relationships/image" Target="../media/image5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5.png"/><Relationship Id="rId8" Type="http://schemas.openxmlformats.org/officeDocument/2006/relationships/image" Target="../media/image104.png"/><Relationship Id="rId7" Type="http://schemas.openxmlformats.org/officeDocument/2006/relationships/image" Target="../media/image9.png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89.png"/><Relationship Id="rId11" Type="http://schemas.openxmlformats.org/officeDocument/2006/relationships/image" Target="../media/image107.png"/><Relationship Id="rId10" Type="http://schemas.openxmlformats.org/officeDocument/2006/relationships/image" Target="../media/image106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9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19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png"/><Relationship Id="rId8" Type="http://schemas.openxmlformats.org/officeDocument/2006/relationships/image" Target="../media/image41.png"/><Relationship Id="rId7" Type="http://schemas.openxmlformats.org/officeDocument/2006/relationships/image" Target="../media/image40.png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2.png"/><Relationship Id="rId8" Type="http://schemas.openxmlformats.org/officeDocument/2006/relationships/image" Target="../media/image51.png"/><Relationship Id="rId7" Type="http://schemas.openxmlformats.org/officeDocument/2006/relationships/image" Target="../media/image50.png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2045792"/>
            <a:ext cx="6824726" cy="68610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1828799"/>
            <a:ext cx="5933440" cy="5029200"/>
          </a:xfrm>
          <a:custGeom>
            <a:avLst/>
            <a:gdLst/>
            <a:ahLst/>
            <a:cxnLst/>
            <a:rect l="l" t="t" r="r" b="b"/>
            <a:pathLst>
              <a:path w="5933440" h="5029200">
                <a:moveTo>
                  <a:pt x="5932932" y="495300"/>
                </a:moveTo>
                <a:lnTo>
                  <a:pt x="4282440" y="495300"/>
                </a:lnTo>
                <a:lnTo>
                  <a:pt x="4282440" y="0"/>
                </a:lnTo>
                <a:lnTo>
                  <a:pt x="0" y="0"/>
                </a:lnTo>
                <a:lnTo>
                  <a:pt x="0" y="495300"/>
                </a:lnTo>
                <a:lnTo>
                  <a:pt x="0" y="653796"/>
                </a:lnTo>
                <a:lnTo>
                  <a:pt x="0" y="5029200"/>
                </a:lnTo>
                <a:lnTo>
                  <a:pt x="5932932" y="5029200"/>
                </a:lnTo>
                <a:lnTo>
                  <a:pt x="5932932" y="49530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59068" y="1828799"/>
            <a:ext cx="5933440" cy="5029200"/>
          </a:xfrm>
          <a:custGeom>
            <a:avLst/>
            <a:gdLst/>
            <a:ahLst/>
            <a:cxnLst/>
            <a:rect l="l" t="t" r="r" b="b"/>
            <a:pathLst>
              <a:path w="5933440" h="5029200">
                <a:moveTo>
                  <a:pt x="5932932" y="495300"/>
                </a:moveTo>
                <a:lnTo>
                  <a:pt x="4282440" y="495300"/>
                </a:lnTo>
                <a:lnTo>
                  <a:pt x="4282440" y="0"/>
                </a:lnTo>
                <a:lnTo>
                  <a:pt x="0" y="0"/>
                </a:lnTo>
                <a:lnTo>
                  <a:pt x="0" y="495300"/>
                </a:lnTo>
                <a:lnTo>
                  <a:pt x="0" y="653796"/>
                </a:lnTo>
                <a:lnTo>
                  <a:pt x="0" y="5029200"/>
                </a:lnTo>
                <a:lnTo>
                  <a:pt x="5932932" y="5029200"/>
                </a:lnTo>
                <a:lnTo>
                  <a:pt x="5932932" y="49530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670293" y="3093847"/>
            <a:ext cx="4903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 swap(int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 int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75093" y="3626942"/>
            <a:ext cx="1855470" cy="1932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k</a:t>
            </a:r>
            <a:r>
              <a:rPr sz="2000" spc="-3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920115">
              <a:lnSpc>
                <a:spcPct val="175000"/>
              </a:lnSpc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spc="-11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4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k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i:20</a:t>
            </a:r>
            <a:r>
              <a:rPr sz="2000" spc="-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j:10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70293" y="5761431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95735" y="4758944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j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91571" y="4623815"/>
            <a:ext cx="685800" cy="685800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144780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114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20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3727" y="3322065"/>
            <a:ext cx="2616835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22300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4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  <a:tabLst>
                <a:tab pos="622300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val2</a:t>
            </a:r>
            <a:r>
              <a:rPr sz="2000" spc="-4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swap(</a:t>
            </a: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3727" y="4922646"/>
            <a:ext cx="4598035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10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20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5083" y="549859"/>
            <a:ext cx="8725154" cy="54894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4340" y="2018741"/>
            <a:ext cx="1180592" cy="2746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83375" y="2018410"/>
            <a:ext cx="1180249" cy="27432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1095735" y="3944239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291571" y="3779520"/>
            <a:ext cx="685800" cy="6858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44780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114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09517" y="3012439"/>
            <a:ext cx="6350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val1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39767" y="2848355"/>
            <a:ext cx="685800" cy="685800"/>
          </a:xfrm>
          <a:prstGeom prst="rect">
            <a:avLst/>
          </a:prstGeom>
          <a:solidFill>
            <a:srgbClr val="A62D5C"/>
          </a:solidFill>
        </p:spPr>
        <p:txBody>
          <a:bodyPr vert="horz" wrap="square" lIns="0" tIns="145415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1145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09517" y="3853688"/>
            <a:ext cx="635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39767" y="3689603"/>
            <a:ext cx="685800" cy="68580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145415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1145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20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605771" y="5583935"/>
            <a:ext cx="685800" cy="685800"/>
          </a:xfrm>
          <a:prstGeom prst="rect">
            <a:avLst/>
          </a:prstGeom>
          <a:solidFill>
            <a:srgbClr val="9BC750"/>
          </a:solidFill>
        </p:spPr>
        <p:txBody>
          <a:bodyPr vert="horz" wrap="square" lIns="0" tIns="145415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1145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411459" y="5731561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k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52429" y="1870006"/>
            <a:ext cx="2397092" cy="236055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4510" y="1887160"/>
            <a:ext cx="2334203" cy="23159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12813" y="1900712"/>
            <a:ext cx="2428269" cy="229762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0302" y="4569282"/>
            <a:ext cx="2055114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0191" y="4950840"/>
            <a:ext cx="2998851" cy="27431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69817" y="549859"/>
            <a:ext cx="5608955" cy="5489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92878" y="4569282"/>
            <a:ext cx="2364485" cy="30510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849621" y="4950840"/>
            <a:ext cx="2625979" cy="27431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046209" y="4569282"/>
            <a:ext cx="1699259" cy="30510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570721" y="4950840"/>
            <a:ext cx="2639441" cy="27431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645397" y="5301360"/>
            <a:ext cx="2494915" cy="274319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1312265"/>
            <a:ext cx="612203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</a:rPr>
              <a:t>showSum(7.5, 1.4, 3); </a:t>
            </a:r>
            <a:r>
              <a:rPr sz="2000" dirty="0">
                <a:solidFill>
                  <a:srgbClr val="FFFFFF"/>
                </a:solidFill>
              </a:rPr>
              <a:t> </a:t>
            </a:r>
            <a:r>
              <a:rPr sz="2000" spc="-5" dirty="0">
                <a:solidFill>
                  <a:srgbClr val="FFFFFF"/>
                </a:solidFill>
              </a:rPr>
              <a:t>System.out.println(“Back from</a:t>
            </a:r>
            <a:r>
              <a:rPr sz="2000" spc="-10" dirty="0">
                <a:solidFill>
                  <a:srgbClr val="FFFFFF"/>
                </a:solidFill>
              </a:rPr>
              <a:t> </a:t>
            </a:r>
            <a:r>
              <a:rPr sz="2000" spc="-5" dirty="0">
                <a:solidFill>
                  <a:srgbClr val="FFFFFF"/>
                </a:solidFill>
              </a:rPr>
              <a:t>showSum”);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362204" y="3369005"/>
            <a:ext cx="7646034" cy="2999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static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showSum(float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x, float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y,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 count)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184910" marR="2465705" indent="-585470">
              <a:lnSpc>
                <a:spcPts val="4200"/>
              </a:lnSpc>
              <a:spcBef>
                <a:spcPts val="44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for(int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 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0,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 &lt;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count; i++)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36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37025" y="549859"/>
            <a:ext cx="4055236" cy="54894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64869" y="3915917"/>
            <a:ext cx="2905125" cy="363220"/>
          </a:xfrm>
          <a:custGeom>
            <a:avLst/>
            <a:gdLst/>
            <a:ahLst/>
            <a:cxnLst/>
            <a:rect l="l" t="t" r="r" b="b"/>
            <a:pathLst>
              <a:path w="2905125" h="363220">
                <a:moveTo>
                  <a:pt x="0" y="362711"/>
                </a:moveTo>
                <a:lnTo>
                  <a:pt x="2904744" y="362711"/>
                </a:lnTo>
                <a:lnTo>
                  <a:pt x="2904744" y="0"/>
                </a:lnTo>
                <a:lnTo>
                  <a:pt x="0" y="0"/>
                </a:lnTo>
                <a:lnTo>
                  <a:pt x="0" y="362711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64869" y="4414265"/>
            <a:ext cx="4733925" cy="1041400"/>
          </a:xfrm>
          <a:custGeom>
            <a:avLst/>
            <a:gdLst/>
            <a:ahLst/>
            <a:cxnLst/>
            <a:rect l="l" t="t" r="r" b="b"/>
            <a:pathLst>
              <a:path w="4733925" h="1041400">
                <a:moveTo>
                  <a:pt x="0" y="1040891"/>
                </a:moveTo>
                <a:lnTo>
                  <a:pt x="4733544" y="1040891"/>
                </a:lnTo>
                <a:lnTo>
                  <a:pt x="4733544" y="0"/>
                </a:lnTo>
                <a:lnTo>
                  <a:pt x="0" y="0"/>
                </a:lnTo>
                <a:lnTo>
                  <a:pt x="0" y="1040891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64869" y="5542026"/>
            <a:ext cx="1178560" cy="363220"/>
          </a:xfrm>
          <a:custGeom>
            <a:avLst/>
            <a:gdLst/>
            <a:ahLst/>
            <a:cxnLst/>
            <a:rect l="l" t="t" r="r" b="b"/>
            <a:pathLst>
              <a:path w="1178560" h="363220">
                <a:moveTo>
                  <a:pt x="0" y="362712"/>
                </a:moveTo>
                <a:lnTo>
                  <a:pt x="1178052" y="362712"/>
                </a:lnTo>
                <a:lnTo>
                  <a:pt x="1178052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268224" y="1391411"/>
            <a:ext cx="6217920" cy="1767839"/>
            <a:chOff x="268224" y="1391411"/>
            <a:chExt cx="6217920" cy="1767839"/>
          </a:xfrm>
        </p:grpSpPr>
        <p:sp>
          <p:nvSpPr>
            <p:cNvPr id="9" name="object 9"/>
            <p:cNvSpPr/>
            <p:nvPr/>
          </p:nvSpPr>
          <p:spPr>
            <a:xfrm>
              <a:off x="2763012" y="1723643"/>
              <a:ext cx="845819" cy="1435735"/>
            </a:xfrm>
            <a:custGeom>
              <a:avLst/>
              <a:gdLst/>
              <a:ahLst/>
              <a:cxnLst/>
              <a:rect l="l" t="t" r="r" b="b"/>
              <a:pathLst>
                <a:path w="845820" h="1435735">
                  <a:moveTo>
                    <a:pt x="422910" y="0"/>
                  </a:moveTo>
                  <a:lnTo>
                    <a:pt x="0" y="422909"/>
                  </a:lnTo>
                  <a:lnTo>
                    <a:pt x="211455" y="422909"/>
                  </a:lnTo>
                  <a:lnTo>
                    <a:pt x="211455" y="1435607"/>
                  </a:lnTo>
                  <a:lnTo>
                    <a:pt x="634364" y="1435607"/>
                  </a:lnTo>
                  <a:lnTo>
                    <a:pt x="634364" y="422909"/>
                  </a:lnTo>
                  <a:lnTo>
                    <a:pt x="845820" y="422909"/>
                  </a:lnTo>
                  <a:lnTo>
                    <a:pt x="42291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81178" y="1404365"/>
              <a:ext cx="6192520" cy="741045"/>
            </a:xfrm>
            <a:custGeom>
              <a:avLst/>
              <a:gdLst/>
              <a:ahLst/>
              <a:cxnLst/>
              <a:rect l="l" t="t" r="r" b="b"/>
              <a:pathLst>
                <a:path w="6192520" h="741044">
                  <a:moveTo>
                    <a:pt x="0" y="362712"/>
                  </a:moveTo>
                  <a:lnTo>
                    <a:pt x="3328416" y="362712"/>
                  </a:lnTo>
                  <a:lnTo>
                    <a:pt x="3328416" y="0"/>
                  </a:lnTo>
                  <a:lnTo>
                    <a:pt x="0" y="0"/>
                  </a:lnTo>
                  <a:lnTo>
                    <a:pt x="0" y="362712"/>
                  </a:lnTo>
                  <a:close/>
                </a:path>
                <a:path w="6192520" h="741044">
                  <a:moveTo>
                    <a:pt x="0" y="740663"/>
                  </a:moveTo>
                  <a:lnTo>
                    <a:pt x="6192012" y="740663"/>
                  </a:lnTo>
                  <a:lnTo>
                    <a:pt x="6192012" y="377951"/>
                  </a:lnTo>
                  <a:lnTo>
                    <a:pt x="0" y="377951"/>
                  </a:lnTo>
                  <a:lnTo>
                    <a:pt x="0" y="740663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1312265"/>
            <a:ext cx="612203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</a:rPr>
              <a:t>showSum(7.5, 1.4, </a:t>
            </a:r>
            <a:r>
              <a:rPr sz="2000" spc="-5" dirty="0">
                <a:solidFill>
                  <a:srgbClr val="2A9FBB"/>
                </a:solidFill>
              </a:rPr>
              <a:t>0</a:t>
            </a:r>
            <a:r>
              <a:rPr sz="2000" spc="-5" dirty="0">
                <a:solidFill>
                  <a:srgbClr val="FFFFFF"/>
                </a:solidFill>
              </a:rPr>
              <a:t>); </a:t>
            </a:r>
            <a:r>
              <a:rPr sz="2000" dirty="0">
                <a:solidFill>
                  <a:srgbClr val="FFFFFF"/>
                </a:solidFill>
              </a:rPr>
              <a:t> </a:t>
            </a:r>
            <a:r>
              <a:rPr sz="2000" spc="-5" dirty="0">
                <a:solidFill>
                  <a:srgbClr val="FFFFFF"/>
                </a:solidFill>
              </a:rPr>
              <a:t>System.out.println(“Back from</a:t>
            </a:r>
            <a:r>
              <a:rPr sz="2000" spc="-10" dirty="0">
                <a:solidFill>
                  <a:srgbClr val="FFFFFF"/>
                </a:solidFill>
              </a:rPr>
              <a:t> </a:t>
            </a:r>
            <a:r>
              <a:rPr sz="2000" spc="-5" dirty="0">
                <a:solidFill>
                  <a:srgbClr val="FFFFFF"/>
                </a:solidFill>
              </a:rPr>
              <a:t>showSum”);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362204" y="3369005"/>
            <a:ext cx="7647305" cy="865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void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showSum(float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y,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51916" y="4401311"/>
          <a:ext cx="4919980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470"/>
                <a:gridCol w="1553845"/>
                <a:gridCol w="226060"/>
                <a:gridCol w="1434465"/>
                <a:gridCol w="955675"/>
              </a:tblGrid>
              <a:tr h="413003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o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r(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EF5A28"/>
                      </a:solidFill>
                      <a:prstDash val="solid"/>
                    </a:lnL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0,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EF5A28"/>
                      </a:solidFill>
                      <a:prstDash val="solid"/>
                    </a:lnL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EF5A28"/>
                      </a:solidFill>
                      <a:prstDash val="solid"/>
                    </a:lnL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</a:t>
                      </a:r>
                      <a:r>
                        <a:rPr sz="2000" spc="-4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&lt;</a:t>
                      </a:r>
                      <a:r>
                        <a:rPr sz="2000" spc="-4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count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EF5A28"/>
                      </a:solidFill>
                      <a:prstDash val="solid"/>
                    </a:lnL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;</a:t>
                      </a:r>
                      <a:r>
                        <a:rPr sz="2000" spc="-7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i++)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EF5A28"/>
                      </a:solidFill>
                      <a:prstDash val="solid"/>
                    </a:lnL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171717"/>
                    </a:solidFill>
                  </a:tcPr>
                </a:tc>
              </a:tr>
              <a:tr h="627888">
                <a:tc gridSpan="5">
                  <a:txBody>
                    <a:bodyPr/>
                    <a:lstStyle/>
                    <a:p>
                      <a:pPr marL="28829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System.out.println(sum);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55575" marB="0">
                    <a:lnL w="28575">
                      <a:solidFill>
                        <a:srgbClr val="EF5A28"/>
                      </a:solidFill>
                      <a:prstDash val="solid"/>
                    </a:lnL>
                    <a:lnR w="28575">
                      <a:solidFill>
                        <a:srgbClr val="EF5A28"/>
                      </a:solidFill>
                      <a:prstDash val="solid"/>
                    </a:lnR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171717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62204" y="5503570"/>
            <a:ext cx="1679575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944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37025" y="549859"/>
            <a:ext cx="4055236" cy="54894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64869" y="3915917"/>
            <a:ext cx="2905125" cy="363220"/>
          </a:xfrm>
          <a:custGeom>
            <a:avLst/>
            <a:gdLst/>
            <a:ahLst/>
            <a:cxnLst/>
            <a:rect l="l" t="t" r="r" b="b"/>
            <a:pathLst>
              <a:path w="2905125" h="363220">
                <a:moveTo>
                  <a:pt x="0" y="362711"/>
                </a:moveTo>
                <a:lnTo>
                  <a:pt x="2904744" y="362711"/>
                </a:lnTo>
                <a:lnTo>
                  <a:pt x="2904744" y="0"/>
                </a:lnTo>
                <a:lnTo>
                  <a:pt x="0" y="0"/>
                </a:lnTo>
                <a:lnTo>
                  <a:pt x="0" y="362711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64869" y="5542026"/>
            <a:ext cx="1178560" cy="363220"/>
          </a:xfrm>
          <a:custGeom>
            <a:avLst/>
            <a:gdLst/>
            <a:ahLst/>
            <a:cxnLst/>
            <a:rect l="l" t="t" r="r" b="b"/>
            <a:pathLst>
              <a:path w="1178560" h="363220">
                <a:moveTo>
                  <a:pt x="0" y="362712"/>
                </a:moveTo>
                <a:lnTo>
                  <a:pt x="1178052" y="362712"/>
                </a:lnTo>
                <a:lnTo>
                  <a:pt x="1178052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268224" y="1391411"/>
            <a:ext cx="6217920" cy="1767839"/>
            <a:chOff x="268224" y="1391411"/>
            <a:chExt cx="6217920" cy="1767839"/>
          </a:xfrm>
        </p:grpSpPr>
        <p:sp>
          <p:nvSpPr>
            <p:cNvPr id="10" name="object 10"/>
            <p:cNvSpPr/>
            <p:nvPr/>
          </p:nvSpPr>
          <p:spPr>
            <a:xfrm>
              <a:off x="2763012" y="1723643"/>
              <a:ext cx="845819" cy="1435735"/>
            </a:xfrm>
            <a:custGeom>
              <a:avLst/>
              <a:gdLst/>
              <a:ahLst/>
              <a:cxnLst/>
              <a:rect l="l" t="t" r="r" b="b"/>
              <a:pathLst>
                <a:path w="845820" h="1435735">
                  <a:moveTo>
                    <a:pt x="422910" y="0"/>
                  </a:moveTo>
                  <a:lnTo>
                    <a:pt x="0" y="422909"/>
                  </a:lnTo>
                  <a:lnTo>
                    <a:pt x="211455" y="422909"/>
                  </a:lnTo>
                  <a:lnTo>
                    <a:pt x="211455" y="1435607"/>
                  </a:lnTo>
                  <a:lnTo>
                    <a:pt x="634364" y="1435607"/>
                  </a:lnTo>
                  <a:lnTo>
                    <a:pt x="634364" y="422909"/>
                  </a:lnTo>
                  <a:lnTo>
                    <a:pt x="845820" y="422909"/>
                  </a:lnTo>
                  <a:lnTo>
                    <a:pt x="42291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81178" y="1404365"/>
              <a:ext cx="6192520" cy="741045"/>
            </a:xfrm>
            <a:custGeom>
              <a:avLst/>
              <a:gdLst/>
              <a:ahLst/>
              <a:cxnLst/>
              <a:rect l="l" t="t" r="r" b="b"/>
              <a:pathLst>
                <a:path w="6192520" h="741044">
                  <a:moveTo>
                    <a:pt x="0" y="362712"/>
                  </a:moveTo>
                  <a:lnTo>
                    <a:pt x="3328416" y="362712"/>
                  </a:lnTo>
                  <a:lnTo>
                    <a:pt x="3328416" y="0"/>
                  </a:lnTo>
                  <a:lnTo>
                    <a:pt x="0" y="0"/>
                  </a:lnTo>
                  <a:lnTo>
                    <a:pt x="0" y="362712"/>
                  </a:lnTo>
                  <a:close/>
                </a:path>
                <a:path w="6192520" h="741044">
                  <a:moveTo>
                    <a:pt x="0" y="740663"/>
                  </a:moveTo>
                  <a:lnTo>
                    <a:pt x="6192012" y="740663"/>
                  </a:lnTo>
                  <a:lnTo>
                    <a:pt x="6192012" y="377951"/>
                  </a:lnTo>
                  <a:lnTo>
                    <a:pt x="0" y="377951"/>
                  </a:lnTo>
                  <a:lnTo>
                    <a:pt x="0" y="740663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94131" y="1417319"/>
            <a:ext cx="3302635" cy="344805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227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showSum(7.5,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1.4,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4131" y="1802892"/>
            <a:ext cx="6191885" cy="329565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2235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System.out.println(“Back from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showSum”);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204" y="2302510"/>
            <a:ext cx="7646670" cy="864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static void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showSum(float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y,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2000" spc="-2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3050" y="3379470"/>
            <a:ext cx="1104900" cy="363220"/>
          </a:xfrm>
          <a:prstGeom prst="rect">
            <a:avLst/>
          </a:prstGeom>
          <a:solidFill>
            <a:srgbClr val="171717"/>
          </a:solidFill>
          <a:ln w="25908">
            <a:solidFill>
              <a:srgbClr val="EF5A28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3810">
              <a:lnSpc>
                <a:spcPct val="100000"/>
              </a:lnSpc>
              <a:spcBef>
                <a:spcPts val="2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204" y="3903090"/>
            <a:ext cx="5184775" cy="246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944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184910" marR="5080" indent="-585470">
              <a:lnSpc>
                <a:spcPts val="4200"/>
              </a:lnSpc>
              <a:spcBef>
                <a:spcPts val="44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for(int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 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0,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 &lt;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i++)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36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37025" y="549859"/>
            <a:ext cx="4055236" cy="54894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543050" y="2841498"/>
            <a:ext cx="1408430" cy="363220"/>
          </a:xfrm>
          <a:custGeom>
            <a:avLst/>
            <a:gdLst/>
            <a:ahLst/>
            <a:cxnLst/>
            <a:rect l="l" t="t" r="r" b="b"/>
            <a:pathLst>
              <a:path w="1408430" h="363219">
                <a:moveTo>
                  <a:pt x="0" y="362712"/>
                </a:moveTo>
                <a:lnTo>
                  <a:pt x="1408176" y="362712"/>
                </a:lnTo>
                <a:lnTo>
                  <a:pt x="1408176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1177" y="1404366"/>
            <a:ext cx="6192520" cy="741045"/>
          </a:xfrm>
          <a:custGeom>
            <a:avLst/>
            <a:gdLst/>
            <a:ahLst/>
            <a:cxnLst/>
            <a:rect l="l" t="t" r="r" b="b"/>
            <a:pathLst>
              <a:path w="6192520" h="741044">
                <a:moveTo>
                  <a:pt x="0" y="362712"/>
                </a:moveTo>
                <a:lnTo>
                  <a:pt x="3328416" y="362712"/>
                </a:lnTo>
                <a:lnTo>
                  <a:pt x="3328416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  <a:path w="6192520" h="741044">
                <a:moveTo>
                  <a:pt x="0" y="740663"/>
                </a:moveTo>
                <a:lnTo>
                  <a:pt x="6192012" y="740663"/>
                </a:lnTo>
                <a:lnTo>
                  <a:pt x="6192012" y="377951"/>
                </a:lnTo>
                <a:lnTo>
                  <a:pt x="0" y="377951"/>
                </a:lnTo>
                <a:lnTo>
                  <a:pt x="0" y="740663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798904"/>
            <a:ext cx="5516626" cy="3660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292858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2241550"/>
            <a:ext cx="5758433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3430523"/>
            <a:ext cx="3146932" cy="36575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22570" y="3923792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872484"/>
            <a:ext cx="3684904" cy="36576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624829" y="4314697"/>
            <a:ext cx="5324475" cy="731520"/>
            <a:chOff x="5624829" y="4314697"/>
            <a:chExt cx="5324475" cy="73152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4829" y="4314697"/>
              <a:ext cx="5324221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4829" y="4680457"/>
              <a:ext cx="1792604" cy="36576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96755" y="1959109"/>
            <a:ext cx="2076809" cy="2915015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2111451"/>
            <a:ext cx="10541635" cy="3585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result</a:t>
            </a:r>
            <a:r>
              <a:rPr sz="2000" spc="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calculateInterest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(100d,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0.05d,</a:t>
            </a:r>
            <a:r>
              <a:rPr sz="20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result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50.0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00">
              <a:latin typeface="Courier New" panose="02070309020205020404"/>
              <a:cs typeface="Courier New" panose="02070309020205020404"/>
            </a:endParaRPr>
          </a:p>
          <a:p>
            <a:pPr marL="622300" marR="5080" indent="-60960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double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calculateInterest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(double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amt,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rate,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years)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endParaRPr sz="2000" dirty="0">
              <a:solidFill>
                <a:srgbClr val="FFFFFF"/>
              </a:solidFill>
              <a:latin typeface="Courier New" panose="02070309020205020404"/>
              <a:cs typeface="Courier New" panose="02070309020205020404"/>
            </a:endParaRPr>
          </a:p>
          <a:p>
            <a:pPr marL="622300" marR="5080" indent="-609600">
              <a:lnSpc>
                <a:spcPct val="175000"/>
              </a:lnSpc>
            </a:pP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interest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amt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rate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years;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4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interest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51680" y="549859"/>
            <a:ext cx="4220336" cy="54894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25830" y="4243578"/>
            <a:ext cx="5794375" cy="414655"/>
          </a:xfrm>
          <a:custGeom>
            <a:avLst/>
            <a:gdLst/>
            <a:ahLst/>
            <a:cxnLst/>
            <a:rect l="l" t="t" r="r" b="b"/>
            <a:pathLst>
              <a:path w="5794375" h="414654">
                <a:moveTo>
                  <a:pt x="0" y="414528"/>
                </a:moveTo>
                <a:lnTo>
                  <a:pt x="5794248" y="414528"/>
                </a:lnTo>
                <a:lnTo>
                  <a:pt x="5794248" y="0"/>
                </a:lnTo>
                <a:lnTo>
                  <a:pt x="0" y="0"/>
                </a:lnTo>
                <a:lnTo>
                  <a:pt x="0" y="414528"/>
                </a:lnTo>
                <a:close/>
              </a:path>
            </a:pathLst>
          </a:custGeom>
          <a:ln w="25908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25830" y="4740402"/>
            <a:ext cx="5794375" cy="416559"/>
          </a:xfrm>
          <a:custGeom>
            <a:avLst/>
            <a:gdLst/>
            <a:ahLst/>
            <a:cxnLst/>
            <a:rect l="l" t="t" r="r" b="b"/>
            <a:pathLst>
              <a:path w="5794375" h="416560">
                <a:moveTo>
                  <a:pt x="0" y="416052"/>
                </a:moveTo>
                <a:lnTo>
                  <a:pt x="5794248" y="416052"/>
                </a:lnTo>
                <a:lnTo>
                  <a:pt x="5794248" y="0"/>
                </a:lnTo>
                <a:lnTo>
                  <a:pt x="0" y="0"/>
                </a:lnTo>
                <a:lnTo>
                  <a:pt x="0" y="416052"/>
                </a:lnTo>
                <a:close/>
              </a:path>
            </a:pathLst>
          </a:custGeom>
          <a:ln w="25907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2111451"/>
            <a:ext cx="10541635" cy="35325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result</a:t>
            </a:r>
            <a:r>
              <a:rPr sz="2000" spc="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calculateInterest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(100d,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0.05d,</a:t>
            </a:r>
            <a:r>
              <a:rPr sz="20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result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50.0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 indent="-609600">
              <a:lnSpc>
                <a:spcPct val="35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calculateInterest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(double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amt,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rate,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years)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amt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rate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years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51680" y="549859"/>
            <a:ext cx="4220336" cy="54894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25830" y="4740402"/>
            <a:ext cx="5794375" cy="416559"/>
          </a:xfrm>
          <a:custGeom>
            <a:avLst/>
            <a:gdLst/>
            <a:ahLst/>
            <a:cxnLst/>
            <a:rect l="l" t="t" r="r" b="b"/>
            <a:pathLst>
              <a:path w="5794375" h="416560">
                <a:moveTo>
                  <a:pt x="0" y="416052"/>
                </a:moveTo>
                <a:lnTo>
                  <a:pt x="5794248" y="416052"/>
                </a:lnTo>
                <a:lnTo>
                  <a:pt x="5794248" y="0"/>
                </a:lnTo>
                <a:lnTo>
                  <a:pt x="0" y="0"/>
                </a:lnTo>
                <a:lnTo>
                  <a:pt x="0" y="416052"/>
                </a:lnTo>
                <a:close/>
              </a:path>
            </a:pathLst>
          </a:custGeom>
          <a:ln w="25907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1692656"/>
            <a:ext cx="11303000" cy="4370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double[]</a:t>
            </a:r>
            <a:r>
              <a:rPr sz="2000" spc="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produceInterestHistory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(double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amt,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rate,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years)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2441575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double[]</a:t>
            </a:r>
            <a:r>
              <a:rPr sz="2000" spc="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accumulatedInterest</a:t>
            </a:r>
            <a:r>
              <a:rPr sz="2000" spc="6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double[years];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yearIndex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yearIndex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&lt;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years;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yearIndex++)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year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yearIndex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accumulatedInterest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[yearIndex]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calculateInterest(amt,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rate,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year);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accumulatedInterest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909948" y="549859"/>
            <a:ext cx="4508119" cy="54894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28520" y="4569586"/>
            <a:ext cx="3390773" cy="304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5744" y="4950586"/>
            <a:ext cx="3594861" cy="2743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48169" y="4569586"/>
            <a:ext cx="4120260" cy="3048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935978" y="4950586"/>
            <a:ext cx="4135120" cy="274320"/>
            <a:chOff x="6935978" y="4950586"/>
            <a:chExt cx="4135120" cy="27432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35978" y="4950586"/>
              <a:ext cx="2354706" cy="2743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52255" y="4950586"/>
              <a:ext cx="185927" cy="27431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45219" y="4950586"/>
              <a:ext cx="1825878" cy="274319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19145" y="1878698"/>
            <a:ext cx="2437197" cy="2330982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3078733" y="549859"/>
            <a:ext cx="6191885" cy="549275"/>
            <a:chOff x="3078733" y="549859"/>
            <a:chExt cx="6191885" cy="54927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78733" y="549859"/>
              <a:ext cx="2672080" cy="5489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16930" y="549859"/>
              <a:ext cx="371855" cy="5489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02858" y="549859"/>
              <a:ext cx="3667760" cy="54894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072426" y="1868218"/>
            <a:ext cx="2344918" cy="233880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952498"/>
            <a:ext cx="4834382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2546857"/>
            <a:ext cx="1908048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3140913"/>
            <a:ext cx="2795143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3735959"/>
            <a:ext cx="2845180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240146" y="4330014"/>
            <a:ext cx="3819525" cy="366395"/>
            <a:chOff x="5240146" y="4330014"/>
            <a:chExt cx="3819525" cy="366395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40146" y="4330014"/>
              <a:ext cx="3121532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66480" y="4330014"/>
              <a:ext cx="249935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91448" y="4330014"/>
              <a:ext cx="768096" cy="36606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931529" y="4330014"/>
            <a:ext cx="1815592" cy="36606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1828800"/>
            <a:ext cx="12181840" cy="5029200"/>
            <a:chOff x="0" y="1828800"/>
            <a:chExt cx="12181840" cy="5029200"/>
          </a:xfrm>
        </p:grpSpPr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62204" y="2718307"/>
            <a:ext cx="6579234" cy="35325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public static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main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String[]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 indent="-304800">
              <a:lnSpc>
                <a:spcPct val="175000"/>
              </a:lnSpc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if(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.length</a:t>
            </a:r>
            <a:r>
              <a:rPr sz="2000" spc="7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7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1)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System.out.println(“No</a:t>
            </a:r>
            <a:r>
              <a:rPr sz="2000" spc="-1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args provided”);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for(String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arg</a:t>
            </a:r>
            <a:r>
              <a:rPr sz="2000" spc="-1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79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arg);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78733" y="491312"/>
            <a:ext cx="6191885" cy="549275"/>
            <a:chOff x="3078733" y="491312"/>
            <a:chExt cx="6191885" cy="54927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8733" y="491312"/>
              <a:ext cx="2672080" cy="5489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6930" y="491312"/>
              <a:ext cx="371855" cy="5489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02858" y="491312"/>
              <a:ext cx="3667760" cy="548944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701040" y="1159763"/>
            <a:ext cx="10779760" cy="370840"/>
          </a:xfrm>
          <a:custGeom>
            <a:avLst/>
            <a:gdLst/>
            <a:ahLst/>
            <a:cxnLst/>
            <a:rect l="l" t="t" r="r" b="b"/>
            <a:pathLst>
              <a:path w="10779760" h="370840">
                <a:moveTo>
                  <a:pt x="10779252" y="0"/>
                </a:moveTo>
                <a:lnTo>
                  <a:pt x="0" y="0"/>
                </a:lnTo>
                <a:lnTo>
                  <a:pt x="0" y="370332"/>
                </a:lnTo>
                <a:lnTo>
                  <a:pt x="10779252" y="370332"/>
                </a:lnTo>
                <a:lnTo>
                  <a:pt x="107792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855470" y="1153160"/>
            <a:ext cx="8481059" cy="350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java</a:t>
            </a:r>
            <a:r>
              <a:rPr spc="15" dirty="0"/>
              <a:t> </a:t>
            </a:r>
            <a:r>
              <a:rPr dirty="0"/>
              <a:t>com.</a:t>
            </a:r>
            <a:r>
              <a:rPr lang="en-US" dirty="0"/>
              <a:t>mycompany</a:t>
            </a:r>
            <a:r>
              <a:rPr dirty="0"/>
              <a:t>.example.Main</a:t>
            </a:r>
            <a:r>
              <a:rPr spc="75" dirty="0"/>
              <a:t> </a:t>
            </a:r>
            <a:r>
              <a:rPr spc="-10" dirty="0"/>
              <a:t>Hello</a:t>
            </a:r>
            <a:r>
              <a:rPr spc="25" dirty="0"/>
              <a:t> </a:t>
            </a:r>
            <a:r>
              <a:rPr spc="-10" dirty="0"/>
              <a:t>“Mary</a:t>
            </a:r>
            <a:r>
              <a:rPr spc="15" dirty="0"/>
              <a:t> </a:t>
            </a:r>
            <a:r>
              <a:rPr spc="-5" dirty="0"/>
              <a:t>Ann”</a:t>
            </a:r>
            <a:endParaRPr spc="-5" dirty="0"/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3672" y="2018741"/>
            <a:ext cx="1180592" cy="274624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3999738" y="2669285"/>
            <a:ext cx="2049780" cy="495300"/>
          </a:xfrm>
          <a:custGeom>
            <a:avLst/>
            <a:gdLst/>
            <a:ahLst/>
            <a:cxnLst/>
            <a:rect l="l" t="t" r="r" b="b"/>
            <a:pathLst>
              <a:path w="2049779" h="495300">
                <a:moveTo>
                  <a:pt x="0" y="495300"/>
                </a:moveTo>
                <a:lnTo>
                  <a:pt x="2049780" y="495300"/>
                </a:lnTo>
                <a:lnTo>
                  <a:pt x="204978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828800"/>
            <a:ext cx="12181840" cy="5029200"/>
            <a:chOff x="0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589391" y="4052061"/>
            <a:ext cx="1244600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Hello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Mary</a:t>
            </a:r>
            <a:r>
              <a:rPr sz="2000" spc="-8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Ann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204" y="2718307"/>
            <a:ext cx="6122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public static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main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String[]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6269" y="3182873"/>
            <a:ext cx="2944495" cy="49403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64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if(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.length</a:t>
            </a:r>
            <a:r>
              <a:rPr sz="2000" spc="-3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3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1)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7004" y="3785361"/>
            <a:ext cx="6274435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System.out.println(“No</a:t>
            </a:r>
            <a:r>
              <a:rPr sz="2000" spc="-1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args provided”);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0589" y="4816602"/>
            <a:ext cx="4175760" cy="101854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38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for(String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arg</a:t>
            </a:r>
            <a:r>
              <a:rPr sz="2000" spc="-1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arg);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2204" y="5919622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078733" y="491312"/>
            <a:ext cx="6191885" cy="549275"/>
            <a:chOff x="3078733" y="491312"/>
            <a:chExt cx="6191885" cy="54927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8733" y="491312"/>
              <a:ext cx="2672080" cy="5489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6930" y="491312"/>
              <a:ext cx="371855" cy="5489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02858" y="491312"/>
              <a:ext cx="3667760" cy="548944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01040" y="1159763"/>
            <a:ext cx="10779760" cy="3441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715" rIns="0" bIns="0" rtlCol="0">
            <a:spAutoFit/>
          </a:bodyPr>
          <a:lstStyle/>
          <a:p>
            <a:pPr marL="1212215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java</a:t>
            </a:r>
            <a:r>
              <a:rPr spc="15" dirty="0"/>
              <a:t> </a:t>
            </a:r>
            <a:r>
              <a:rPr dirty="0"/>
              <a:t>com.</a:t>
            </a:r>
            <a:r>
              <a:rPr lang="en-US" dirty="0">
                <a:sym typeface="+mn-ea"/>
              </a:rPr>
              <a:t>mycompany</a:t>
            </a:r>
            <a:r>
              <a:rPr dirty="0"/>
              <a:t>.example.Main</a:t>
            </a:r>
            <a:r>
              <a:rPr spc="75" dirty="0"/>
              <a:t> </a:t>
            </a:r>
            <a:r>
              <a:rPr spc="-10" dirty="0"/>
              <a:t>Hello</a:t>
            </a:r>
            <a:r>
              <a:rPr spc="25" dirty="0"/>
              <a:t> </a:t>
            </a:r>
            <a:r>
              <a:rPr spc="-10" dirty="0"/>
              <a:t>“Mary</a:t>
            </a:r>
            <a:r>
              <a:rPr spc="15" dirty="0"/>
              <a:t> </a:t>
            </a:r>
            <a:r>
              <a:rPr spc="-5" dirty="0"/>
              <a:t>Ann”</a:t>
            </a:r>
            <a:endParaRPr spc="-5" dirty="0"/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3672" y="2018741"/>
            <a:ext cx="1180592" cy="274624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5680108" y="1146047"/>
            <a:ext cx="4506595" cy="1704339"/>
            <a:chOff x="5680108" y="1146047"/>
            <a:chExt cx="4506595" cy="1704339"/>
          </a:xfrm>
        </p:grpSpPr>
        <p:sp>
          <p:nvSpPr>
            <p:cNvPr id="20" name="object 20"/>
            <p:cNvSpPr/>
            <p:nvPr/>
          </p:nvSpPr>
          <p:spPr>
            <a:xfrm>
              <a:off x="7576566" y="1160525"/>
              <a:ext cx="922019" cy="370840"/>
            </a:xfrm>
            <a:custGeom>
              <a:avLst/>
              <a:gdLst/>
              <a:ahLst/>
              <a:cxnLst/>
              <a:rect l="l" t="t" r="r" b="b"/>
              <a:pathLst>
                <a:path w="922020" h="370840">
                  <a:moveTo>
                    <a:pt x="0" y="370332"/>
                  </a:moveTo>
                  <a:lnTo>
                    <a:pt x="922020" y="370332"/>
                  </a:lnTo>
                  <a:lnTo>
                    <a:pt x="922020" y="0"/>
                  </a:lnTo>
                  <a:lnTo>
                    <a:pt x="0" y="0"/>
                  </a:lnTo>
                  <a:lnTo>
                    <a:pt x="0" y="370332"/>
                  </a:lnTo>
                  <a:close/>
                </a:path>
              </a:pathLst>
            </a:custGeom>
            <a:ln w="2895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680215" y="1473975"/>
              <a:ext cx="2415540" cy="1376045"/>
            </a:xfrm>
            <a:custGeom>
              <a:avLst/>
              <a:gdLst/>
              <a:ahLst/>
              <a:cxnLst/>
              <a:rect l="l" t="t" r="r" b="b"/>
              <a:pathLst>
                <a:path w="2415540" h="1376045">
                  <a:moveTo>
                    <a:pt x="51111" y="1262179"/>
                  </a:moveTo>
                  <a:lnTo>
                    <a:pt x="29450" y="1268970"/>
                  </a:lnTo>
                  <a:lnTo>
                    <a:pt x="12092" y="1283577"/>
                  </a:lnTo>
                  <a:lnTo>
                    <a:pt x="2033" y="1303053"/>
                  </a:lnTo>
                  <a:lnTo>
                    <a:pt x="0" y="1324887"/>
                  </a:lnTo>
                  <a:lnTo>
                    <a:pt x="6717" y="1346567"/>
                  </a:lnTo>
                  <a:lnTo>
                    <a:pt x="21377" y="1363851"/>
                  </a:lnTo>
                  <a:lnTo>
                    <a:pt x="40848" y="1373872"/>
                  </a:lnTo>
                  <a:lnTo>
                    <a:pt x="62652" y="1375892"/>
                  </a:lnTo>
                  <a:lnTo>
                    <a:pt x="84314" y="1369173"/>
                  </a:lnTo>
                  <a:lnTo>
                    <a:pt x="101671" y="1354512"/>
                  </a:lnTo>
                  <a:lnTo>
                    <a:pt x="111352" y="1335772"/>
                  </a:lnTo>
                  <a:lnTo>
                    <a:pt x="66026" y="1335772"/>
                  </a:lnTo>
                  <a:lnTo>
                    <a:pt x="47738" y="1302371"/>
                  </a:lnTo>
                  <a:lnTo>
                    <a:pt x="94501" y="1276723"/>
                  </a:lnTo>
                  <a:lnTo>
                    <a:pt x="92386" y="1274220"/>
                  </a:lnTo>
                  <a:lnTo>
                    <a:pt x="72915" y="1264175"/>
                  </a:lnTo>
                  <a:lnTo>
                    <a:pt x="51111" y="1262179"/>
                  </a:lnTo>
                  <a:close/>
                </a:path>
                <a:path w="2415540" h="1376045">
                  <a:moveTo>
                    <a:pt x="94501" y="1276723"/>
                  </a:moveTo>
                  <a:lnTo>
                    <a:pt x="47738" y="1302371"/>
                  </a:lnTo>
                  <a:lnTo>
                    <a:pt x="66026" y="1335772"/>
                  </a:lnTo>
                  <a:lnTo>
                    <a:pt x="112798" y="1310122"/>
                  </a:lnTo>
                  <a:lnTo>
                    <a:pt x="107047" y="1291576"/>
                  </a:lnTo>
                  <a:lnTo>
                    <a:pt x="94501" y="1276723"/>
                  </a:lnTo>
                  <a:close/>
                </a:path>
                <a:path w="2415540" h="1376045">
                  <a:moveTo>
                    <a:pt x="112798" y="1310122"/>
                  </a:moveTo>
                  <a:lnTo>
                    <a:pt x="66026" y="1335772"/>
                  </a:lnTo>
                  <a:lnTo>
                    <a:pt x="111352" y="1335772"/>
                  </a:lnTo>
                  <a:lnTo>
                    <a:pt x="111730" y="1335041"/>
                  </a:lnTo>
                  <a:lnTo>
                    <a:pt x="113764" y="1313237"/>
                  </a:lnTo>
                  <a:lnTo>
                    <a:pt x="112798" y="1310122"/>
                  </a:lnTo>
                  <a:close/>
                </a:path>
                <a:path w="2415540" h="1376045">
                  <a:moveTo>
                    <a:pt x="2302515" y="65739"/>
                  </a:moveTo>
                  <a:lnTo>
                    <a:pt x="94501" y="1276723"/>
                  </a:lnTo>
                  <a:lnTo>
                    <a:pt x="107047" y="1291576"/>
                  </a:lnTo>
                  <a:lnTo>
                    <a:pt x="112798" y="1310122"/>
                  </a:lnTo>
                  <a:lnTo>
                    <a:pt x="2320883" y="99221"/>
                  </a:lnTo>
                  <a:lnTo>
                    <a:pt x="2308338" y="84314"/>
                  </a:lnTo>
                  <a:lnTo>
                    <a:pt x="2302515" y="65739"/>
                  </a:lnTo>
                  <a:close/>
                </a:path>
                <a:path w="2415540" h="1376045">
                  <a:moveTo>
                    <a:pt x="2411850" y="40118"/>
                  </a:moveTo>
                  <a:lnTo>
                    <a:pt x="2349232" y="40118"/>
                  </a:lnTo>
                  <a:lnTo>
                    <a:pt x="2367520" y="73646"/>
                  </a:lnTo>
                  <a:lnTo>
                    <a:pt x="2320883" y="99221"/>
                  </a:lnTo>
                  <a:lnTo>
                    <a:pt x="2322945" y="101671"/>
                  </a:lnTo>
                  <a:lnTo>
                    <a:pt x="2342421" y="111730"/>
                  </a:lnTo>
                  <a:lnTo>
                    <a:pt x="2364255" y="113764"/>
                  </a:lnTo>
                  <a:lnTo>
                    <a:pt x="2385935" y="107047"/>
                  </a:lnTo>
                  <a:lnTo>
                    <a:pt x="2403219" y="92386"/>
                  </a:lnTo>
                  <a:lnTo>
                    <a:pt x="2413240" y="72915"/>
                  </a:lnTo>
                  <a:lnTo>
                    <a:pt x="2415260" y="51111"/>
                  </a:lnTo>
                  <a:lnTo>
                    <a:pt x="2411850" y="40118"/>
                  </a:lnTo>
                  <a:close/>
                </a:path>
                <a:path w="2415540" h="1376045">
                  <a:moveTo>
                    <a:pt x="2349232" y="40118"/>
                  </a:moveTo>
                  <a:lnTo>
                    <a:pt x="2302515" y="65739"/>
                  </a:lnTo>
                  <a:lnTo>
                    <a:pt x="2308338" y="84314"/>
                  </a:lnTo>
                  <a:lnTo>
                    <a:pt x="2320883" y="99221"/>
                  </a:lnTo>
                  <a:lnTo>
                    <a:pt x="2367520" y="73646"/>
                  </a:lnTo>
                  <a:lnTo>
                    <a:pt x="2349232" y="40118"/>
                  </a:lnTo>
                  <a:close/>
                </a:path>
                <a:path w="2415540" h="1376045">
                  <a:moveTo>
                    <a:pt x="2352605" y="0"/>
                  </a:moveTo>
                  <a:lnTo>
                    <a:pt x="2330944" y="6717"/>
                  </a:lnTo>
                  <a:lnTo>
                    <a:pt x="2313588" y="21377"/>
                  </a:lnTo>
                  <a:lnTo>
                    <a:pt x="2303543" y="40848"/>
                  </a:lnTo>
                  <a:lnTo>
                    <a:pt x="2301547" y="62652"/>
                  </a:lnTo>
                  <a:lnTo>
                    <a:pt x="2302515" y="65739"/>
                  </a:lnTo>
                  <a:lnTo>
                    <a:pt x="2349232" y="40118"/>
                  </a:lnTo>
                  <a:lnTo>
                    <a:pt x="2411850" y="40118"/>
                  </a:lnTo>
                  <a:lnTo>
                    <a:pt x="2408541" y="29450"/>
                  </a:lnTo>
                  <a:lnTo>
                    <a:pt x="2393880" y="12092"/>
                  </a:lnTo>
                  <a:lnTo>
                    <a:pt x="2374409" y="2033"/>
                  </a:lnTo>
                  <a:lnTo>
                    <a:pt x="2352605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785098" y="1160525"/>
              <a:ext cx="1386840" cy="370840"/>
            </a:xfrm>
            <a:custGeom>
              <a:avLst/>
              <a:gdLst/>
              <a:ahLst/>
              <a:cxnLst/>
              <a:rect l="l" t="t" r="r" b="b"/>
              <a:pathLst>
                <a:path w="1386840" h="370840">
                  <a:moveTo>
                    <a:pt x="0" y="370332"/>
                  </a:moveTo>
                  <a:lnTo>
                    <a:pt x="1386840" y="370332"/>
                  </a:lnTo>
                  <a:lnTo>
                    <a:pt x="1386840" y="0"/>
                  </a:lnTo>
                  <a:lnTo>
                    <a:pt x="0" y="0"/>
                  </a:lnTo>
                  <a:lnTo>
                    <a:pt x="0" y="370332"/>
                  </a:lnTo>
                  <a:close/>
                </a:path>
              </a:pathLst>
            </a:custGeom>
            <a:ln w="2895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680108" y="1473868"/>
              <a:ext cx="3856354" cy="1376680"/>
            </a:xfrm>
            <a:custGeom>
              <a:avLst/>
              <a:gdLst/>
              <a:ahLst/>
              <a:cxnLst/>
              <a:rect l="l" t="t" r="r" b="b"/>
              <a:pathLst>
                <a:path w="3856354" h="1376680">
                  <a:moveTo>
                    <a:pt x="61245" y="1262126"/>
                  </a:moveTo>
                  <a:lnTo>
                    <a:pt x="38701" y="1265013"/>
                  </a:lnTo>
                  <a:lnTo>
                    <a:pt x="19085" y="1276342"/>
                  </a:lnTo>
                  <a:lnTo>
                    <a:pt x="5792" y="1293731"/>
                  </a:lnTo>
                  <a:lnTo>
                    <a:pt x="0" y="1314858"/>
                  </a:lnTo>
                  <a:lnTo>
                    <a:pt x="2887" y="1337403"/>
                  </a:lnTo>
                  <a:lnTo>
                    <a:pt x="14216" y="1357020"/>
                  </a:lnTo>
                  <a:lnTo>
                    <a:pt x="31605" y="1370328"/>
                  </a:lnTo>
                  <a:lnTo>
                    <a:pt x="52732" y="1376158"/>
                  </a:lnTo>
                  <a:lnTo>
                    <a:pt x="75277" y="1373344"/>
                  </a:lnTo>
                  <a:lnTo>
                    <a:pt x="94892" y="1361942"/>
                  </a:lnTo>
                  <a:lnTo>
                    <a:pt x="108186" y="1344515"/>
                  </a:lnTo>
                  <a:lnTo>
                    <a:pt x="110204" y="1337149"/>
                  </a:lnTo>
                  <a:lnTo>
                    <a:pt x="63085" y="1337149"/>
                  </a:lnTo>
                  <a:lnTo>
                    <a:pt x="50893" y="1301081"/>
                  </a:lnTo>
                  <a:lnTo>
                    <a:pt x="101399" y="1284045"/>
                  </a:lnTo>
                  <a:lnTo>
                    <a:pt x="99762" y="1281211"/>
                  </a:lnTo>
                  <a:lnTo>
                    <a:pt x="82373" y="1267918"/>
                  </a:lnTo>
                  <a:lnTo>
                    <a:pt x="61245" y="1262126"/>
                  </a:lnTo>
                  <a:close/>
                </a:path>
                <a:path w="3856354" h="1376680">
                  <a:moveTo>
                    <a:pt x="101399" y="1284045"/>
                  </a:moveTo>
                  <a:lnTo>
                    <a:pt x="50893" y="1301081"/>
                  </a:lnTo>
                  <a:lnTo>
                    <a:pt x="63085" y="1337149"/>
                  </a:lnTo>
                  <a:lnTo>
                    <a:pt x="113562" y="1320123"/>
                  </a:lnTo>
                  <a:lnTo>
                    <a:pt x="111091" y="1300827"/>
                  </a:lnTo>
                  <a:lnTo>
                    <a:pt x="101399" y="1284045"/>
                  </a:lnTo>
                  <a:close/>
                </a:path>
                <a:path w="3856354" h="1376680">
                  <a:moveTo>
                    <a:pt x="113562" y="1320123"/>
                  </a:moveTo>
                  <a:lnTo>
                    <a:pt x="63085" y="1337149"/>
                  </a:lnTo>
                  <a:lnTo>
                    <a:pt x="110204" y="1337149"/>
                  </a:lnTo>
                  <a:lnTo>
                    <a:pt x="113978" y="1323373"/>
                  </a:lnTo>
                  <a:lnTo>
                    <a:pt x="113562" y="1320123"/>
                  </a:lnTo>
                  <a:close/>
                </a:path>
                <a:path w="3856354" h="1376680">
                  <a:moveTo>
                    <a:pt x="3742389" y="55965"/>
                  </a:moveTo>
                  <a:lnTo>
                    <a:pt x="101399" y="1284045"/>
                  </a:lnTo>
                  <a:lnTo>
                    <a:pt x="111091" y="1300827"/>
                  </a:lnTo>
                  <a:lnTo>
                    <a:pt x="113562" y="1320123"/>
                  </a:lnTo>
                  <a:lnTo>
                    <a:pt x="3754519" y="92054"/>
                  </a:lnTo>
                  <a:lnTo>
                    <a:pt x="3744815" y="75277"/>
                  </a:lnTo>
                  <a:lnTo>
                    <a:pt x="3742389" y="55965"/>
                  </a:lnTo>
                  <a:close/>
                </a:path>
                <a:path w="3856354" h="1376680">
                  <a:moveTo>
                    <a:pt x="3853178" y="38955"/>
                  </a:moveTo>
                  <a:lnTo>
                    <a:pt x="3792821" y="38955"/>
                  </a:lnTo>
                  <a:lnTo>
                    <a:pt x="3805013" y="75023"/>
                  </a:lnTo>
                  <a:lnTo>
                    <a:pt x="3754519" y="92054"/>
                  </a:lnTo>
                  <a:lnTo>
                    <a:pt x="3756161" y="94892"/>
                  </a:lnTo>
                  <a:lnTo>
                    <a:pt x="3773580" y="108186"/>
                  </a:lnTo>
                  <a:lnTo>
                    <a:pt x="3794714" y="113978"/>
                  </a:lnTo>
                  <a:lnTo>
                    <a:pt x="3817205" y="111091"/>
                  </a:lnTo>
                  <a:lnTo>
                    <a:pt x="3836876" y="99762"/>
                  </a:lnTo>
                  <a:lnTo>
                    <a:pt x="3850177" y="82373"/>
                  </a:lnTo>
                  <a:lnTo>
                    <a:pt x="3855977" y="61245"/>
                  </a:lnTo>
                  <a:lnTo>
                    <a:pt x="3853178" y="38955"/>
                  </a:lnTo>
                  <a:close/>
                </a:path>
                <a:path w="3856354" h="1376680">
                  <a:moveTo>
                    <a:pt x="3792821" y="38955"/>
                  </a:moveTo>
                  <a:lnTo>
                    <a:pt x="3742389" y="55965"/>
                  </a:lnTo>
                  <a:lnTo>
                    <a:pt x="3744815" y="75277"/>
                  </a:lnTo>
                  <a:lnTo>
                    <a:pt x="3754519" y="92054"/>
                  </a:lnTo>
                  <a:lnTo>
                    <a:pt x="3805013" y="75023"/>
                  </a:lnTo>
                  <a:lnTo>
                    <a:pt x="3792821" y="38955"/>
                  </a:lnTo>
                  <a:close/>
                </a:path>
                <a:path w="3856354" h="1376680">
                  <a:moveTo>
                    <a:pt x="3803229" y="0"/>
                  </a:moveTo>
                  <a:lnTo>
                    <a:pt x="3780756" y="2887"/>
                  </a:lnTo>
                  <a:lnTo>
                    <a:pt x="3761085" y="14216"/>
                  </a:lnTo>
                  <a:lnTo>
                    <a:pt x="3747783" y="31605"/>
                  </a:lnTo>
                  <a:lnTo>
                    <a:pt x="3741983" y="52732"/>
                  </a:lnTo>
                  <a:lnTo>
                    <a:pt x="3742389" y="55965"/>
                  </a:lnTo>
                  <a:lnTo>
                    <a:pt x="3792821" y="38955"/>
                  </a:lnTo>
                  <a:lnTo>
                    <a:pt x="3853178" y="38955"/>
                  </a:lnTo>
                  <a:lnTo>
                    <a:pt x="3853146" y="38701"/>
                  </a:lnTo>
                  <a:lnTo>
                    <a:pt x="3841746" y="19085"/>
                  </a:lnTo>
                  <a:lnTo>
                    <a:pt x="3824333" y="5792"/>
                  </a:lnTo>
                  <a:lnTo>
                    <a:pt x="380322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9926" y="1947621"/>
              <a:ext cx="2463165" cy="54894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883359"/>
            <a:ext cx="1361948" cy="36606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66715" y="2377185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2325877"/>
            <a:ext cx="4908423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767838"/>
            <a:ext cx="5273294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956939"/>
            <a:ext cx="1561592" cy="3657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466715" y="4450460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4399153"/>
            <a:ext cx="4001134" cy="36576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479803"/>
            <a:ext cx="1908048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973326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922017"/>
            <a:ext cx="5303265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2363977"/>
            <a:ext cx="4857369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3553078"/>
            <a:ext cx="4743831" cy="3657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466715" y="4046346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3995039"/>
            <a:ext cx="5790946" cy="36576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768975" y="4437253"/>
            <a:ext cx="5617210" cy="731520"/>
            <a:chOff x="5768975" y="4437253"/>
            <a:chExt cx="5617210" cy="73152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68975" y="4437253"/>
              <a:ext cx="5617209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68975" y="4803013"/>
              <a:ext cx="4593082" cy="36576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441703"/>
            <a:ext cx="3261741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934666"/>
            <a:ext cx="11747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883359"/>
            <a:ext cx="5815330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2325877"/>
            <a:ext cx="3418586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767838"/>
            <a:ext cx="5907278" cy="36576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240146" y="3956939"/>
            <a:ext cx="4133215" cy="365760"/>
            <a:chOff x="5240146" y="3956939"/>
            <a:chExt cx="4133215" cy="36576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40146" y="3956939"/>
              <a:ext cx="1797812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13168" y="3956939"/>
              <a:ext cx="249935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38136" y="3956939"/>
              <a:ext cx="2434971" cy="36576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466715" y="4450460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768975" y="4399153"/>
            <a:ext cx="5019040" cy="365760"/>
            <a:chOff x="5768975" y="4399153"/>
            <a:chExt cx="5019040" cy="365760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68975" y="4399153"/>
              <a:ext cx="2987675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99297" y="4399153"/>
              <a:ext cx="2188210" cy="365760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68975" y="4841113"/>
            <a:ext cx="3816984" cy="36576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355850"/>
            <a:ext cx="1361948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849117"/>
            <a:ext cx="11747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2797505"/>
            <a:ext cx="4908423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3240023"/>
            <a:ext cx="6344285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681984"/>
            <a:ext cx="2689860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4123639"/>
            <a:ext cx="2529712" cy="3660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8283" y="1680972"/>
            <a:ext cx="3383279" cy="348234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973200"/>
            <a:ext cx="1116329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466164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414856"/>
            <a:ext cx="6248273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2603957"/>
            <a:ext cx="3327146" cy="36606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22570" y="3097784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046476"/>
            <a:ext cx="5210429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488435"/>
            <a:ext cx="2308479" cy="36575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8283" y="1680972"/>
            <a:ext cx="3383279" cy="348234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887336" y="4937836"/>
            <a:ext cx="6350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name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62036" y="4938343"/>
            <a:ext cx="153035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14436" y="4938343"/>
            <a:ext cx="3048635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typed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parameter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list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862818" y="4938343"/>
            <a:ext cx="153035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36820" y="5006340"/>
            <a:ext cx="1750060" cy="277495"/>
          </a:xfrm>
          <a:custGeom>
            <a:avLst/>
            <a:gdLst/>
            <a:ahLst/>
            <a:cxnLst/>
            <a:rect l="l" t="t" r="r" b="b"/>
            <a:pathLst>
              <a:path w="1750059" h="277495">
                <a:moveTo>
                  <a:pt x="1749552" y="0"/>
                </a:moveTo>
                <a:lnTo>
                  <a:pt x="0" y="0"/>
                </a:lnTo>
                <a:lnTo>
                  <a:pt x="0" y="277367"/>
                </a:lnTo>
                <a:lnTo>
                  <a:pt x="1749552" y="277367"/>
                </a:lnTo>
                <a:lnTo>
                  <a:pt x="17495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729361"/>
            <a:ext cx="1005839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222324"/>
            <a:ext cx="117475" cy="74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171016"/>
            <a:ext cx="5636006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1613661"/>
            <a:ext cx="3275964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2802635"/>
            <a:ext cx="1983358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322570" y="3295903"/>
            <a:ext cx="11747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244595"/>
            <a:ext cx="5435346" cy="36575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3686251"/>
            <a:ext cx="5133848" cy="36606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48283" y="1680972"/>
            <a:ext cx="3383279" cy="348234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070983" y="4938343"/>
            <a:ext cx="1676400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type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167592" y="4938343"/>
            <a:ext cx="153035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36820" y="4983479"/>
            <a:ext cx="1767839" cy="323215"/>
          </a:xfrm>
          <a:custGeom>
            <a:avLst/>
            <a:gdLst/>
            <a:ahLst/>
            <a:cxnLst/>
            <a:rect l="l" t="t" r="r" b="b"/>
            <a:pathLst>
              <a:path w="1767840" h="323214">
                <a:moveTo>
                  <a:pt x="1767839" y="0"/>
                </a:moveTo>
                <a:lnTo>
                  <a:pt x="0" y="0"/>
                </a:lnTo>
                <a:lnTo>
                  <a:pt x="0" y="323088"/>
                </a:lnTo>
                <a:lnTo>
                  <a:pt x="1767839" y="323088"/>
                </a:lnTo>
                <a:lnTo>
                  <a:pt x="17678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058283" y="4838998"/>
            <a:ext cx="5970270" cy="123444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841500">
              <a:lnSpc>
                <a:spcPct val="100000"/>
              </a:lnSpc>
              <a:spcBef>
                <a:spcPts val="885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0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typed-parameter-list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2655">
              <a:lnSpc>
                <a:spcPct val="100000"/>
              </a:lnSpc>
              <a:spcBef>
                <a:spcPts val="780"/>
              </a:spcBef>
            </a:pP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statements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828800"/>
            <a:ext cx="12181840" cy="5029200"/>
            <a:chOff x="0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589391" y="3518661"/>
            <a:ext cx="2769235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Before</a:t>
            </a:r>
            <a:r>
              <a:rPr sz="2000" spc="-5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method</a:t>
            </a:r>
            <a:r>
              <a:rPr sz="2000" spc="-3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call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Inside</a:t>
            </a:r>
            <a:r>
              <a:rPr sz="2000" spc="-5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method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156845">
              <a:lnSpc>
                <a:spcPct val="175000"/>
              </a:lnSpc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Still</a:t>
            </a:r>
            <a:r>
              <a:rPr sz="2000" spc="8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inside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After</a:t>
            </a:r>
            <a:r>
              <a:rPr sz="2000" spc="-5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method</a:t>
            </a:r>
            <a:r>
              <a:rPr sz="2000" spc="-3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call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5468" y="2563367"/>
            <a:ext cx="6324600" cy="45720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3048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System.out.println(“Before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method</a:t>
            </a:r>
            <a:r>
              <a:rPr sz="2000" spc="-1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call”);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5468" y="3046476"/>
            <a:ext cx="6299200" cy="45720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8128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64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doSomething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2513" y="3579114"/>
            <a:ext cx="6324600" cy="46228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64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System.out.println(“After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method</a:t>
            </a:r>
            <a:r>
              <a:rPr sz="2000" spc="-1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call”);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2204" y="4456302"/>
            <a:ext cx="41414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-1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doSomething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000" spc="-1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5255" y="4962144"/>
            <a:ext cx="5709285" cy="464184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4064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32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System.out.println(“Inside</a:t>
            </a:r>
            <a:r>
              <a:rPr sz="2000" spc="-1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method”);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5255" y="5452109"/>
            <a:ext cx="5709285" cy="464184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8382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66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System.out.println(“Still</a:t>
            </a:r>
            <a:r>
              <a:rPr sz="2000" spc="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inside”);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2204" y="6056782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8209" y="491312"/>
            <a:ext cx="5435345" cy="548944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289559" y="2018741"/>
            <a:ext cx="6350635" cy="3923665"/>
            <a:chOff x="289559" y="2018741"/>
            <a:chExt cx="6350635" cy="3923665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3671" y="2018741"/>
              <a:ext cx="1180592" cy="27462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02513" y="2550413"/>
              <a:ext cx="6324600" cy="966469"/>
            </a:xfrm>
            <a:custGeom>
              <a:avLst/>
              <a:gdLst/>
              <a:ahLst/>
              <a:cxnLst/>
              <a:rect l="l" t="t" r="r" b="b"/>
              <a:pathLst>
                <a:path w="6324600" h="966470">
                  <a:moveTo>
                    <a:pt x="0" y="461772"/>
                  </a:moveTo>
                  <a:lnTo>
                    <a:pt x="6324600" y="461772"/>
                  </a:lnTo>
                  <a:lnTo>
                    <a:pt x="6324600" y="0"/>
                  </a:lnTo>
                  <a:lnTo>
                    <a:pt x="0" y="0"/>
                  </a:lnTo>
                  <a:lnTo>
                    <a:pt x="0" y="461772"/>
                  </a:lnTo>
                  <a:close/>
                </a:path>
                <a:path w="6324600" h="966470">
                  <a:moveTo>
                    <a:pt x="0" y="966215"/>
                  </a:moveTo>
                  <a:lnTo>
                    <a:pt x="6324600" y="966215"/>
                  </a:lnTo>
                  <a:lnTo>
                    <a:pt x="6324600" y="504443"/>
                  </a:lnTo>
                  <a:lnTo>
                    <a:pt x="0" y="504443"/>
                  </a:lnTo>
                  <a:lnTo>
                    <a:pt x="0" y="966215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02513" y="3054857"/>
              <a:ext cx="6324600" cy="462280"/>
            </a:xfrm>
            <a:custGeom>
              <a:avLst/>
              <a:gdLst/>
              <a:ahLst/>
              <a:cxnLst/>
              <a:rect l="l" t="t" r="r" b="b"/>
              <a:pathLst>
                <a:path w="6324600" h="462279">
                  <a:moveTo>
                    <a:pt x="0" y="461772"/>
                  </a:moveTo>
                  <a:lnTo>
                    <a:pt x="6324600" y="461772"/>
                  </a:lnTo>
                  <a:lnTo>
                    <a:pt x="6324600" y="0"/>
                  </a:lnTo>
                  <a:lnTo>
                    <a:pt x="0" y="0"/>
                  </a:lnTo>
                  <a:lnTo>
                    <a:pt x="0" y="461772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92301" y="4949189"/>
              <a:ext cx="5735320" cy="980440"/>
            </a:xfrm>
            <a:custGeom>
              <a:avLst/>
              <a:gdLst/>
              <a:ahLst/>
              <a:cxnLst/>
              <a:rect l="l" t="t" r="r" b="b"/>
              <a:pathLst>
                <a:path w="5735320" h="980439">
                  <a:moveTo>
                    <a:pt x="0" y="461772"/>
                  </a:moveTo>
                  <a:lnTo>
                    <a:pt x="5734812" y="461772"/>
                  </a:lnTo>
                  <a:lnTo>
                    <a:pt x="5734812" y="0"/>
                  </a:lnTo>
                  <a:lnTo>
                    <a:pt x="0" y="0"/>
                  </a:lnTo>
                  <a:lnTo>
                    <a:pt x="0" y="461772"/>
                  </a:lnTo>
                  <a:close/>
                </a:path>
                <a:path w="5735320" h="980439">
                  <a:moveTo>
                    <a:pt x="0" y="979932"/>
                  </a:moveTo>
                  <a:lnTo>
                    <a:pt x="5734812" y="979932"/>
                  </a:lnTo>
                  <a:lnTo>
                    <a:pt x="5734812" y="518160"/>
                  </a:lnTo>
                  <a:lnTo>
                    <a:pt x="0" y="518160"/>
                  </a:lnTo>
                  <a:lnTo>
                    <a:pt x="0" y="979932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26487" y="1883836"/>
            <a:ext cx="2640762" cy="231153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6364" y="4569586"/>
            <a:ext cx="1305560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7389" y="4950586"/>
            <a:ext cx="4814951" cy="2743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18043" y="4569586"/>
            <a:ext cx="1594230" cy="304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99757" y="4950586"/>
            <a:ext cx="4606925" cy="27431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769861" y="5301360"/>
            <a:ext cx="4469765" cy="549275"/>
            <a:chOff x="6769861" y="5301360"/>
            <a:chExt cx="4469765" cy="549275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69861" y="5301360"/>
              <a:ext cx="4469638" cy="27431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98814" y="5575706"/>
              <a:ext cx="1403223" cy="274319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07680" y="1874520"/>
            <a:ext cx="1661159" cy="233172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92065" y="549859"/>
            <a:ext cx="3187445" cy="54894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1578356"/>
            <a:ext cx="3226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</a:rPr>
              <a:t>showSum(</a:t>
            </a:r>
            <a:r>
              <a:rPr sz="2000" spc="-5" dirty="0">
                <a:solidFill>
                  <a:srgbClr val="2A9FBB"/>
                </a:solidFill>
              </a:rPr>
              <a:t>7.5</a:t>
            </a:r>
            <a:r>
              <a:rPr sz="2000" spc="-5" dirty="0">
                <a:solidFill>
                  <a:srgbClr val="FFFFFF"/>
                </a:solidFill>
              </a:rPr>
              <a:t>,</a:t>
            </a:r>
            <a:r>
              <a:rPr sz="2000" spc="-30" dirty="0">
                <a:solidFill>
                  <a:srgbClr val="FFFFFF"/>
                </a:solidFill>
              </a:rPr>
              <a:t> </a:t>
            </a:r>
            <a:r>
              <a:rPr sz="2000" spc="-5" dirty="0">
                <a:solidFill>
                  <a:srgbClr val="EF5A28"/>
                </a:solidFill>
              </a:rPr>
              <a:t>1.4</a:t>
            </a:r>
            <a:r>
              <a:rPr sz="2000" spc="-5" dirty="0">
                <a:solidFill>
                  <a:srgbClr val="FFFFFF"/>
                </a:solidFill>
              </a:rPr>
              <a:t>,</a:t>
            </a:r>
            <a:r>
              <a:rPr sz="2000" spc="-25" dirty="0">
                <a:solidFill>
                  <a:srgbClr val="FFFFFF"/>
                </a:solidFill>
              </a:rPr>
              <a:t> </a:t>
            </a:r>
            <a:r>
              <a:rPr sz="2000" spc="-5" dirty="0">
                <a:solidFill>
                  <a:srgbClr val="9BC750"/>
                </a:solidFill>
              </a:rPr>
              <a:t>3</a:t>
            </a:r>
            <a:r>
              <a:rPr sz="2000" spc="-5" dirty="0">
                <a:solidFill>
                  <a:srgbClr val="FFFFFF"/>
                </a:solidFill>
              </a:rPr>
              <a:t>);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362204" y="3712590"/>
            <a:ext cx="7646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showSum(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float x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float y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8294" y="4181094"/>
            <a:ext cx="4878705" cy="46228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61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0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y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//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sum: 8.9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8294" y="4769358"/>
            <a:ext cx="4878705" cy="100584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8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0,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i++)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16535" algn="ctr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204" y="5846165"/>
            <a:ext cx="1784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65396" y="549859"/>
            <a:ext cx="4207510" cy="54894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562100" y="1601724"/>
            <a:ext cx="5206365" cy="2192655"/>
            <a:chOff x="1562100" y="1601724"/>
            <a:chExt cx="5206365" cy="2192655"/>
          </a:xfrm>
        </p:grpSpPr>
        <p:sp>
          <p:nvSpPr>
            <p:cNvPr id="9" name="object 9"/>
            <p:cNvSpPr/>
            <p:nvPr/>
          </p:nvSpPr>
          <p:spPr>
            <a:xfrm>
              <a:off x="1575053" y="1614678"/>
              <a:ext cx="494030" cy="386080"/>
            </a:xfrm>
            <a:custGeom>
              <a:avLst/>
              <a:gdLst/>
              <a:ahLst/>
              <a:cxnLst/>
              <a:rect l="l" t="t" r="r" b="b"/>
              <a:pathLst>
                <a:path w="494030" h="386080">
                  <a:moveTo>
                    <a:pt x="0" y="385572"/>
                  </a:moveTo>
                  <a:lnTo>
                    <a:pt x="493776" y="385572"/>
                  </a:lnTo>
                  <a:lnTo>
                    <a:pt x="493776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ln w="25907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35550" y="1913858"/>
              <a:ext cx="2606675" cy="1880235"/>
            </a:xfrm>
            <a:custGeom>
              <a:avLst/>
              <a:gdLst/>
              <a:ahLst/>
              <a:cxnLst/>
              <a:rect l="l" t="t" r="r" b="b"/>
              <a:pathLst>
                <a:path w="2606675" h="1880235">
                  <a:moveTo>
                    <a:pt x="2447989" y="1803021"/>
                  </a:moveTo>
                  <a:lnTo>
                    <a:pt x="2414428" y="1850167"/>
                  </a:lnTo>
                  <a:lnTo>
                    <a:pt x="2606325" y="1880139"/>
                  </a:lnTo>
                  <a:lnTo>
                    <a:pt x="2574241" y="1819814"/>
                  </a:lnTo>
                  <a:lnTo>
                    <a:pt x="2471578" y="1819814"/>
                  </a:lnTo>
                  <a:lnTo>
                    <a:pt x="2447989" y="1803021"/>
                  </a:lnTo>
                  <a:close/>
                </a:path>
                <a:path w="2606675" h="1880235">
                  <a:moveTo>
                    <a:pt x="2481568" y="1755849"/>
                  </a:moveTo>
                  <a:lnTo>
                    <a:pt x="2447989" y="1803021"/>
                  </a:lnTo>
                  <a:lnTo>
                    <a:pt x="2471578" y="1819814"/>
                  </a:lnTo>
                  <a:lnTo>
                    <a:pt x="2505233" y="1772697"/>
                  </a:lnTo>
                  <a:lnTo>
                    <a:pt x="2481568" y="1755849"/>
                  </a:lnTo>
                  <a:close/>
                </a:path>
                <a:path w="2606675" h="1880235">
                  <a:moveTo>
                    <a:pt x="2515139" y="1708689"/>
                  </a:moveTo>
                  <a:lnTo>
                    <a:pt x="2481568" y="1755849"/>
                  </a:lnTo>
                  <a:lnTo>
                    <a:pt x="2505233" y="1772697"/>
                  </a:lnTo>
                  <a:lnTo>
                    <a:pt x="2471578" y="1819814"/>
                  </a:lnTo>
                  <a:lnTo>
                    <a:pt x="2574241" y="1819814"/>
                  </a:lnTo>
                  <a:lnTo>
                    <a:pt x="2515139" y="1708689"/>
                  </a:lnTo>
                  <a:close/>
                </a:path>
                <a:path w="2606675" h="1880235">
                  <a:moveTo>
                    <a:pt x="168413" y="109009"/>
                  </a:moveTo>
                  <a:lnTo>
                    <a:pt x="156368" y="136048"/>
                  </a:lnTo>
                  <a:lnTo>
                    <a:pt x="134817" y="156204"/>
                  </a:lnTo>
                  <a:lnTo>
                    <a:pt x="2447989" y="1803021"/>
                  </a:lnTo>
                  <a:lnTo>
                    <a:pt x="2481568" y="1755849"/>
                  </a:lnTo>
                  <a:lnTo>
                    <a:pt x="168413" y="109009"/>
                  </a:lnTo>
                  <a:close/>
                </a:path>
                <a:path w="2606675" h="1880235">
                  <a:moveTo>
                    <a:pt x="71231" y="0"/>
                  </a:moveTo>
                  <a:lnTo>
                    <a:pt x="40054" y="11676"/>
                  </a:lnTo>
                  <a:lnTo>
                    <a:pt x="14890" y="35210"/>
                  </a:lnTo>
                  <a:lnTo>
                    <a:pt x="849" y="66732"/>
                  </a:lnTo>
                  <a:lnTo>
                    <a:pt x="0" y="100028"/>
                  </a:lnTo>
                  <a:lnTo>
                    <a:pt x="11676" y="131204"/>
                  </a:lnTo>
                  <a:lnTo>
                    <a:pt x="35210" y="156368"/>
                  </a:lnTo>
                  <a:lnTo>
                    <a:pt x="66732" y="170410"/>
                  </a:lnTo>
                  <a:lnTo>
                    <a:pt x="100028" y="171259"/>
                  </a:lnTo>
                  <a:lnTo>
                    <a:pt x="131204" y="159583"/>
                  </a:lnTo>
                  <a:lnTo>
                    <a:pt x="134817" y="156204"/>
                  </a:lnTo>
                  <a:lnTo>
                    <a:pt x="68865" y="109251"/>
                  </a:lnTo>
                  <a:lnTo>
                    <a:pt x="102393" y="62007"/>
                  </a:lnTo>
                  <a:lnTo>
                    <a:pt x="167805" y="62007"/>
                  </a:lnTo>
                  <a:lnTo>
                    <a:pt x="159583" y="40054"/>
                  </a:lnTo>
                  <a:lnTo>
                    <a:pt x="136048" y="14890"/>
                  </a:lnTo>
                  <a:lnTo>
                    <a:pt x="104526" y="849"/>
                  </a:lnTo>
                  <a:lnTo>
                    <a:pt x="71231" y="0"/>
                  </a:lnTo>
                  <a:close/>
                </a:path>
                <a:path w="2606675" h="1880235">
                  <a:moveTo>
                    <a:pt x="102393" y="62007"/>
                  </a:moveTo>
                  <a:lnTo>
                    <a:pt x="68865" y="109251"/>
                  </a:lnTo>
                  <a:lnTo>
                    <a:pt x="134817" y="156204"/>
                  </a:lnTo>
                  <a:lnTo>
                    <a:pt x="156368" y="136048"/>
                  </a:lnTo>
                  <a:lnTo>
                    <a:pt x="168413" y="109009"/>
                  </a:lnTo>
                  <a:lnTo>
                    <a:pt x="102393" y="62007"/>
                  </a:lnTo>
                  <a:close/>
                </a:path>
                <a:path w="2606675" h="1880235">
                  <a:moveTo>
                    <a:pt x="167805" y="62007"/>
                  </a:moveTo>
                  <a:lnTo>
                    <a:pt x="102393" y="62007"/>
                  </a:lnTo>
                  <a:lnTo>
                    <a:pt x="168413" y="109009"/>
                  </a:lnTo>
                  <a:lnTo>
                    <a:pt x="170410" y="104526"/>
                  </a:lnTo>
                  <a:lnTo>
                    <a:pt x="171259" y="71231"/>
                  </a:lnTo>
                  <a:lnTo>
                    <a:pt x="167805" y="62007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509228" y="1913344"/>
              <a:ext cx="3148965" cy="1880870"/>
            </a:xfrm>
            <a:custGeom>
              <a:avLst/>
              <a:gdLst/>
              <a:ahLst/>
              <a:cxnLst/>
              <a:rect l="l" t="t" r="r" b="b"/>
              <a:pathLst>
                <a:path w="3148965" h="1880870">
                  <a:moveTo>
                    <a:pt x="2984257" y="1817845"/>
                  </a:moveTo>
                  <a:lnTo>
                    <a:pt x="2954946" y="1867826"/>
                  </a:lnTo>
                  <a:lnTo>
                    <a:pt x="3148748" y="1880653"/>
                  </a:lnTo>
                  <a:lnTo>
                    <a:pt x="3117411" y="1832520"/>
                  </a:lnTo>
                  <a:lnTo>
                    <a:pt x="3009302" y="1832520"/>
                  </a:lnTo>
                  <a:lnTo>
                    <a:pt x="2984257" y="1817845"/>
                  </a:lnTo>
                  <a:close/>
                </a:path>
                <a:path w="3148965" h="1880870">
                  <a:moveTo>
                    <a:pt x="3013567" y="1767866"/>
                  </a:moveTo>
                  <a:lnTo>
                    <a:pt x="2984257" y="1817845"/>
                  </a:lnTo>
                  <a:lnTo>
                    <a:pt x="3009302" y="1832520"/>
                  </a:lnTo>
                  <a:lnTo>
                    <a:pt x="3038512" y="1782482"/>
                  </a:lnTo>
                  <a:lnTo>
                    <a:pt x="3013567" y="1767866"/>
                  </a:lnTo>
                  <a:close/>
                </a:path>
                <a:path w="3148965" h="1880870">
                  <a:moveTo>
                    <a:pt x="3042830" y="1717966"/>
                  </a:moveTo>
                  <a:lnTo>
                    <a:pt x="3013567" y="1767866"/>
                  </a:lnTo>
                  <a:lnTo>
                    <a:pt x="3038512" y="1782482"/>
                  </a:lnTo>
                  <a:lnTo>
                    <a:pt x="3009302" y="1832520"/>
                  </a:lnTo>
                  <a:lnTo>
                    <a:pt x="3117411" y="1832520"/>
                  </a:lnTo>
                  <a:lnTo>
                    <a:pt x="3042830" y="1717966"/>
                  </a:lnTo>
                  <a:close/>
                </a:path>
                <a:path w="3148965" h="1880870">
                  <a:moveTo>
                    <a:pt x="170689" y="102105"/>
                  </a:moveTo>
                  <a:lnTo>
                    <a:pt x="161073" y="130085"/>
                  </a:lnTo>
                  <a:lnTo>
                    <a:pt x="141401" y="152098"/>
                  </a:lnTo>
                  <a:lnTo>
                    <a:pt x="2984257" y="1817845"/>
                  </a:lnTo>
                  <a:lnTo>
                    <a:pt x="3013567" y="1767866"/>
                  </a:lnTo>
                  <a:lnTo>
                    <a:pt x="170689" y="102105"/>
                  </a:lnTo>
                  <a:close/>
                </a:path>
                <a:path w="3148965" h="1880870">
                  <a:moveTo>
                    <a:pt x="97456" y="0"/>
                  </a:moveTo>
                  <a:lnTo>
                    <a:pt x="64220" y="2085"/>
                  </a:lnTo>
                  <a:lnTo>
                    <a:pt x="34198" y="16482"/>
                  </a:lnTo>
                  <a:lnTo>
                    <a:pt x="11213" y="42201"/>
                  </a:lnTo>
                  <a:lnTo>
                    <a:pt x="0" y="74830"/>
                  </a:lnTo>
                  <a:lnTo>
                    <a:pt x="2085" y="108067"/>
                  </a:lnTo>
                  <a:lnTo>
                    <a:pt x="16482" y="138088"/>
                  </a:lnTo>
                  <a:lnTo>
                    <a:pt x="42201" y="161073"/>
                  </a:lnTo>
                  <a:lnTo>
                    <a:pt x="74830" y="172287"/>
                  </a:lnTo>
                  <a:lnTo>
                    <a:pt x="108067" y="170201"/>
                  </a:lnTo>
                  <a:lnTo>
                    <a:pt x="138088" y="155805"/>
                  </a:lnTo>
                  <a:lnTo>
                    <a:pt x="141401" y="152098"/>
                  </a:lnTo>
                  <a:lnTo>
                    <a:pt x="71538" y="111162"/>
                  </a:lnTo>
                  <a:lnTo>
                    <a:pt x="100748" y="61124"/>
                  </a:lnTo>
                  <a:lnTo>
                    <a:pt x="168717" y="61124"/>
                  </a:lnTo>
                  <a:lnTo>
                    <a:pt x="155805" y="34198"/>
                  </a:lnTo>
                  <a:lnTo>
                    <a:pt x="130085" y="11213"/>
                  </a:lnTo>
                  <a:lnTo>
                    <a:pt x="97456" y="0"/>
                  </a:lnTo>
                  <a:close/>
                </a:path>
                <a:path w="3148965" h="1880870">
                  <a:moveTo>
                    <a:pt x="100748" y="61124"/>
                  </a:moveTo>
                  <a:lnTo>
                    <a:pt x="71538" y="111162"/>
                  </a:lnTo>
                  <a:lnTo>
                    <a:pt x="141401" y="152098"/>
                  </a:lnTo>
                  <a:lnTo>
                    <a:pt x="161073" y="130085"/>
                  </a:lnTo>
                  <a:lnTo>
                    <a:pt x="170689" y="102105"/>
                  </a:lnTo>
                  <a:lnTo>
                    <a:pt x="100748" y="61124"/>
                  </a:lnTo>
                  <a:close/>
                </a:path>
                <a:path w="3148965" h="1880870">
                  <a:moveTo>
                    <a:pt x="168717" y="61124"/>
                  </a:moveTo>
                  <a:lnTo>
                    <a:pt x="100748" y="61124"/>
                  </a:lnTo>
                  <a:lnTo>
                    <a:pt x="170689" y="102105"/>
                  </a:lnTo>
                  <a:lnTo>
                    <a:pt x="172287" y="97456"/>
                  </a:lnTo>
                  <a:lnTo>
                    <a:pt x="170201" y="64220"/>
                  </a:lnTo>
                  <a:lnTo>
                    <a:pt x="168717" y="61124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349245" y="1614678"/>
              <a:ext cx="494030" cy="386080"/>
            </a:xfrm>
            <a:custGeom>
              <a:avLst/>
              <a:gdLst/>
              <a:ahLst/>
              <a:cxnLst/>
              <a:rect l="l" t="t" r="r" b="b"/>
              <a:pathLst>
                <a:path w="494030" h="386080">
                  <a:moveTo>
                    <a:pt x="0" y="385572"/>
                  </a:moveTo>
                  <a:lnTo>
                    <a:pt x="493775" y="385572"/>
                  </a:lnTo>
                  <a:lnTo>
                    <a:pt x="493775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085338" y="1614678"/>
              <a:ext cx="210820" cy="386080"/>
            </a:xfrm>
            <a:custGeom>
              <a:avLst/>
              <a:gdLst/>
              <a:ahLst/>
              <a:cxnLst/>
              <a:rect l="l" t="t" r="r" b="b"/>
              <a:pathLst>
                <a:path w="210820" h="386080">
                  <a:moveTo>
                    <a:pt x="0" y="385572"/>
                  </a:moveTo>
                  <a:lnTo>
                    <a:pt x="210312" y="385572"/>
                  </a:lnTo>
                  <a:lnTo>
                    <a:pt x="210312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ln w="25908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103040" y="1912796"/>
              <a:ext cx="3665220" cy="1881505"/>
            </a:xfrm>
            <a:custGeom>
              <a:avLst/>
              <a:gdLst/>
              <a:ahLst/>
              <a:cxnLst/>
              <a:rect l="l" t="t" r="r" b="b"/>
              <a:pathLst>
                <a:path w="3665220" h="1881504">
                  <a:moveTo>
                    <a:pt x="3496767" y="1829219"/>
                  </a:moveTo>
                  <a:lnTo>
                    <a:pt x="3470733" y="1881074"/>
                  </a:lnTo>
                  <a:lnTo>
                    <a:pt x="3665043" y="1881201"/>
                  </a:lnTo>
                  <a:lnTo>
                    <a:pt x="3635865" y="1842212"/>
                  </a:lnTo>
                  <a:lnTo>
                    <a:pt x="3522676" y="1842212"/>
                  </a:lnTo>
                  <a:lnTo>
                    <a:pt x="3496767" y="1829219"/>
                  </a:lnTo>
                  <a:close/>
                </a:path>
                <a:path w="3665220" h="1881504">
                  <a:moveTo>
                    <a:pt x="3522709" y="1777546"/>
                  </a:moveTo>
                  <a:lnTo>
                    <a:pt x="3496767" y="1829219"/>
                  </a:lnTo>
                  <a:lnTo>
                    <a:pt x="3522676" y="1842212"/>
                  </a:lnTo>
                  <a:lnTo>
                    <a:pt x="3548584" y="1790523"/>
                  </a:lnTo>
                  <a:lnTo>
                    <a:pt x="3522709" y="1777546"/>
                  </a:lnTo>
                  <a:close/>
                </a:path>
                <a:path w="3665220" h="1881504">
                  <a:moveTo>
                    <a:pt x="3548711" y="1725753"/>
                  </a:moveTo>
                  <a:lnTo>
                    <a:pt x="3522709" y="1777546"/>
                  </a:lnTo>
                  <a:lnTo>
                    <a:pt x="3548584" y="1790523"/>
                  </a:lnTo>
                  <a:lnTo>
                    <a:pt x="3522676" y="1842212"/>
                  </a:lnTo>
                  <a:lnTo>
                    <a:pt x="3635865" y="1842212"/>
                  </a:lnTo>
                  <a:lnTo>
                    <a:pt x="3548711" y="1725753"/>
                  </a:lnTo>
                  <a:close/>
                </a:path>
                <a:path w="3665220" h="1881504">
                  <a:moveTo>
                    <a:pt x="172087" y="97115"/>
                  </a:moveTo>
                  <a:lnTo>
                    <a:pt x="164288" y="125680"/>
                  </a:lnTo>
                  <a:lnTo>
                    <a:pt x="146113" y="148895"/>
                  </a:lnTo>
                  <a:lnTo>
                    <a:pt x="3496767" y="1829219"/>
                  </a:lnTo>
                  <a:lnTo>
                    <a:pt x="3522709" y="1777546"/>
                  </a:lnTo>
                  <a:lnTo>
                    <a:pt x="172087" y="97115"/>
                  </a:lnTo>
                  <a:close/>
                </a:path>
                <a:path w="3665220" h="1881504">
                  <a:moveTo>
                    <a:pt x="92372" y="0"/>
                  </a:moveTo>
                  <a:lnTo>
                    <a:pt x="59338" y="4252"/>
                  </a:lnTo>
                  <a:lnTo>
                    <a:pt x="30329" y="20577"/>
                  </a:lnTo>
                  <a:lnTo>
                    <a:pt x="9094" y="47702"/>
                  </a:lnTo>
                  <a:lnTo>
                    <a:pt x="0" y="81010"/>
                  </a:lnTo>
                  <a:lnTo>
                    <a:pt x="4252" y="114044"/>
                  </a:lnTo>
                  <a:lnTo>
                    <a:pt x="20577" y="143053"/>
                  </a:lnTo>
                  <a:lnTo>
                    <a:pt x="47702" y="164288"/>
                  </a:lnTo>
                  <a:lnTo>
                    <a:pt x="81010" y="173382"/>
                  </a:lnTo>
                  <a:lnTo>
                    <a:pt x="114044" y="169130"/>
                  </a:lnTo>
                  <a:lnTo>
                    <a:pt x="143053" y="152804"/>
                  </a:lnTo>
                  <a:lnTo>
                    <a:pt x="146113" y="148895"/>
                  </a:lnTo>
                  <a:lnTo>
                    <a:pt x="73737" y="112599"/>
                  </a:lnTo>
                  <a:lnTo>
                    <a:pt x="99645" y="60783"/>
                  </a:lnTo>
                  <a:lnTo>
                    <a:pt x="169316" y="60783"/>
                  </a:lnTo>
                  <a:lnTo>
                    <a:pt x="169130" y="59338"/>
                  </a:lnTo>
                  <a:lnTo>
                    <a:pt x="152804" y="30329"/>
                  </a:lnTo>
                  <a:lnTo>
                    <a:pt x="125680" y="9094"/>
                  </a:lnTo>
                  <a:lnTo>
                    <a:pt x="92372" y="0"/>
                  </a:lnTo>
                  <a:close/>
                </a:path>
                <a:path w="3665220" h="1881504">
                  <a:moveTo>
                    <a:pt x="99645" y="60783"/>
                  </a:moveTo>
                  <a:lnTo>
                    <a:pt x="73737" y="112599"/>
                  </a:lnTo>
                  <a:lnTo>
                    <a:pt x="146113" y="148895"/>
                  </a:lnTo>
                  <a:lnTo>
                    <a:pt x="164288" y="125680"/>
                  </a:lnTo>
                  <a:lnTo>
                    <a:pt x="172087" y="97115"/>
                  </a:lnTo>
                  <a:lnTo>
                    <a:pt x="99645" y="60783"/>
                  </a:lnTo>
                  <a:close/>
                </a:path>
                <a:path w="3665220" h="1881504">
                  <a:moveTo>
                    <a:pt x="169316" y="60783"/>
                  </a:moveTo>
                  <a:lnTo>
                    <a:pt x="99645" y="60783"/>
                  </a:lnTo>
                  <a:lnTo>
                    <a:pt x="172087" y="97115"/>
                  </a:lnTo>
                  <a:lnTo>
                    <a:pt x="173382" y="92372"/>
                  </a:lnTo>
                  <a:lnTo>
                    <a:pt x="169316" y="60783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/>
          <p:nvPr/>
        </p:nvSpPr>
        <p:spPr>
          <a:xfrm>
            <a:off x="5947409" y="4769358"/>
            <a:ext cx="425450" cy="1047115"/>
          </a:xfrm>
          <a:custGeom>
            <a:avLst/>
            <a:gdLst/>
            <a:ahLst/>
            <a:cxnLst/>
            <a:rect l="l" t="t" r="r" b="b"/>
            <a:pathLst>
              <a:path w="425450" h="1047114">
                <a:moveTo>
                  <a:pt x="0" y="0"/>
                </a:moveTo>
                <a:lnTo>
                  <a:pt x="67220" y="1807"/>
                </a:lnTo>
                <a:lnTo>
                  <a:pt x="125583" y="6839"/>
                </a:lnTo>
                <a:lnTo>
                  <a:pt x="171596" y="14511"/>
                </a:lnTo>
                <a:lnTo>
                  <a:pt x="212598" y="35433"/>
                </a:lnTo>
                <a:lnTo>
                  <a:pt x="212598" y="488061"/>
                </a:lnTo>
                <a:lnTo>
                  <a:pt x="223430" y="499256"/>
                </a:lnTo>
                <a:lnTo>
                  <a:pt x="253599" y="508982"/>
                </a:lnTo>
                <a:lnTo>
                  <a:pt x="299612" y="516654"/>
                </a:lnTo>
                <a:lnTo>
                  <a:pt x="357975" y="521686"/>
                </a:lnTo>
                <a:lnTo>
                  <a:pt x="425195" y="523494"/>
                </a:lnTo>
                <a:lnTo>
                  <a:pt x="357975" y="525301"/>
                </a:lnTo>
                <a:lnTo>
                  <a:pt x="299612" y="530333"/>
                </a:lnTo>
                <a:lnTo>
                  <a:pt x="253599" y="538005"/>
                </a:lnTo>
                <a:lnTo>
                  <a:pt x="223430" y="547731"/>
                </a:lnTo>
                <a:lnTo>
                  <a:pt x="212598" y="558927"/>
                </a:lnTo>
                <a:lnTo>
                  <a:pt x="212598" y="1011555"/>
                </a:lnTo>
                <a:lnTo>
                  <a:pt x="201765" y="1022755"/>
                </a:lnTo>
                <a:lnTo>
                  <a:pt x="171596" y="1032481"/>
                </a:lnTo>
                <a:lnTo>
                  <a:pt x="125583" y="1040151"/>
                </a:lnTo>
                <a:lnTo>
                  <a:pt x="67220" y="1045181"/>
                </a:lnTo>
                <a:lnTo>
                  <a:pt x="0" y="1046988"/>
                </a:lnTo>
              </a:path>
            </a:pathLst>
          </a:custGeom>
          <a:ln w="38100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585966" y="4960111"/>
            <a:ext cx="10922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Prints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2000" spc="-9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times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20084" y="4223003"/>
            <a:ext cx="1892935" cy="391795"/>
          </a:xfrm>
          <a:custGeom>
            <a:avLst/>
            <a:gdLst/>
            <a:ahLst/>
            <a:cxnLst/>
            <a:rect l="l" t="t" r="r" b="b"/>
            <a:pathLst>
              <a:path w="1892935" h="391795">
                <a:moveTo>
                  <a:pt x="1892808" y="0"/>
                </a:moveTo>
                <a:lnTo>
                  <a:pt x="0" y="0"/>
                </a:lnTo>
                <a:lnTo>
                  <a:pt x="0" y="391668"/>
                </a:lnTo>
                <a:lnTo>
                  <a:pt x="1892808" y="391668"/>
                </a:lnTo>
                <a:lnTo>
                  <a:pt x="1892808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87272" y="1876618"/>
            <a:ext cx="2318870" cy="232717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4802" y="4569586"/>
            <a:ext cx="3954653" cy="3048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741297" y="4950586"/>
            <a:ext cx="3146425" cy="548640"/>
            <a:chOff x="1741297" y="4950586"/>
            <a:chExt cx="3146425" cy="5486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1297" y="4950586"/>
              <a:ext cx="3146425" cy="27431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07056" y="5224602"/>
              <a:ext cx="2401570" cy="27462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76059" y="4569586"/>
            <a:ext cx="4873371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93406" y="4950586"/>
            <a:ext cx="2618740" cy="27431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33157" y="5301360"/>
            <a:ext cx="3538092" cy="27431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65469" y="1867589"/>
            <a:ext cx="2346737" cy="234673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68750" y="549859"/>
            <a:ext cx="4412361" cy="54894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2551</Words>
  <Application>WPS Presentation</Application>
  <PresentationFormat>On-screen Show (4:3)</PresentationFormat>
  <Paragraphs>266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Arial</vt:lpstr>
      <vt:lpstr>SimSun</vt:lpstr>
      <vt:lpstr>Wingdings</vt:lpstr>
      <vt:lpstr>Courier New</vt:lpstr>
      <vt:lpstr>Segoe UI</vt:lpstr>
      <vt:lpstr>Calibri</vt:lpstr>
      <vt:lpstr>Microsoft YaHei</vt:lpstr>
      <vt:lpstr>Arial Unicode MS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showSum(7.5, 1.4, 3);</vt:lpstr>
      <vt:lpstr>PowerPoint 演示文稿</vt:lpstr>
      <vt:lpstr>PowerPoint 演示文稿</vt:lpstr>
      <vt:lpstr>PowerPoint 演示文稿</vt:lpstr>
      <vt:lpstr>showSum(7.5, 1.4, 3);  System.out.println(“Back from showSum”);</vt:lpstr>
      <vt:lpstr>showSum(7.5, 1.4, 0);  System.out.println(“Back from showSum”);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java com.mycompany.example.Main Hello “Mary Ann”</vt:lpstr>
      <vt:lpstr>java com.mycompany.example.Main Hello “Mary Ann”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steve</cp:lastModifiedBy>
  <cp:revision>5</cp:revision>
  <dcterms:created xsi:type="dcterms:W3CDTF">2021-08-07T07:34:00Z</dcterms:created>
  <dcterms:modified xsi:type="dcterms:W3CDTF">2022-02-20T13:46:55Z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2020-02-13T16:30:00Z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2021-08-06T16:30:00Z</vt:filetime>
  </property>
  <property fmtid="{D5CDD505-2E9C-101B-9397-08002B2CF9AE}" pid="5" name="ICV">
    <vt:lpwstr>845B0FD8614A484D9EEBFC92865A84E8</vt:lpwstr>
  </property>
  <property fmtid="{D5CDD505-2E9C-101B-9397-08002B2CF9AE}" pid="6" name="KSOProductBuildVer">
    <vt:lpwstr>1033-11.2.0.10463</vt:lpwstr>
  </property>
</Properties>
</file>