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1275" y="3267964"/>
            <a:ext cx="88639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lang="en-US" sz="28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OURSE OVERVIEW</a:t>
            </a:r>
            <a:endParaRPr sz="280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70" y="1058545"/>
            <a:ext cx="97726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823595"/>
            <a:ext cx="101727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2245" y="1468755"/>
            <a:ext cx="9286875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4475" y="1894205"/>
            <a:ext cx="9163050" cy="3068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885" y="746760"/>
            <a:ext cx="9468485" cy="5365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5685" y="958850"/>
            <a:ext cx="9675495" cy="539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585" y="645160"/>
            <a:ext cx="11720195" cy="5711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3435" y="867410"/>
            <a:ext cx="10540365" cy="51238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145" y="737870"/>
            <a:ext cx="11395075" cy="5382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Working with Classes and  Interfaces in 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Sam</cp:lastModifiedBy>
  <cp:revision>1</cp:revision>
  <dcterms:created xsi:type="dcterms:W3CDTF">2022-02-20T15:15:38Z</dcterms:created>
  <dcterms:modified xsi:type="dcterms:W3CDTF">2022-02-20T15:15:38Z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714D0DA1F5754D8CBF60A16031375D2B</vt:lpwstr>
  </property>
  <property fmtid="{D5CDD505-2E9C-101B-9397-08002B2CF9AE}" pid="3" name="KSOProductBuildVer">
    <vt:lpwstr>1033-11.2.0.10463</vt:lpwstr>
  </property>
</Properties>
</file>