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8"/>
  </p:notesMasterIdLst>
  <p:sldIdLst>
    <p:sldId id="256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68" r:id="rId15"/>
    <p:sldId id="269" r:id="rId16"/>
    <p:sldId id="272" r:id="rId17"/>
    <p:sldId id="273" r:id="rId18"/>
    <p:sldId id="278" r:id="rId19"/>
    <p:sldId id="279" r:id="rId20"/>
    <p:sldId id="280" r:id="rId21"/>
    <p:sldId id="274" r:id="rId22"/>
    <p:sldId id="281" r:id="rId23"/>
    <p:sldId id="282" r:id="rId24"/>
    <p:sldId id="283" r:id="rId25"/>
    <p:sldId id="284" r:id="rId26"/>
    <p:sldId id="285" r:id="rId27"/>
    <p:sldId id="286" r:id="rId28"/>
    <p:sldId id="275" r:id="rId29"/>
    <p:sldId id="287" r:id="rId30"/>
    <p:sldId id="288" r:id="rId31"/>
    <p:sldId id="289" r:id="rId32"/>
    <p:sldId id="290" r:id="rId33"/>
    <p:sldId id="291" r:id="rId34"/>
    <p:sldId id="276" r:id="rId35"/>
    <p:sldId id="292" r:id="rId36"/>
    <p:sldId id="293" r:id="rId37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4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slide" Target="slides/slide2.xml"/><Relationship Id="rId39" Type="http://schemas.openxmlformats.org/officeDocument/2006/relationships/presProps" Target="presProps.xml"/><Relationship Id="rId38" Type="http://schemas.openxmlformats.org/officeDocument/2006/relationships/notesMaster" Target="notesMasters/notesMaster1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2277295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94283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2277295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281713" y="0"/>
            <a:ext cx="7910830" cy="495300"/>
          </a:xfrm>
          <a:custGeom>
            <a:avLst/>
            <a:gdLst/>
            <a:ahLst/>
            <a:cxnLst/>
            <a:rect l="l" t="t" r="r" b="b"/>
            <a:pathLst>
              <a:path w="7910830" h="495300">
                <a:moveTo>
                  <a:pt x="0" y="495186"/>
                </a:moveTo>
                <a:lnTo>
                  <a:pt x="7910286" y="495186"/>
                </a:lnTo>
                <a:lnTo>
                  <a:pt x="7910286" y="0"/>
                </a:lnTo>
                <a:lnTo>
                  <a:pt x="0" y="0"/>
                </a:lnTo>
                <a:lnTo>
                  <a:pt x="0" y="495186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484864" y="6147815"/>
            <a:ext cx="451103" cy="454152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495198"/>
                </a:moveTo>
                <a:lnTo>
                  <a:pt x="4281703" y="495198"/>
                </a:lnTo>
                <a:lnTo>
                  <a:pt x="4281703" y="0"/>
                </a:lnTo>
                <a:lnTo>
                  <a:pt x="0" y="0"/>
                </a:lnTo>
                <a:lnTo>
                  <a:pt x="0" y="495198"/>
                </a:lnTo>
                <a:lnTo>
                  <a:pt x="0" y="653148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495198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2152" y="833627"/>
            <a:ext cx="10667694" cy="330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10351" y="1870963"/>
            <a:ext cx="10571296" cy="343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4.png"/><Relationship Id="rId1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5.png"/><Relationship Id="rId1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6.png"/><Relationship Id="rId1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8.png"/><Relationship Id="rId1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29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6.png"/><Relationship Id="rId1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7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11694" y="2977579"/>
            <a:ext cx="10768965" cy="38100"/>
            <a:chOff x="711694" y="2977579"/>
            <a:chExt cx="10768965" cy="38100"/>
          </a:xfrm>
        </p:grpSpPr>
        <p:sp>
          <p:nvSpPr>
            <p:cNvPr id="4" name="object 4"/>
            <p:cNvSpPr/>
            <p:nvPr/>
          </p:nvSpPr>
          <p:spPr>
            <a:xfrm>
              <a:off x="711694" y="2977579"/>
              <a:ext cx="10768965" cy="38100"/>
            </a:xfrm>
            <a:custGeom>
              <a:avLst/>
              <a:gdLst/>
              <a:ahLst/>
              <a:cxnLst/>
              <a:rect l="l" t="t" r="r" b="b"/>
              <a:pathLst>
                <a:path w="10768965" h="38100">
                  <a:moveTo>
                    <a:pt x="0" y="38100"/>
                  </a:moveTo>
                  <a:lnTo>
                    <a:pt x="10768614" y="38101"/>
                  </a:lnTo>
                </a:path>
              </a:pathLst>
            </a:custGeom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11694" y="2977579"/>
              <a:ext cx="10768615" cy="38101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951230" y="2009775"/>
            <a:ext cx="1081659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Implementing Class Constructors and Initializers</a:t>
            </a:r>
            <a:endParaRPr sz="4500" dirty="0">
              <a:solidFill>
                <a:srgbClr val="171717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10" name="Content Placeholder 9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09600" y="97790"/>
            <a:ext cx="10594975" cy="66230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12" name="Content Placeholder 11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10" name="Content Placeholder 9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76275" y="94615"/>
            <a:ext cx="10534015" cy="666813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12" name="Content Placeholder 11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10" name="Content Placeholder 9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62000" y="152400"/>
            <a:ext cx="10255885" cy="579628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12" name="Content Placeholder 11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10" name="Content Placeholder 9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6200" y="0"/>
            <a:ext cx="11688445" cy="628523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9" name="Content Placeholder 8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12148820" cy="613600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10" name="Content Placeholder 9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-51435" y="-635"/>
            <a:ext cx="12241530" cy="687260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9" name="Content Placeholder 8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68605" y="457200"/>
            <a:ext cx="11923395" cy="591756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9" name="Content Placeholder 8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3" name="Content Placeholder 2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62000" y="457200"/>
            <a:ext cx="11412855" cy="566547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2" name="Content Placeholder 1"/>
          <p:cNvSpPr/>
          <p:nvPr>
            <p:ph sz="half" idx="2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3"/>
          </p:nvPr>
        </p:nvPicPr>
        <p:blipFill>
          <a:blip r:embed="rId1"/>
          <a:stretch>
            <a:fillRect/>
          </a:stretch>
        </p:blipFill>
        <p:spPr>
          <a:xfrm>
            <a:off x="609600" y="457200"/>
            <a:ext cx="10972800" cy="549529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81610" y="476250"/>
            <a:ext cx="11981815" cy="5901690"/>
          </a:xfrm>
          <a:prstGeom prst="rect">
            <a:avLst/>
          </a:prstGeom>
        </p:spPr>
      </p:pic>
      <p:pic>
        <p:nvPicPr>
          <p:cNvPr id="7" name="Content Placeholder 6"/>
          <p:cNvPicPr>
            <a:picLocks noChangeAspect="1"/>
          </p:cNvPicPr>
          <p:nvPr>
            <p:ph sz="half" idx="3"/>
          </p:nvPr>
        </p:nvPicPr>
        <p:blipFill>
          <a:blip r:embed="rId1"/>
          <a:stretch>
            <a:fillRect/>
          </a:stretch>
        </p:blipFill>
        <p:spPr>
          <a:xfrm>
            <a:off x="381000" y="3166110"/>
            <a:ext cx="5569585" cy="8534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sp>
        <p:nvSpPr>
          <p:cNvPr id="6" name="object 6"/>
          <p:cNvSpPr txBox="1"/>
          <p:nvPr/>
        </p:nvSpPr>
        <p:spPr>
          <a:xfrm>
            <a:off x="1244470" y="1922779"/>
            <a:ext cx="2147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Overview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9" name="Content Placeholder 8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724400" y="914400"/>
            <a:ext cx="6508115" cy="465709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9" name="Content Placeholder 8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81000" y="311150"/>
            <a:ext cx="11412855" cy="579247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3"/>
          </p:nvPr>
        </p:nvPicPr>
        <p:blipFill>
          <a:blip r:embed="rId1"/>
          <a:stretch>
            <a:fillRect/>
          </a:stretch>
        </p:blipFill>
        <p:spPr>
          <a:xfrm>
            <a:off x="381000" y="3166110"/>
            <a:ext cx="5569585" cy="853440"/>
          </a:xfrm>
          <a:prstGeom prst="rect">
            <a:avLst/>
          </a:prstGeom>
        </p:spPr>
      </p:pic>
      <p:pic>
        <p:nvPicPr>
          <p:cNvPr id="3" name="Content Placeholder 2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93040" y="0"/>
            <a:ext cx="11998325" cy="634428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3"/>
          </p:nvPr>
        </p:nvPicPr>
        <p:blipFill>
          <a:blip r:embed="rId1"/>
          <a:stretch>
            <a:fillRect/>
          </a:stretch>
        </p:blipFill>
        <p:spPr>
          <a:xfrm>
            <a:off x="381000" y="3166110"/>
            <a:ext cx="5569585" cy="853440"/>
          </a:xfrm>
          <a:prstGeom prst="rect">
            <a:avLst/>
          </a:prstGeom>
        </p:spPr>
      </p:pic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31445" y="0"/>
            <a:ext cx="12052300" cy="641794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3"/>
          </p:nvPr>
        </p:nvPicPr>
        <p:blipFill>
          <a:blip r:embed="rId1"/>
          <a:stretch>
            <a:fillRect/>
          </a:stretch>
        </p:blipFill>
        <p:spPr>
          <a:xfrm>
            <a:off x="381000" y="3166110"/>
            <a:ext cx="5569585" cy="853440"/>
          </a:xfrm>
          <a:prstGeom prst="rect">
            <a:avLst/>
          </a:prstGeom>
        </p:spPr>
      </p:pic>
      <p:pic>
        <p:nvPicPr>
          <p:cNvPr id="3" name="Content Placeholder 2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4775" y="0"/>
            <a:ext cx="11160125" cy="676084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9" name="Content Placeholder 8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-68580" y="-40005"/>
            <a:ext cx="12357100" cy="695071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3"/>
          </p:nvPr>
        </p:nvPicPr>
        <p:blipFill>
          <a:blip r:embed="rId2"/>
          <a:stretch>
            <a:fillRect/>
          </a:stretch>
        </p:blipFill>
        <p:spPr>
          <a:xfrm>
            <a:off x="5715" y="330200"/>
            <a:ext cx="12186285" cy="65278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graphicFrame>
        <p:nvGraphicFramePr>
          <p:cNvPr id="3" name="Content Placeholder 2"/>
          <p:cNvGraphicFramePr>
            <a:graphicFrameLocks noChangeAspect="1"/>
          </p:cNvGraphicFramePr>
          <p:nvPr>
            <p:ph sz="half" idx="3"/>
          </p:nvPr>
        </p:nvGraphicFramePr>
        <p:xfrm>
          <a:off x="762000" y="457200"/>
          <a:ext cx="9789795" cy="5661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2" imgW="9915525" imgH="5734050" progId="Paint.Picture">
                  <p:embed/>
                </p:oleObj>
              </mc:Choice>
              <mc:Fallback>
                <p:oleObj name="" r:id="rId2" imgW="9915525" imgH="5734050" progId="Paint.Picture">
                  <p:embed/>
                  <p:pic>
                    <p:nvPicPr>
                      <p:cNvPr id="0" name="Picture 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62000" y="457200"/>
                        <a:ext cx="9789795" cy="56616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7" name="object 7"/>
          <p:cNvSpPr txBox="1"/>
          <p:nvPr/>
        </p:nvSpPr>
        <p:spPr>
          <a:xfrm>
            <a:off x="1227135" y="1922779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10" name="Content Placeholder 9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04800" y="381000"/>
            <a:ext cx="11561445" cy="562165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2" name="Content Placeholder 1"/>
          <p:cNvSpPr/>
          <p:nvPr>
            <p:ph sz="half" idx="2"/>
          </p:nvPr>
        </p:nvSpPr>
        <p:spPr/>
        <p:txBody>
          <a:bodyPr/>
          <a:p>
            <a:endParaRPr lang="en-US"/>
          </a:p>
        </p:txBody>
      </p:sp>
      <p:pic>
        <p:nvPicPr>
          <p:cNvPr id="3" name="Content Placeholder 2"/>
          <p:cNvPicPr>
            <a:picLocks noChangeAspect="1"/>
          </p:cNvPicPr>
          <p:nvPr>
            <p:ph sz="half" idx="3"/>
          </p:nvPr>
        </p:nvPicPr>
        <p:blipFill>
          <a:blip r:embed="rId1"/>
          <a:stretch>
            <a:fillRect/>
          </a:stretch>
        </p:blipFill>
        <p:spPr>
          <a:xfrm>
            <a:off x="297180" y="9525"/>
            <a:ext cx="10811510" cy="641223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2" name="Content Placeholder 1"/>
          <p:cNvSpPr/>
          <p:nvPr>
            <p:ph sz="half" idx="2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3"/>
          </p:nvPr>
        </p:nvPicPr>
        <p:blipFill>
          <a:blip r:embed="rId1"/>
          <a:stretch>
            <a:fillRect/>
          </a:stretch>
        </p:blipFill>
        <p:spPr>
          <a:xfrm>
            <a:off x="384175" y="5715"/>
            <a:ext cx="11737340" cy="616077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12" name="Content Placeholder 11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10" name="Content Placeholder 9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85800" y="465455"/>
            <a:ext cx="10733405" cy="5638165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2" name="Content Placeholder 1"/>
          <p:cNvSpPr/>
          <p:nvPr>
            <p:ph sz="half" idx="2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3"/>
          </p:nvPr>
        </p:nvPicPr>
        <p:blipFill>
          <a:blip r:embed="rId1"/>
          <a:stretch>
            <a:fillRect/>
          </a:stretch>
        </p:blipFill>
        <p:spPr>
          <a:xfrm>
            <a:off x="152400" y="228600"/>
            <a:ext cx="11327765" cy="620395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2" name="Content Placeholder 1"/>
          <p:cNvSpPr/>
          <p:nvPr>
            <p:ph sz="half" idx="2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3"/>
          </p:nvPr>
        </p:nvPicPr>
        <p:blipFill>
          <a:blip r:embed="rId1"/>
          <a:stretch>
            <a:fillRect/>
          </a:stretch>
        </p:blipFill>
        <p:spPr>
          <a:xfrm>
            <a:off x="89535" y="0"/>
            <a:ext cx="12059920" cy="610108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2" name="Content Placeholder 1"/>
          <p:cNvSpPr/>
          <p:nvPr>
            <p:ph sz="half" idx="2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3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12251055" cy="614299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sp>
        <p:nvSpPr>
          <p:cNvPr id="7" name="object 7"/>
          <p:cNvSpPr txBox="1"/>
          <p:nvPr/>
        </p:nvSpPr>
        <p:spPr>
          <a:xfrm>
            <a:off x="1227135" y="1922779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10" name="Content Placeholder 9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724400" y="838200"/>
            <a:ext cx="7327265" cy="459295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1220914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2" name="Content Placeholder 1"/>
          <p:cNvSpPr/>
          <p:nvPr>
            <p:ph sz="half" idx="2"/>
          </p:nvPr>
        </p:nvSpPr>
        <p:spPr/>
        <p:txBody>
          <a:bodyPr/>
          <a:p>
            <a:endParaRPr lang="en-US"/>
          </a:p>
        </p:txBody>
      </p:sp>
      <p:pic>
        <p:nvPicPr>
          <p:cNvPr id="3" name="Content Placeholder 2"/>
          <p:cNvPicPr>
            <a:picLocks noChangeAspect="1"/>
          </p:cNvPicPr>
          <p:nvPr>
            <p:ph sz="half" idx="3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12276455" cy="68916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10" name="Content Placeholder 9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6200" y="378460"/>
            <a:ext cx="12002135" cy="57251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12" name="Content Placeholder 11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10" name="Content Placeholder 9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38785" y="609600"/>
            <a:ext cx="11143615" cy="567880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10" name="Content Placeholder 9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39115" y="533400"/>
            <a:ext cx="11113770" cy="5374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30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32" name="Content Placeholder 31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30" name="Content Placeholder 29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57200" y="685800"/>
            <a:ext cx="11339830" cy="516509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30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32" name="Content Placeholder 31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30" name="Content Placeholder 29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04800" y="381000"/>
            <a:ext cx="11357610" cy="601853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12" name="Content Placeholder 11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10" name="Content Placeholder 9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04800" y="597535"/>
            <a:ext cx="11494770" cy="578040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</Words>
  <Application>WPS Presentation</Application>
  <PresentationFormat>On-screen Show (4:3)</PresentationFormat>
  <Paragraphs>74</Paragraphs>
  <Slides>35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8" baseType="lpstr">
      <vt:lpstr>Arial</vt:lpstr>
      <vt:lpstr>SimSun</vt:lpstr>
      <vt:lpstr>Wingdings</vt:lpstr>
      <vt:lpstr>Courier New</vt:lpstr>
      <vt:lpstr>Verdana</vt:lpstr>
      <vt:lpstr>Lucida Sans Unicode</vt:lpstr>
      <vt:lpstr>Times New Roman</vt:lpstr>
      <vt:lpstr>Microsoft YaHei</vt:lpstr>
      <vt:lpstr>Arial Unicode MS</vt:lpstr>
      <vt:lpstr>Calibri</vt:lpstr>
      <vt:lpstr>Times New Roman</vt:lpstr>
      <vt:lpstr>Office Theme</vt:lpstr>
      <vt:lpstr>Paint.Picture</vt:lpstr>
      <vt:lpstr>Using Static Members</vt:lpstr>
      <vt:lpstr>Static fields</vt:lpstr>
      <vt:lpstr>Static members are shared class-wide</vt:lpstr>
      <vt:lpstr>Static Members</vt:lpstr>
      <vt:lpstr>Static Members</vt:lpstr>
      <vt:lpstr>private int passengers, seats = 150;  private static int allPassengers;  public static int getAllPassengers() {</vt:lpstr>
      <vt:lpstr>Flight.allPassengers</vt:lpstr>
      <vt:lpstr>Flight.allPassengers</vt:lpstr>
      <vt:lpstr>Import statement</vt:lpstr>
      <vt:lpstr>import static com.pluralsight.flightapp.Flight.resetAllPassengers;</vt:lpstr>
      <vt:lpstr>import static com.pluralsight.flightapp.Flight.getAllPassengers;</vt:lpstr>
      <vt:lpstr>Static Initialization Blocks</vt:lpstr>
      <vt:lpstr>import static com.pluralsight.flightapp.Flight.getAllPassengers;</vt:lpstr>
      <vt:lpstr>import static com.pluralsight.flightapp.Flight.*;</vt:lpstr>
      <vt:lpstr>public void add1Passenger() {</vt:lpstr>
      <vt:lpstr>if(passengers &lt; seats &amp;&amp; passengers &lt; maxPassengersPerFlight) {  passengers += 1;</vt:lpstr>
      <vt:lpstr>PowerPoint 演示文稿</vt:lpstr>
      <vt:lpstr>PowerPoint 演示文稿</vt:lpstr>
      <vt:lpstr>PowerPoint 演示文稿</vt:lpstr>
      <vt:lpstr>Summary</vt:lpstr>
      <vt:lpstr>PowerPoint 演示文稿</vt:lpstr>
      <vt:lpstr>PowerPoint 演示文稿</vt:lpstr>
      <vt:lpstr>PowerPoint 演示文稿</vt:lpstr>
      <vt:lpstr>Static import statement</vt:lpstr>
      <vt:lpstr>PowerPoint 演示文稿</vt:lpstr>
      <vt:lpstr>PowerPoint 演示文稿</vt:lpstr>
      <vt:lpstr>Static fields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Static import statement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Static Members</dc:title>
  <dc:creator/>
  <cp:lastModifiedBy>Steve Sam</cp:lastModifiedBy>
  <cp:revision>13</cp:revision>
  <dcterms:created xsi:type="dcterms:W3CDTF">2022-02-20T15:54:19Z</dcterms:created>
  <dcterms:modified xsi:type="dcterms:W3CDTF">2022-02-20T18:37:47Z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9126D70134BA4364B9C0DEDE917C1597</vt:lpwstr>
  </property>
  <property fmtid="{D5CDD505-2E9C-101B-9397-08002B2CF9AE}" pid="3" name="KSOProductBuildVer">
    <vt:lpwstr>1033-11.2.0.10463</vt:lpwstr>
  </property>
</Properties>
</file>