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78" r:id="rId12"/>
    <p:sldId id="279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152" y="833627"/>
            <a:ext cx="1066769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351" y="1870963"/>
            <a:ext cx="10571296" cy="343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59366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45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1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500" spc="-4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3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2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2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4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450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50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815" y="0"/>
            <a:ext cx="12111990" cy="5895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5095" y="0"/>
            <a:ext cx="12066905" cy="5821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982979"/>
            <a:ext cx="429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744979"/>
            <a:ext cx="4749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918845">
              <a:lnSpc>
                <a:spcPct val="175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573779"/>
            <a:ext cx="4749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4869179"/>
            <a:ext cx="7797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getAllPassengers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68223" y="2051394"/>
            <a:ext cx="2265045" cy="1610360"/>
          </a:xfrm>
          <a:custGeom>
            <a:avLst/>
            <a:gdLst/>
            <a:ahLst/>
            <a:cxnLst/>
            <a:rect l="l" t="t" r="r" b="b"/>
            <a:pathLst>
              <a:path w="2265045" h="1610360">
                <a:moveTo>
                  <a:pt x="1996716" y="0"/>
                </a:moveTo>
                <a:lnTo>
                  <a:pt x="268310" y="0"/>
                </a:lnTo>
                <a:lnTo>
                  <a:pt x="220081" y="4322"/>
                </a:lnTo>
                <a:lnTo>
                  <a:pt x="174688" y="16786"/>
                </a:lnTo>
                <a:lnTo>
                  <a:pt x="132889" y="36632"/>
                </a:lnTo>
                <a:lnTo>
                  <a:pt x="95441" y="63103"/>
                </a:lnTo>
                <a:lnTo>
                  <a:pt x="63103" y="95441"/>
                </a:lnTo>
                <a:lnTo>
                  <a:pt x="36632" y="132889"/>
                </a:lnTo>
                <a:lnTo>
                  <a:pt x="16786" y="174688"/>
                </a:lnTo>
                <a:lnTo>
                  <a:pt x="4322" y="220081"/>
                </a:lnTo>
                <a:lnTo>
                  <a:pt x="0" y="268310"/>
                </a:lnTo>
                <a:lnTo>
                  <a:pt x="0" y="1341516"/>
                </a:lnTo>
                <a:lnTo>
                  <a:pt x="4322" y="1389745"/>
                </a:lnTo>
                <a:lnTo>
                  <a:pt x="16786" y="1435138"/>
                </a:lnTo>
                <a:lnTo>
                  <a:pt x="36632" y="1476937"/>
                </a:lnTo>
                <a:lnTo>
                  <a:pt x="63103" y="1514385"/>
                </a:lnTo>
                <a:lnTo>
                  <a:pt x="95441" y="1546723"/>
                </a:lnTo>
                <a:lnTo>
                  <a:pt x="132889" y="1573194"/>
                </a:lnTo>
                <a:lnTo>
                  <a:pt x="174688" y="1593040"/>
                </a:lnTo>
                <a:lnTo>
                  <a:pt x="220081" y="1605503"/>
                </a:lnTo>
                <a:lnTo>
                  <a:pt x="268310" y="1609826"/>
                </a:lnTo>
                <a:lnTo>
                  <a:pt x="1996716" y="1609826"/>
                </a:lnTo>
                <a:lnTo>
                  <a:pt x="2044945" y="1605503"/>
                </a:lnTo>
                <a:lnTo>
                  <a:pt x="2090338" y="1593040"/>
                </a:lnTo>
                <a:lnTo>
                  <a:pt x="2132138" y="1573194"/>
                </a:lnTo>
                <a:lnTo>
                  <a:pt x="2169585" y="1546723"/>
                </a:lnTo>
                <a:lnTo>
                  <a:pt x="2201923" y="1514385"/>
                </a:lnTo>
                <a:lnTo>
                  <a:pt x="2228394" y="1476937"/>
                </a:lnTo>
                <a:lnTo>
                  <a:pt x="2248241" y="1435138"/>
                </a:lnTo>
                <a:lnTo>
                  <a:pt x="2260704" y="1389745"/>
                </a:lnTo>
                <a:lnTo>
                  <a:pt x="2265027" y="1341516"/>
                </a:lnTo>
                <a:lnTo>
                  <a:pt x="2265027" y="268310"/>
                </a:lnTo>
                <a:lnTo>
                  <a:pt x="2260704" y="220081"/>
                </a:lnTo>
                <a:lnTo>
                  <a:pt x="2248241" y="174688"/>
                </a:lnTo>
                <a:lnTo>
                  <a:pt x="2228394" y="132889"/>
                </a:lnTo>
                <a:lnTo>
                  <a:pt x="2201923" y="95441"/>
                </a:lnTo>
                <a:lnTo>
                  <a:pt x="2169585" y="63103"/>
                </a:lnTo>
                <a:lnTo>
                  <a:pt x="2132138" y="36632"/>
                </a:lnTo>
                <a:lnTo>
                  <a:pt x="2090338" y="16786"/>
                </a:lnTo>
                <a:lnTo>
                  <a:pt x="2044945" y="4322"/>
                </a:lnTo>
                <a:lnTo>
                  <a:pt x="1996716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77523" y="2053844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4538" y="311455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77523" y="2803652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68224" y="4057002"/>
            <a:ext cx="2265045" cy="1610360"/>
          </a:xfrm>
          <a:custGeom>
            <a:avLst/>
            <a:gdLst/>
            <a:ahLst/>
            <a:cxnLst/>
            <a:rect l="l" t="t" r="r" b="b"/>
            <a:pathLst>
              <a:path w="2265045" h="1610360">
                <a:moveTo>
                  <a:pt x="1996716" y="0"/>
                </a:moveTo>
                <a:lnTo>
                  <a:pt x="268310" y="0"/>
                </a:lnTo>
                <a:lnTo>
                  <a:pt x="220081" y="4322"/>
                </a:lnTo>
                <a:lnTo>
                  <a:pt x="174688" y="16786"/>
                </a:lnTo>
                <a:lnTo>
                  <a:pt x="132889" y="36632"/>
                </a:lnTo>
                <a:lnTo>
                  <a:pt x="95441" y="63103"/>
                </a:lnTo>
                <a:lnTo>
                  <a:pt x="63103" y="95441"/>
                </a:lnTo>
                <a:lnTo>
                  <a:pt x="36632" y="132889"/>
                </a:lnTo>
                <a:lnTo>
                  <a:pt x="16786" y="174688"/>
                </a:lnTo>
                <a:lnTo>
                  <a:pt x="4322" y="220082"/>
                </a:lnTo>
                <a:lnTo>
                  <a:pt x="0" y="268311"/>
                </a:lnTo>
                <a:lnTo>
                  <a:pt x="0" y="1341516"/>
                </a:lnTo>
                <a:lnTo>
                  <a:pt x="4322" y="1389745"/>
                </a:lnTo>
                <a:lnTo>
                  <a:pt x="16786" y="1435138"/>
                </a:lnTo>
                <a:lnTo>
                  <a:pt x="36632" y="1476938"/>
                </a:lnTo>
                <a:lnTo>
                  <a:pt x="63103" y="1514386"/>
                </a:lnTo>
                <a:lnTo>
                  <a:pt x="95441" y="1546724"/>
                </a:lnTo>
                <a:lnTo>
                  <a:pt x="132889" y="1573195"/>
                </a:lnTo>
                <a:lnTo>
                  <a:pt x="174688" y="1593041"/>
                </a:lnTo>
                <a:lnTo>
                  <a:pt x="220081" y="1605504"/>
                </a:lnTo>
                <a:lnTo>
                  <a:pt x="268310" y="1609827"/>
                </a:lnTo>
                <a:lnTo>
                  <a:pt x="1996716" y="1609827"/>
                </a:lnTo>
                <a:lnTo>
                  <a:pt x="2044945" y="1605504"/>
                </a:lnTo>
                <a:lnTo>
                  <a:pt x="2090338" y="1593041"/>
                </a:lnTo>
                <a:lnTo>
                  <a:pt x="2132138" y="1573195"/>
                </a:lnTo>
                <a:lnTo>
                  <a:pt x="2169585" y="1546724"/>
                </a:lnTo>
                <a:lnTo>
                  <a:pt x="2201923" y="1514386"/>
                </a:lnTo>
                <a:lnTo>
                  <a:pt x="2228394" y="1476938"/>
                </a:lnTo>
                <a:lnTo>
                  <a:pt x="2248241" y="1435138"/>
                </a:lnTo>
                <a:lnTo>
                  <a:pt x="2260704" y="1389745"/>
                </a:lnTo>
                <a:lnTo>
                  <a:pt x="2265027" y="1341516"/>
                </a:lnTo>
                <a:lnTo>
                  <a:pt x="2265027" y="268311"/>
                </a:lnTo>
                <a:lnTo>
                  <a:pt x="2260704" y="220082"/>
                </a:lnTo>
                <a:lnTo>
                  <a:pt x="2248241" y="174688"/>
                </a:lnTo>
                <a:lnTo>
                  <a:pt x="2228394" y="132889"/>
                </a:lnTo>
                <a:lnTo>
                  <a:pt x="2201923" y="95441"/>
                </a:lnTo>
                <a:lnTo>
                  <a:pt x="2169585" y="63103"/>
                </a:lnTo>
                <a:lnTo>
                  <a:pt x="2132138" y="36632"/>
                </a:lnTo>
                <a:lnTo>
                  <a:pt x="2090338" y="16786"/>
                </a:lnTo>
                <a:lnTo>
                  <a:pt x="2044945" y="4322"/>
                </a:lnTo>
                <a:lnTo>
                  <a:pt x="1996716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577523" y="405942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94538" y="512016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77523" y="4809235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39534" y="1989363"/>
            <a:ext cx="1828800" cy="2872740"/>
            <a:chOff x="7439534" y="1989363"/>
            <a:chExt cx="1828800" cy="2872740"/>
          </a:xfrm>
        </p:grpSpPr>
        <p:sp>
          <p:nvSpPr>
            <p:cNvPr id="16" name="object 16"/>
            <p:cNvSpPr/>
            <p:nvPr/>
          </p:nvSpPr>
          <p:spPr>
            <a:xfrm>
              <a:off x="7468655" y="200206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68655" y="200206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65708" y="2175114"/>
              <a:ext cx="1602740" cy="698500"/>
            </a:xfrm>
            <a:custGeom>
              <a:avLst/>
              <a:gdLst/>
              <a:ahLst/>
              <a:cxnLst/>
              <a:rect l="l" t="t" r="r" b="b"/>
              <a:pathLst>
                <a:path w="1602740" h="698500">
                  <a:moveTo>
                    <a:pt x="1432480" y="645139"/>
                  </a:moveTo>
                  <a:lnTo>
                    <a:pt x="1411595" y="698335"/>
                  </a:lnTo>
                  <a:lnTo>
                    <a:pt x="1602514" y="681193"/>
                  </a:lnTo>
                  <a:lnTo>
                    <a:pt x="1579453" y="655581"/>
                  </a:lnTo>
                  <a:lnTo>
                    <a:pt x="1459078" y="655581"/>
                  </a:lnTo>
                  <a:lnTo>
                    <a:pt x="1432480" y="645139"/>
                  </a:lnTo>
                  <a:close/>
                </a:path>
                <a:path w="1602740" h="698500">
                  <a:moveTo>
                    <a:pt x="1453365" y="591941"/>
                  </a:moveTo>
                  <a:lnTo>
                    <a:pt x="1432480" y="645139"/>
                  </a:lnTo>
                  <a:lnTo>
                    <a:pt x="1459078" y="655581"/>
                  </a:lnTo>
                  <a:lnTo>
                    <a:pt x="1479963" y="602383"/>
                  </a:lnTo>
                  <a:lnTo>
                    <a:pt x="1453365" y="591941"/>
                  </a:lnTo>
                  <a:close/>
                </a:path>
                <a:path w="1602740" h="698500">
                  <a:moveTo>
                    <a:pt x="1474249" y="538743"/>
                  </a:moveTo>
                  <a:lnTo>
                    <a:pt x="1453365" y="591941"/>
                  </a:lnTo>
                  <a:lnTo>
                    <a:pt x="1479963" y="602383"/>
                  </a:lnTo>
                  <a:lnTo>
                    <a:pt x="1459078" y="655581"/>
                  </a:lnTo>
                  <a:lnTo>
                    <a:pt x="1579453" y="655581"/>
                  </a:lnTo>
                  <a:lnTo>
                    <a:pt x="1474249" y="538743"/>
                  </a:lnTo>
                  <a:close/>
                </a:path>
                <a:path w="1602740" h="698500">
                  <a:moveTo>
                    <a:pt x="170587" y="88339"/>
                  </a:moveTo>
                  <a:lnTo>
                    <a:pt x="165514" y="117045"/>
                  </a:lnTo>
                  <a:lnTo>
                    <a:pt x="149702" y="141536"/>
                  </a:lnTo>
                  <a:lnTo>
                    <a:pt x="1432480" y="645139"/>
                  </a:lnTo>
                  <a:lnTo>
                    <a:pt x="1453365" y="591941"/>
                  </a:lnTo>
                  <a:lnTo>
                    <a:pt x="170587" y="88339"/>
                  </a:lnTo>
                  <a:close/>
                </a:path>
                <a:path w="1602740" h="698500">
                  <a:moveTo>
                    <a:pt x="83523" y="0"/>
                  </a:moveTo>
                  <a:lnTo>
                    <a:pt x="51445" y="7143"/>
                  </a:lnTo>
                  <a:lnTo>
                    <a:pt x="24387" y="25794"/>
                  </a:lnTo>
                  <a:lnTo>
                    <a:pt x="5922" y="54392"/>
                  </a:lnTo>
                  <a:lnTo>
                    <a:pt x="0" y="87914"/>
                  </a:lnTo>
                  <a:lnTo>
                    <a:pt x="7143" y="119991"/>
                  </a:lnTo>
                  <a:lnTo>
                    <a:pt x="25794" y="147050"/>
                  </a:lnTo>
                  <a:lnTo>
                    <a:pt x="54392" y="165514"/>
                  </a:lnTo>
                  <a:lnTo>
                    <a:pt x="87914" y="171437"/>
                  </a:lnTo>
                  <a:lnTo>
                    <a:pt x="119991" y="164294"/>
                  </a:lnTo>
                  <a:lnTo>
                    <a:pt x="147050" y="145643"/>
                  </a:lnTo>
                  <a:lnTo>
                    <a:pt x="149702" y="141536"/>
                  </a:lnTo>
                  <a:lnTo>
                    <a:pt x="75276" y="112317"/>
                  </a:lnTo>
                  <a:lnTo>
                    <a:pt x="96161" y="59120"/>
                  </a:lnTo>
                  <a:lnTo>
                    <a:pt x="166003" y="59120"/>
                  </a:lnTo>
                  <a:lnTo>
                    <a:pt x="164294" y="51445"/>
                  </a:lnTo>
                  <a:lnTo>
                    <a:pt x="145643" y="24387"/>
                  </a:lnTo>
                  <a:lnTo>
                    <a:pt x="117045" y="5922"/>
                  </a:lnTo>
                  <a:lnTo>
                    <a:pt x="83523" y="0"/>
                  </a:lnTo>
                  <a:close/>
                </a:path>
                <a:path w="1602740" h="698500">
                  <a:moveTo>
                    <a:pt x="96161" y="59120"/>
                  </a:moveTo>
                  <a:lnTo>
                    <a:pt x="75276" y="112317"/>
                  </a:lnTo>
                  <a:lnTo>
                    <a:pt x="149702" y="141536"/>
                  </a:lnTo>
                  <a:lnTo>
                    <a:pt x="165514" y="117045"/>
                  </a:lnTo>
                  <a:lnTo>
                    <a:pt x="170587" y="88339"/>
                  </a:lnTo>
                  <a:lnTo>
                    <a:pt x="96161" y="59120"/>
                  </a:lnTo>
                  <a:close/>
                </a:path>
                <a:path w="1602740" h="698500">
                  <a:moveTo>
                    <a:pt x="166003" y="59120"/>
                  </a:moveTo>
                  <a:lnTo>
                    <a:pt x="96161" y="59120"/>
                  </a:lnTo>
                  <a:lnTo>
                    <a:pt x="170587" y="88339"/>
                  </a:lnTo>
                  <a:lnTo>
                    <a:pt x="171437" y="83523"/>
                  </a:lnTo>
                  <a:lnTo>
                    <a:pt x="166003" y="5912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52234" y="362834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452234" y="362834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666830" y="3818579"/>
              <a:ext cx="1601470" cy="1043940"/>
            </a:xfrm>
            <a:custGeom>
              <a:avLst/>
              <a:gdLst/>
              <a:ahLst/>
              <a:cxnLst/>
              <a:rect l="l" t="t" r="r" b="b"/>
              <a:pathLst>
                <a:path w="1601470" h="1043939">
                  <a:moveTo>
                    <a:pt x="1441200" y="975885"/>
                  </a:moveTo>
                  <a:lnTo>
                    <a:pt x="1410665" y="1024194"/>
                  </a:lnTo>
                  <a:lnTo>
                    <a:pt x="1601394" y="1043337"/>
                  </a:lnTo>
                  <a:lnTo>
                    <a:pt x="1569866" y="991152"/>
                  </a:lnTo>
                  <a:lnTo>
                    <a:pt x="1465354" y="991152"/>
                  </a:lnTo>
                  <a:lnTo>
                    <a:pt x="1441200" y="975885"/>
                  </a:lnTo>
                  <a:close/>
                </a:path>
                <a:path w="1601470" h="1043939">
                  <a:moveTo>
                    <a:pt x="1471735" y="927577"/>
                  </a:moveTo>
                  <a:lnTo>
                    <a:pt x="1441200" y="975885"/>
                  </a:lnTo>
                  <a:lnTo>
                    <a:pt x="1465354" y="991152"/>
                  </a:lnTo>
                  <a:lnTo>
                    <a:pt x="1495888" y="942844"/>
                  </a:lnTo>
                  <a:lnTo>
                    <a:pt x="1471735" y="927577"/>
                  </a:lnTo>
                  <a:close/>
                </a:path>
                <a:path w="1601470" h="1043939">
                  <a:moveTo>
                    <a:pt x="1502270" y="879268"/>
                  </a:moveTo>
                  <a:lnTo>
                    <a:pt x="1471735" y="927577"/>
                  </a:lnTo>
                  <a:lnTo>
                    <a:pt x="1495888" y="942844"/>
                  </a:lnTo>
                  <a:lnTo>
                    <a:pt x="1465354" y="991152"/>
                  </a:lnTo>
                  <a:lnTo>
                    <a:pt x="1569866" y="991152"/>
                  </a:lnTo>
                  <a:lnTo>
                    <a:pt x="1502270" y="879268"/>
                  </a:lnTo>
                  <a:close/>
                </a:path>
                <a:path w="1601470" h="1043939">
                  <a:moveTo>
                    <a:pt x="167451" y="103162"/>
                  </a:moveTo>
                  <a:lnTo>
                    <a:pt x="157059" y="130400"/>
                  </a:lnTo>
                  <a:lnTo>
                    <a:pt x="136916" y="151471"/>
                  </a:lnTo>
                  <a:lnTo>
                    <a:pt x="1441200" y="975885"/>
                  </a:lnTo>
                  <a:lnTo>
                    <a:pt x="1471735" y="927577"/>
                  </a:lnTo>
                  <a:lnTo>
                    <a:pt x="167451" y="103162"/>
                  </a:lnTo>
                  <a:close/>
                </a:path>
                <a:path w="1601470" h="1043939">
                  <a:moveTo>
                    <a:pt x="98593" y="0"/>
                  </a:moveTo>
                  <a:lnTo>
                    <a:pt x="65744" y="970"/>
                  </a:lnTo>
                  <a:lnTo>
                    <a:pt x="35656" y="14187"/>
                  </a:lnTo>
                  <a:lnTo>
                    <a:pt x="12133" y="38793"/>
                  </a:lnTo>
                  <a:lnTo>
                    <a:pt x="0" y="70599"/>
                  </a:lnTo>
                  <a:lnTo>
                    <a:pt x="970" y="103448"/>
                  </a:lnTo>
                  <a:lnTo>
                    <a:pt x="14187" y="133537"/>
                  </a:lnTo>
                  <a:lnTo>
                    <a:pt x="38793" y="157059"/>
                  </a:lnTo>
                  <a:lnTo>
                    <a:pt x="70599" y="169193"/>
                  </a:lnTo>
                  <a:lnTo>
                    <a:pt x="103448" y="168223"/>
                  </a:lnTo>
                  <a:lnTo>
                    <a:pt x="133537" y="155006"/>
                  </a:lnTo>
                  <a:lnTo>
                    <a:pt x="136916" y="151471"/>
                  </a:lnTo>
                  <a:lnTo>
                    <a:pt x="69329" y="108751"/>
                  </a:lnTo>
                  <a:lnTo>
                    <a:pt x="99864" y="60442"/>
                  </a:lnTo>
                  <a:lnTo>
                    <a:pt x="165893" y="60442"/>
                  </a:lnTo>
                  <a:lnTo>
                    <a:pt x="155005" y="35656"/>
                  </a:lnTo>
                  <a:lnTo>
                    <a:pt x="130398" y="12133"/>
                  </a:lnTo>
                  <a:lnTo>
                    <a:pt x="98593" y="0"/>
                  </a:lnTo>
                  <a:close/>
                </a:path>
                <a:path w="1601470" h="1043939">
                  <a:moveTo>
                    <a:pt x="99864" y="60442"/>
                  </a:moveTo>
                  <a:lnTo>
                    <a:pt x="69329" y="108751"/>
                  </a:lnTo>
                  <a:lnTo>
                    <a:pt x="136916" y="151471"/>
                  </a:lnTo>
                  <a:lnTo>
                    <a:pt x="157059" y="130400"/>
                  </a:lnTo>
                  <a:lnTo>
                    <a:pt x="167451" y="103162"/>
                  </a:lnTo>
                  <a:lnTo>
                    <a:pt x="99864" y="60442"/>
                  </a:lnTo>
                  <a:close/>
                </a:path>
                <a:path w="1601470" h="1043939">
                  <a:moveTo>
                    <a:pt x="165893" y="60442"/>
                  </a:moveTo>
                  <a:lnTo>
                    <a:pt x="99864" y="60442"/>
                  </a:lnTo>
                  <a:lnTo>
                    <a:pt x="167451" y="103162"/>
                  </a:lnTo>
                  <a:lnTo>
                    <a:pt x="169193" y="98594"/>
                  </a:lnTo>
                  <a:lnTo>
                    <a:pt x="168222" y="65745"/>
                  </a:lnTo>
                  <a:lnTo>
                    <a:pt x="165893" y="60442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879184" y="1616964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79186" y="3241547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wToNyc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94538" y="4369027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066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Flight.allPassengers</a:t>
            </a:r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10094538" y="2363417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9808" y="1232080"/>
            <a:ext cx="680085" cy="332740"/>
          </a:xfrm>
          <a:prstGeom prst="rect">
            <a:avLst/>
          </a:prstGeom>
          <a:solidFill>
            <a:srgbClr val="FFFFFF"/>
          </a:solidFill>
          <a:ln w="19050">
            <a:solidFill>
              <a:srgbClr val="9BC85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8735" algn="ctr">
              <a:lnSpc>
                <a:spcPct val="100000"/>
              </a:lnSpc>
              <a:spcBef>
                <a:spcPts val="200"/>
              </a:spcBef>
            </a:pPr>
            <a:r>
              <a:rPr lang="en-US"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lang="en-US" sz="2000" dirty="0">
              <a:solidFill>
                <a:srgbClr val="40404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1590547"/>
            <a:ext cx="270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843" y="2035555"/>
            <a:ext cx="623570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1625" marR="5080" indent="-288925">
              <a:lnSpc>
                <a:spcPct val="101000"/>
              </a:lnSpc>
              <a:spcBef>
                <a:spcPts val="75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package-qualified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813" y="3504691"/>
            <a:ext cx="6702425" cy="17297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class-qualified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3404" y="2849371"/>
            <a:ext cx="297116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17855" marR="5080" indent="-605790">
              <a:lnSpc>
                <a:spcPts val="4300"/>
              </a:lnSpc>
              <a:spcBef>
                <a:spcPts val="215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36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Import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06779"/>
            <a:ext cx="1008443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40" dirty="0"/>
              <a:t> </a:t>
            </a:r>
            <a:r>
              <a:rPr spc="-5" dirty="0">
                <a:solidFill>
                  <a:srgbClr val="FFFFFF"/>
                </a:solidFill>
              </a:rPr>
              <a:t>com.</a:t>
            </a:r>
            <a:r>
              <a:rPr lang="en-US" spc="-5" dirty="0">
                <a:solidFill>
                  <a:srgbClr val="FFFFFF"/>
                </a:solidFill>
              </a:rPr>
              <a:t>mycompany</a:t>
            </a:r>
            <a:r>
              <a:rPr spc="-5" dirty="0">
                <a:solidFill>
                  <a:srgbClr val="FFFFFF"/>
                </a:solidFill>
              </a:rPr>
              <a:t>.flightapp.Flight.</a:t>
            </a:r>
            <a:r>
              <a:rPr spc="-5" dirty="0"/>
              <a:t>resetAllPassengers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202179"/>
            <a:ext cx="70358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2910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2910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getAllPassengers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693" y="2169267"/>
            <a:ext cx="4372610" cy="443230"/>
          </a:xfrm>
          <a:custGeom>
            <a:avLst/>
            <a:gdLst/>
            <a:ahLst/>
            <a:cxnLst/>
            <a:rect l="l" t="t" r="r" b="b"/>
            <a:pathLst>
              <a:path w="4372610" h="443230">
                <a:moveTo>
                  <a:pt x="0" y="0"/>
                </a:moveTo>
                <a:lnTo>
                  <a:pt x="4372584" y="0"/>
                </a:lnTo>
                <a:lnTo>
                  <a:pt x="4372584" y="442609"/>
                </a:lnTo>
                <a:lnTo>
                  <a:pt x="0" y="44260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06779"/>
            <a:ext cx="100844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40" dirty="0"/>
              <a:t> </a:t>
            </a:r>
            <a:r>
              <a:rPr spc="-5" dirty="0">
                <a:solidFill>
                  <a:srgbClr val="FFFFFF"/>
                </a:solidFill>
              </a:rPr>
              <a:t>com.pluralsight.flightapp.Flight.</a:t>
            </a:r>
            <a:r>
              <a:rPr spc="-5" dirty="0"/>
              <a:t>resetAllPassengers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35" dirty="0"/>
              <a:t> </a:t>
            </a:r>
            <a:r>
              <a:rPr spc="-5" dirty="0">
                <a:solidFill>
                  <a:srgbClr val="FFFFFF"/>
                </a:solidFill>
              </a:rPr>
              <a:t>com.pluralsight.flightapp.Flight.</a:t>
            </a:r>
            <a:r>
              <a:rPr spc="-5" dirty="0"/>
              <a:t>getAllPassengers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202179"/>
            <a:ext cx="70358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2910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2910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getAllPassengers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7642" y="2150217"/>
            <a:ext cx="7153909" cy="4310380"/>
            <a:chOff x="277642" y="2150217"/>
            <a:chExt cx="7153909" cy="4310380"/>
          </a:xfrm>
        </p:grpSpPr>
        <p:sp>
          <p:nvSpPr>
            <p:cNvPr id="6" name="object 6"/>
            <p:cNvSpPr/>
            <p:nvPr/>
          </p:nvSpPr>
          <p:spPr>
            <a:xfrm>
              <a:off x="296693" y="2169267"/>
              <a:ext cx="4372610" cy="443230"/>
            </a:xfrm>
            <a:custGeom>
              <a:avLst/>
              <a:gdLst/>
              <a:ahLst/>
              <a:cxnLst/>
              <a:rect l="l" t="t" r="r" b="b"/>
              <a:pathLst>
                <a:path w="4372610" h="443230">
                  <a:moveTo>
                    <a:pt x="0" y="0"/>
                  </a:moveTo>
                  <a:lnTo>
                    <a:pt x="4372584" y="0"/>
                  </a:lnTo>
                  <a:lnTo>
                    <a:pt x="4372584" y="442609"/>
                  </a:lnTo>
                  <a:lnTo>
                    <a:pt x="0" y="44260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6692" y="5998724"/>
              <a:ext cx="7115809" cy="443230"/>
            </a:xfrm>
            <a:custGeom>
              <a:avLst/>
              <a:gdLst/>
              <a:ahLst/>
              <a:cxnLst/>
              <a:rect l="l" t="t" r="r" b="b"/>
              <a:pathLst>
                <a:path w="7115809" h="443229">
                  <a:moveTo>
                    <a:pt x="0" y="0"/>
                  </a:moveTo>
                  <a:lnTo>
                    <a:pt x="7115783" y="0"/>
                  </a:lnTo>
                  <a:lnTo>
                    <a:pt x="7115783" y="442609"/>
                  </a:lnTo>
                  <a:lnTo>
                    <a:pt x="0" y="44260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06779"/>
            <a:ext cx="100844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40" dirty="0"/>
              <a:t> </a:t>
            </a:r>
            <a:r>
              <a:rPr spc="-5" dirty="0">
                <a:solidFill>
                  <a:srgbClr val="FFFFFF"/>
                </a:solidFill>
              </a:rPr>
              <a:t>com.pluralsight.flightapp.Flight.</a:t>
            </a:r>
            <a:r>
              <a:rPr spc="-5" dirty="0"/>
              <a:t>resetAllPassengers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35" dirty="0"/>
              <a:t> </a:t>
            </a:r>
            <a:r>
              <a:rPr spc="-5" dirty="0">
                <a:solidFill>
                  <a:srgbClr val="FFFFFF"/>
                </a:solidFill>
              </a:rPr>
              <a:t>com.pluralsight.flightapp.Flight.</a:t>
            </a:r>
            <a:r>
              <a:rPr spc="-5" dirty="0"/>
              <a:t>getAllPassengers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202179"/>
            <a:ext cx="59690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224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224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getAllPassengers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3322" y="877516"/>
            <a:ext cx="10267315" cy="5582920"/>
            <a:chOff x="253322" y="877516"/>
            <a:chExt cx="10267315" cy="5582920"/>
          </a:xfrm>
        </p:grpSpPr>
        <p:sp>
          <p:nvSpPr>
            <p:cNvPr id="6" name="object 6"/>
            <p:cNvSpPr/>
            <p:nvPr/>
          </p:nvSpPr>
          <p:spPr>
            <a:xfrm>
              <a:off x="296692" y="5998723"/>
              <a:ext cx="7115809" cy="443230"/>
            </a:xfrm>
            <a:custGeom>
              <a:avLst/>
              <a:gdLst/>
              <a:ahLst/>
              <a:cxnLst/>
              <a:rect l="l" t="t" r="r" b="b"/>
              <a:pathLst>
                <a:path w="7115809" h="443229">
                  <a:moveTo>
                    <a:pt x="0" y="0"/>
                  </a:moveTo>
                  <a:lnTo>
                    <a:pt x="7115783" y="0"/>
                  </a:lnTo>
                  <a:lnTo>
                    <a:pt x="7115783" y="442609"/>
                  </a:lnTo>
                  <a:lnTo>
                    <a:pt x="0" y="44260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2372" y="896566"/>
              <a:ext cx="10229215" cy="995680"/>
            </a:xfrm>
            <a:custGeom>
              <a:avLst/>
              <a:gdLst/>
              <a:ahLst/>
              <a:cxnLst/>
              <a:rect l="l" t="t" r="r" b="b"/>
              <a:pathLst>
                <a:path w="10229215" h="995680">
                  <a:moveTo>
                    <a:pt x="0" y="0"/>
                  </a:moveTo>
                  <a:lnTo>
                    <a:pt x="10228636" y="0"/>
                  </a:lnTo>
                  <a:lnTo>
                    <a:pt x="10228636" y="995463"/>
                  </a:lnTo>
                  <a:lnTo>
                    <a:pt x="0" y="9954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72" y="896566"/>
            <a:ext cx="10229215" cy="995680"/>
          </a:xfrm>
          <a:prstGeom prst="rect">
            <a:avLst/>
          </a:prstGeom>
          <a:solidFill>
            <a:srgbClr val="171717"/>
          </a:solidFill>
          <a:ln w="38100">
            <a:solidFill>
              <a:srgbClr val="9BC85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35" dirty="0"/>
              <a:t> </a:t>
            </a:r>
            <a:r>
              <a:rPr spc="-5" dirty="0">
                <a:solidFill>
                  <a:srgbClr val="FFFFFF"/>
                </a:solidFill>
              </a:rPr>
              <a:t>com.pluralsight.flightapp.Flight.</a:t>
            </a:r>
            <a:r>
              <a:rPr spc="-5" dirty="0"/>
              <a:t>*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202179"/>
            <a:ext cx="59690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224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224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getAllPassengers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72571" y="511555"/>
            <a:ext cx="575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283710">
              <a:lnSpc>
                <a:spcPct val="100000"/>
              </a:lnSpc>
              <a:spcBef>
                <a:spcPts val="725"/>
              </a:spcBef>
            </a:pPr>
            <a:r>
              <a:rPr spc="20" dirty="0"/>
              <a:t>Perform</a:t>
            </a:r>
            <a:r>
              <a:rPr spc="-140" dirty="0"/>
              <a:t> </a:t>
            </a:r>
            <a:r>
              <a:rPr dirty="0"/>
              <a:t>one-time</a:t>
            </a:r>
            <a:r>
              <a:rPr spc="-130" dirty="0"/>
              <a:t> </a:t>
            </a:r>
            <a:r>
              <a:rPr spc="40" dirty="0"/>
              <a:t>type</a:t>
            </a:r>
            <a:r>
              <a:rPr spc="-130" dirty="0"/>
              <a:t> </a:t>
            </a:r>
            <a:r>
              <a:rPr spc="20" dirty="0"/>
              <a:t>initialization</a:t>
            </a:r>
            <a:endParaRPr spc="20" dirty="0"/>
          </a:p>
          <a:p>
            <a:pPr marL="481266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4812665" algn="l"/>
                <a:tab pos="4813300" algn="l"/>
              </a:tabLst>
            </a:pPr>
            <a:r>
              <a:rPr dirty="0"/>
              <a:t>Execute</a:t>
            </a:r>
            <a:r>
              <a:rPr spc="-125" dirty="0"/>
              <a:t> </a:t>
            </a:r>
            <a:r>
              <a:rPr spc="10" dirty="0"/>
              <a:t>before</a:t>
            </a:r>
            <a:r>
              <a:rPr spc="-125" dirty="0"/>
              <a:t> </a:t>
            </a:r>
            <a:r>
              <a:rPr spc="-5" dirty="0"/>
              <a:t>type’s</a:t>
            </a:r>
            <a:r>
              <a:rPr spc="-125" dirty="0"/>
              <a:t> </a:t>
            </a:r>
            <a:r>
              <a:rPr spc="-25" dirty="0"/>
              <a:t>first</a:t>
            </a:r>
            <a:r>
              <a:rPr spc="-125" dirty="0"/>
              <a:t> </a:t>
            </a:r>
            <a:r>
              <a:rPr spc="-40" dirty="0"/>
              <a:t>use</a:t>
            </a:r>
            <a:endParaRPr spc="-40" dirty="0"/>
          </a:p>
          <a:p>
            <a:pPr marL="481266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4812665" algn="l"/>
                <a:tab pos="4813300" algn="l"/>
              </a:tabLst>
            </a:pPr>
            <a:r>
              <a:rPr spc="-35" dirty="0"/>
              <a:t>Has</a:t>
            </a:r>
            <a:r>
              <a:rPr spc="-125" dirty="0"/>
              <a:t> </a:t>
            </a:r>
            <a:r>
              <a:rPr spc="-5" dirty="0"/>
              <a:t>access</a:t>
            </a:r>
            <a:r>
              <a:rPr spc="-120" dirty="0"/>
              <a:t> </a:t>
            </a:r>
            <a:r>
              <a:rPr spc="40" dirty="0"/>
              <a:t>to</a:t>
            </a:r>
            <a:r>
              <a:rPr spc="-125" dirty="0"/>
              <a:t> </a:t>
            </a:r>
            <a:r>
              <a:rPr spc="-5" dirty="0"/>
              <a:t>static</a:t>
            </a:r>
            <a:r>
              <a:rPr spc="-125" dirty="0"/>
              <a:t> </a:t>
            </a:r>
            <a:r>
              <a:rPr spc="-20" dirty="0"/>
              <a:t>members</a:t>
            </a:r>
            <a:r>
              <a:rPr spc="-120" dirty="0"/>
              <a:t> </a:t>
            </a:r>
            <a:r>
              <a:rPr dirty="0"/>
              <a:t>only</a:t>
            </a:r>
            <a:endParaRPr dirty="0"/>
          </a:p>
          <a:p>
            <a:pPr marL="4271010"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/>
          </a:p>
          <a:p>
            <a:pPr marL="4271010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/>
          </a:p>
          <a:p>
            <a:pPr marL="428371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Statements</a:t>
            </a:r>
            <a:r>
              <a:rPr spc="-135" dirty="0"/>
              <a:t> </a:t>
            </a:r>
            <a:r>
              <a:rPr spc="40" dirty="0"/>
              <a:t>enclosed</a:t>
            </a:r>
            <a:r>
              <a:rPr spc="-125" dirty="0"/>
              <a:t> </a:t>
            </a:r>
            <a:r>
              <a:rPr spc="-5" dirty="0"/>
              <a:t>in</a:t>
            </a:r>
            <a:r>
              <a:rPr spc="-130" dirty="0"/>
              <a:t> </a:t>
            </a:r>
            <a:r>
              <a:rPr dirty="0"/>
              <a:t>brackets</a:t>
            </a:r>
            <a:endParaRPr dirty="0"/>
          </a:p>
          <a:p>
            <a:pPr marL="481266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4812665" algn="l"/>
                <a:tab pos="4813300" algn="l"/>
              </a:tabLst>
            </a:pPr>
            <a:r>
              <a:rPr spc="35" dirty="0"/>
              <a:t>Preceded</a:t>
            </a:r>
            <a:r>
              <a:rPr spc="-145" dirty="0"/>
              <a:t> </a:t>
            </a:r>
            <a:r>
              <a:rPr spc="10" dirty="0"/>
              <a:t>by</a:t>
            </a:r>
            <a:r>
              <a:rPr spc="-145" dirty="0"/>
              <a:t> </a:t>
            </a:r>
            <a:r>
              <a:rPr spc="-5" dirty="0"/>
              <a:t>static</a:t>
            </a:r>
            <a:r>
              <a:rPr spc="-130" dirty="0"/>
              <a:t> </a:t>
            </a:r>
            <a:r>
              <a:rPr spc="-15" dirty="0"/>
              <a:t>keyword</a:t>
            </a:r>
            <a:endParaRPr spc="-15" dirty="0"/>
          </a:p>
          <a:p>
            <a:pPr marL="481266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812665" algn="l"/>
                <a:tab pos="4813300" algn="l"/>
              </a:tabLst>
            </a:pPr>
            <a:r>
              <a:rPr spc="15" dirty="0"/>
              <a:t>Outside</a:t>
            </a:r>
            <a:r>
              <a:rPr spc="-125" dirty="0"/>
              <a:t> </a:t>
            </a:r>
            <a:r>
              <a:rPr spc="65" dirty="0"/>
              <a:t>of</a:t>
            </a:r>
            <a:r>
              <a:rPr spc="-130" dirty="0"/>
              <a:t> </a:t>
            </a:r>
            <a:r>
              <a:rPr spc="-50" dirty="0"/>
              <a:t>any</a:t>
            </a:r>
            <a:r>
              <a:rPr spc="-140" dirty="0"/>
              <a:t> </a:t>
            </a:r>
            <a:r>
              <a:rPr spc="15" dirty="0"/>
              <a:t>method</a:t>
            </a:r>
            <a:r>
              <a:rPr spc="-135" dirty="0"/>
              <a:t> </a:t>
            </a:r>
            <a:r>
              <a:rPr spc="20" dirty="0"/>
              <a:t>or</a:t>
            </a:r>
            <a:r>
              <a:rPr spc="-125" dirty="0"/>
              <a:t> </a:t>
            </a:r>
            <a:r>
              <a:rPr spc="10" dirty="0"/>
              <a:t>constructor</a:t>
            </a:r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2334" y="1812925"/>
            <a:ext cx="3234030" cy="364648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43355"/>
            <a:ext cx="3225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1476755"/>
            <a:ext cx="871283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allPassengers,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maxPassengersPerFlight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7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2291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AdminService admin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AdminService();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admin.connect();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5080" indent="-609600">
              <a:lnSpc>
                <a:spcPct val="175000"/>
              </a:lnSpc>
              <a:tabLst>
                <a:tab pos="5955665" algn="l"/>
              </a:tabLst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maxPassengersPerFlight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admin.isRestricted()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?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admin.getMaxFlightPassengers(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	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Integer.MAX_VALUE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admin.close();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898" y="1925828"/>
            <a:ext cx="375094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898" y="3120644"/>
            <a:ext cx="397319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680"/>
              </a:lnSpc>
              <a:spcBef>
                <a:spcPts val="18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1211579"/>
            <a:ext cx="444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add1Passenger()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3610" y="1745525"/>
          <a:ext cx="3721735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3950"/>
                <a:gridCol w="1066800"/>
                <a:gridCol w="260985"/>
              </a:tblGrid>
              <a:tr h="434193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if(passengers</a:t>
                      </a:r>
                      <a:r>
                        <a:rPr sz="2000" spc="-8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seats)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passengers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allPassengers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+=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3059" y="3345179"/>
            <a:ext cx="383540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1211579"/>
            <a:ext cx="9931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add1Passenger()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622300" marR="5080" indent="-30480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if(passengers </a:t>
            </a:r>
            <a:r>
              <a:rPr dirty="0">
                <a:solidFill>
                  <a:srgbClr val="F2F2F2"/>
                </a:solidFill>
              </a:rPr>
              <a:t>&lt; </a:t>
            </a:r>
            <a:r>
              <a:rPr spc="-5" dirty="0">
                <a:solidFill>
                  <a:srgbClr val="F2F2F2"/>
                </a:solidFill>
              </a:rPr>
              <a:t>seats &amp;&amp; passengers </a:t>
            </a:r>
            <a:r>
              <a:rPr dirty="0">
                <a:solidFill>
                  <a:srgbClr val="F2F2F2"/>
                </a:solidFill>
              </a:rPr>
              <a:t>&lt; </a:t>
            </a:r>
            <a:r>
              <a:rPr spc="-5" dirty="0"/>
              <a:t>maxPassengersPerFlight</a:t>
            </a:r>
            <a:r>
              <a:rPr spc="-5" dirty="0">
                <a:solidFill>
                  <a:srgbClr val="F2F2F2"/>
                </a:solidFill>
              </a:rPr>
              <a:t>) </a:t>
            </a:r>
            <a:r>
              <a:rPr dirty="0">
                <a:solidFill>
                  <a:srgbClr val="F2F2F2"/>
                </a:solidFill>
              </a:rPr>
              <a:t>{ </a:t>
            </a:r>
            <a:r>
              <a:rPr spc="-119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passengers</a:t>
            </a:r>
            <a:r>
              <a:rPr spc="-1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+= 1;</a:t>
            </a:r>
            <a:endParaRPr spc="-5"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811779"/>
            <a:ext cx="38354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allPassengers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593339"/>
            <a:ext cx="568388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class-wide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36267"/>
            <a:ext cx="1832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2002027"/>
            <a:ext cx="614172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626611"/>
            <a:ext cx="6297930" cy="13608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75891"/>
            <a:ext cx="3670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2120900"/>
            <a:ext cx="5354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5080" indent="-288925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class-qualified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590035"/>
            <a:ext cx="592264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one-time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before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type’s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2178811"/>
            <a:ext cx="582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class-wide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843" y="2620771"/>
            <a:ext cx="6207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813" y="3724147"/>
            <a:ext cx="538670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Accessible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1956" y="2849371"/>
            <a:ext cx="210248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86765">
              <a:lnSpc>
                <a:spcPts val="4300"/>
              </a:lnSpc>
              <a:spcBef>
                <a:spcPts val="215"/>
              </a:spcBef>
            </a:pPr>
            <a:r>
              <a:rPr sz="36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  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mb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3037" y="1828800"/>
            <a:ext cx="1936325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0516" y="4457248"/>
            <a:ext cx="4086860" cy="1389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58470" marR="450215" algn="ctr">
              <a:lnSpc>
                <a:spcPct val="101000"/>
              </a:lnSpc>
              <a:spcBef>
                <a:spcPts val="585"/>
              </a:spcBef>
            </a:pP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581596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 marR="508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private int passengers, seats </a:t>
            </a:r>
            <a:r>
              <a:rPr dirty="0">
                <a:solidFill>
                  <a:srgbClr val="F2F2F2"/>
                </a:solidFill>
              </a:rPr>
              <a:t>= </a:t>
            </a:r>
            <a:r>
              <a:rPr spc="-5" dirty="0">
                <a:solidFill>
                  <a:srgbClr val="F2F2F2"/>
                </a:solidFill>
              </a:rPr>
              <a:t>150; </a:t>
            </a:r>
            <a:r>
              <a:rPr spc="-1190" dirty="0">
                <a:solidFill>
                  <a:srgbClr val="F2F2F2"/>
                </a:solidFill>
              </a:rPr>
              <a:t> </a:t>
            </a:r>
            <a:r>
              <a:rPr spc="-5" dirty="0"/>
              <a:t>private static int allPassengers</a:t>
            </a:r>
            <a:r>
              <a:rPr spc="-5" dirty="0">
                <a:solidFill>
                  <a:srgbClr val="F2F2F2"/>
                </a:solidFill>
              </a:rPr>
              <a:t>; </a:t>
            </a:r>
            <a:r>
              <a:rPr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1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1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add1Passenger()</a:t>
            </a:r>
            <a:r>
              <a:rPr spc="-1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3610" y="2925101"/>
          <a:ext cx="3721735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3950"/>
                <a:gridCol w="1066800"/>
                <a:gridCol w="260985"/>
              </a:tblGrid>
              <a:tr h="434193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if(passengers</a:t>
                      </a:r>
                      <a:r>
                        <a:rPr sz="2000" spc="-8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seats)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passengers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9BC8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allPassengers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+=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3059" y="4524755"/>
            <a:ext cx="38354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3037" y="1828800"/>
            <a:ext cx="1936325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0516" y="4457248"/>
            <a:ext cx="4086860" cy="1389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58470" marR="450215" algn="ctr">
              <a:lnSpc>
                <a:spcPct val="101000"/>
              </a:lnSpc>
              <a:spcBef>
                <a:spcPts val="585"/>
              </a:spcBef>
            </a:pP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3407" y="4457248"/>
            <a:ext cx="3976370" cy="1389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75"/>
              </a:spcBef>
            </a:pPr>
            <a:r>
              <a:rPr sz="20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61620" marR="254635" algn="ctr">
              <a:lnSpc>
                <a:spcPct val="101000"/>
              </a:lnSpc>
              <a:spcBef>
                <a:spcPts val="585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tied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362" y="1828800"/>
            <a:ext cx="2430462" cy="24304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830579"/>
            <a:ext cx="61214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 marR="508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private int passengers, seats </a:t>
            </a:r>
            <a:r>
              <a:rPr dirty="0">
                <a:solidFill>
                  <a:srgbClr val="F2F2F2"/>
                </a:solidFill>
              </a:rPr>
              <a:t>= </a:t>
            </a:r>
            <a:r>
              <a:rPr spc="-5" dirty="0">
                <a:solidFill>
                  <a:srgbClr val="F2F2F2"/>
                </a:solidFill>
              </a:rPr>
              <a:t>150; </a:t>
            </a:r>
            <a:r>
              <a:rPr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private </a:t>
            </a:r>
            <a:r>
              <a:rPr spc="-5" dirty="0"/>
              <a:t>static </a:t>
            </a:r>
            <a:r>
              <a:rPr spc="-5" dirty="0">
                <a:solidFill>
                  <a:srgbClr val="FFFFFF"/>
                </a:solidFill>
              </a:rPr>
              <a:t>int </a:t>
            </a:r>
            <a:r>
              <a:rPr spc="-5" dirty="0"/>
              <a:t>allPassengers</a:t>
            </a:r>
            <a:r>
              <a:rPr spc="-5" dirty="0">
                <a:solidFill>
                  <a:srgbClr val="F2F2F2"/>
                </a:solidFill>
              </a:rPr>
              <a:t>; </a:t>
            </a:r>
            <a:r>
              <a:rPr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public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20" dirty="0"/>
              <a:t> </a:t>
            </a:r>
            <a:r>
              <a:rPr spc="-5" dirty="0">
                <a:solidFill>
                  <a:srgbClr val="FFFFFF"/>
                </a:solidFill>
              </a:rPr>
              <a:t>int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/>
              <a:t>getAllPassengers</a:t>
            </a:r>
            <a:r>
              <a:rPr spc="-5" dirty="0">
                <a:solidFill>
                  <a:srgbClr val="FFFFFF"/>
                </a:solidFill>
              </a:rPr>
              <a:t>()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964179"/>
            <a:ext cx="657860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allPassengers;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allPassengers</a:t>
            </a:r>
            <a:r>
              <a:rPr sz="20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744979"/>
            <a:ext cx="474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573779"/>
            <a:ext cx="474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68223" y="2051394"/>
            <a:ext cx="2265045" cy="1610360"/>
            <a:chOff x="9268223" y="2051394"/>
            <a:chExt cx="2265045" cy="1610360"/>
          </a:xfrm>
        </p:grpSpPr>
        <p:sp>
          <p:nvSpPr>
            <p:cNvPr id="6" name="object 6"/>
            <p:cNvSpPr/>
            <p:nvPr/>
          </p:nvSpPr>
          <p:spPr>
            <a:xfrm>
              <a:off x="9268223" y="2051394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094537" y="2363417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094537" y="2363417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094538" y="311455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77523" y="2002637"/>
            <a:ext cx="1390650" cy="11010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80415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68224" y="4057002"/>
            <a:ext cx="2265045" cy="1610360"/>
          </a:xfrm>
          <a:custGeom>
            <a:avLst/>
            <a:gdLst/>
            <a:ahLst/>
            <a:cxnLst/>
            <a:rect l="l" t="t" r="r" b="b"/>
            <a:pathLst>
              <a:path w="2265045" h="1610360">
                <a:moveTo>
                  <a:pt x="1996716" y="0"/>
                </a:moveTo>
                <a:lnTo>
                  <a:pt x="268310" y="0"/>
                </a:lnTo>
                <a:lnTo>
                  <a:pt x="220081" y="4322"/>
                </a:lnTo>
                <a:lnTo>
                  <a:pt x="174688" y="16786"/>
                </a:lnTo>
                <a:lnTo>
                  <a:pt x="132889" y="36632"/>
                </a:lnTo>
                <a:lnTo>
                  <a:pt x="95441" y="63103"/>
                </a:lnTo>
                <a:lnTo>
                  <a:pt x="63103" y="95441"/>
                </a:lnTo>
                <a:lnTo>
                  <a:pt x="36632" y="132889"/>
                </a:lnTo>
                <a:lnTo>
                  <a:pt x="16786" y="174688"/>
                </a:lnTo>
                <a:lnTo>
                  <a:pt x="4322" y="220082"/>
                </a:lnTo>
                <a:lnTo>
                  <a:pt x="0" y="268311"/>
                </a:lnTo>
                <a:lnTo>
                  <a:pt x="0" y="1341516"/>
                </a:lnTo>
                <a:lnTo>
                  <a:pt x="4322" y="1389745"/>
                </a:lnTo>
                <a:lnTo>
                  <a:pt x="16786" y="1435138"/>
                </a:lnTo>
                <a:lnTo>
                  <a:pt x="36632" y="1476938"/>
                </a:lnTo>
                <a:lnTo>
                  <a:pt x="63103" y="1514386"/>
                </a:lnTo>
                <a:lnTo>
                  <a:pt x="95441" y="1546724"/>
                </a:lnTo>
                <a:lnTo>
                  <a:pt x="132889" y="1573195"/>
                </a:lnTo>
                <a:lnTo>
                  <a:pt x="174688" y="1593041"/>
                </a:lnTo>
                <a:lnTo>
                  <a:pt x="220081" y="1605504"/>
                </a:lnTo>
                <a:lnTo>
                  <a:pt x="268310" y="1609827"/>
                </a:lnTo>
                <a:lnTo>
                  <a:pt x="1996716" y="1609827"/>
                </a:lnTo>
                <a:lnTo>
                  <a:pt x="2044945" y="1605504"/>
                </a:lnTo>
                <a:lnTo>
                  <a:pt x="2090338" y="1593041"/>
                </a:lnTo>
                <a:lnTo>
                  <a:pt x="2132138" y="1573195"/>
                </a:lnTo>
                <a:lnTo>
                  <a:pt x="2169585" y="1546724"/>
                </a:lnTo>
                <a:lnTo>
                  <a:pt x="2201923" y="1514386"/>
                </a:lnTo>
                <a:lnTo>
                  <a:pt x="2228394" y="1476938"/>
                </a:lnTo>
                <a:lnTo>
                  <a:pt x="2248241" y="1435138"/>
                </a:lnTo>
                <a:lnTo>
                  <a:pt x="2260704" y="1389745"/>
                </a:lnTo>
                <a:lnTo>
                  <a:pt x="2265027" y="1341516"/>
                </a:lnTo>
                <a:lnTo>
                  <a:pt x="2265027" y="268311"/>
                </a:lnTo>
                <a:lnTo>
                  <a:pt x="2260704" y="220082"/>
                </a:lnTo>
                <a:lnTo>
                  <a:pt x="2248241" y="174688"/>
                </a:lnTo>
                <a:lnTo>
                  <a:pt x="2228394" y="132889"/>
                </a:lnTo>
                <a:lnTo>
                  <a:pt x="2201923" y="95441"/>
                </a:lnTo>
                <a:lnTo>
                  <a:pt x="2169585" y="63103"/>
                </a:lnTo>
                <a:lnTo>
                  <a:pt x="2132138" y="36632"/>
                </a:lnTo>
                <a:lnTo>
                  <a:pt x="2090338" y="16786"/>
                </a:lnTo>
                <a:lnTo>
                  <a:pt x="2044945" y="4322"/>
                </a:lnTo>
                <a:lnTo>
                  <a:pt x="1996716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094538" y="4369027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7523" y="405942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94538" y="512016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77523" y="4809235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55955" y="1989363"/>
            <a:ext cx="1812289" cy="884555"/>
            <a:chOff x="7455955" y="1989363"/>
            <a:chExt cx="1812289" cy="884555"/>
          </a:xfrm>
        </p:grpSpPr>
        <p:sp>
          <p:nvSpPr>
            <p:cNvPr id="17" name="object 17"/>
            <p:cNvSpPr/>
            <p:nvPr/>
          </p:nvSpPr>
          <p:spPr>
            <a:xfrm>
              <a:off x="7468655" y="200206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68655" y="200206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665709" y="2175114"/>
              <a:ext cx="1602740" cy="698500"/>
            </a:xfrm>
            <a:custGeom>
              <a:avLst/>
              <a:gdLst/>
              <a:ahLst/>
              <a:cxnLst/>
              <a:rect l="l" t="t" r="r" b="b"/>
              <a:pathLst>
                <a:path w="1602740" h="698500">
                  <a:moveTo>
                    <a:pt x="1432480" y="645139"/>
                  </a:moveTo>
                  <a:lnTo>
                    <a:pt x="1411595" y="698335"/>
                  </a:lnTo>
                  <a:lnTo>
                    <a:pt x="1602514" y="681193"/>
                  </a:lnTo>
                  <a:lnTo>
                    <a:pt x="1579453" y="655581"/>
                  </a:lnTo>
                  <a:lnTo>
                    <a:pt x="1459078" y="655581"/>
                  </a:lnTo>
                  <a:lnTo>
                    <a:pt x="1432480" y="645139"/>
                  </a:lnTo>
                  <a:close/>
                </a:path>
                <a:path w="1602740" h="698500">
                  <a:moveTo>
                    <a:pt x="1453365" y="591941"/>
                  </a:moveTo>
                  <a:lnTo>
                    <a:pt x="1432480" y="645139"/>
                  </a:lnTo>
                  <a:lnTo>
                    <a:pt x="1459078" y="655581"/>
                  </a:lnTo>
                  <a:lnTo>
                    <a:pt x="1479963" y="602383"/>
                  </a:lnTo>
                  <a:lnTo>
                    <a:pt x="1453365" y="591941"/>
                  </a:lnTo>
                  <a:close/>
                </a:path>
                <a:path w="1602740" h="698500">
                  <a:moveTo>
                    <a:pt x="1474249" y="538743"/>
                  </a:moveTo>
                  <a:lnTo>
                    <a:pt x="1453365" y="591941"/>
                  </a:lnTo>
                  <a:lnTo>
                    <a:pt x="1479963" y="602383"/>
                  </a:lnTo>
                  <a:lnTo>
                    <a:pt x="1459078" y="655581"/>
                  </a:lnTo>
                  <a:lnTo>
                    <a:pt x="1579453" y="655581"/>
                  </a:lnTo>
                  <a:lnTo>
                    <a:pt x="1474249" y="538743"/>
                  </a:lnTo>
                  <a:close/>
                </a:path>
                <a:path w="1602740" h="698500">
                  <a:moveTo>
                    <a:pt x="170587" y="88339"/>
                  </a:moveTo>
                  <a:lnTo>
                    <a:pt x="165514" y="117045"/>
                  </a:lnTo>
                  <a:lnTo>
                    <a:pt x="149702" y="141536"/>
                  </a:lnTo>
                  <a:lnTo>
                    <a:pt x="1432480" y="645139"/>
                  </a:lnTo>
                  <a:lnTo>
                    <a:pt x="1453365" y="591941"/>
                  </a:lnTo>
                  <a:lnTo>
                    <a:pt x="170587" y="88339"/>
                  </a:lnTo>
                  <a:close/>
                </a:path>
                <a:path w="1602740" h="698500">
                  <a:moveTo>
                    <a:pt x="83523" y="0"/>
                  </a:moveTo>
                  <a:lnTo>
                    <a:pt x="51445" y="7143"/>
                  </a:lnTo>
                  <a:lnTo>
                    <a:pt x="24387" y="25794"/>
                  </a:lnTo>
                  <a:lnTo>
                    <a:pt x="5922" y="54392"/>
                  </a:lnTo>
                  <a:lnTo>
                    <a:pt x="0" y="87914"/>
                  </a:lnTo>
                  <a:lnTo>
                    <a:pt x="7143" y="119991"/>
                  </a:lnTo>
                  <a:lnTo>
                    <a:pt x="25794" y="147050"/>
                  </a:lnTo>
                  <a:lnTo>
                    <a:pt x="54392" y="165514"/>
                  </a:lnTo>
                  <a:lnTo>
                    <a:pt x="87914" y="171437"/>
                  </a:lnTo>
                  <a:lnTo>
                    <a:pt x="119991" y="164294"/>
                  </a:lnTo>
                  <a:lnTo>
                    <a:pt x="147050" y="145643"/>
                  </a:lnTo>
                  <a:lnTo>
                    <a:pt x="149702" y="141536"/>
                  </a:lnTo>
                  <a:lnTo>
                    <a:pt x="75276" y="112317"/>
                  </a:lnTo>
                  <a:lnTo>
                    <a:pt x="96161" y="59120"/>
                  </a:lnTo>
                  <a:lnTo>
                    <a:pt x="166003" y="59120"/>
                  </a:lnTo>
                  <a:lnTo>
                    <a:pt x="164294" y="51445"/>
                  </a:lnTo>
                  <a:lnTo>
                    <a:pt x="145643" y="24387"/>
                  </a:lnTo>
                  <a:lnTo>
                    <a:pt x="117045" y="5922"/>
                  </a:lnTo>
                  <a:lnTo>
                    <a:pt x="83523" y="0"/>
                  </a:lnTo>
                  <a:close/>
                </a:path>
                <a:path w="1602740" h="698500">
                  <a:moveTo>
                    <a:pt x="96161" y="59120"/>
                  </a:moveTo>
                  <a:lnTo>
                    <a:pt x="75276" y="112317"/>
                  </a:lnTo>
                  <a:lnTo>
                    <a:pt x="149702" y="141536"/>
                  </a:lnTo>
                  <a:lnTo>
                    <a:pt x="165514" y="117045"/>
                  </a:lnTo>
                  <a:lnTo>
                    <a:pt x="170587" y="88339"/>
                  </a:lnTo>
                  <a:lnTo>
                    <a:pt x="96161" y="59120"/>
                  </a:lnTo>
                  <a:close/>
                </a:path>
                <a:path w="1602740" h="698500">
                  <a:moveTo>
                    <a:pt x="166003" y="59120"/>
                  </a:moveTo>
                  <a:lnTo>
                    <a:pt x="96161" y="59120"/>
                  </a:lnTo>
                  <a:lnTo>
                    <a:pt x="170587" y="88339"/>
                  </a:lnTo>
                  <a:lnTo>
                    <a:pt x="171437" y="83523"/>
                  </a:lnTo>
                  <a:lnTo>
                    <a:pt x="166003" y="5912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879184" y="1616964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39534" y="3615645"/>
            <a:ext cx="1828800" cy="1246505"/>
            <a:chOff x="7439534" y="3615645"/>
            <a:chExt cx="1828800" cy="1246505"/>
          </a:xfrm>
        </p:grpSpPr>
        <p:sp>
          <p:nvSpPr>
            <p:cNvPr id="22" name="object 22"/>
            <p:cNvSpPr/>
            <p:nvPr/>
          </p:nvSpPr>
          <p:spPr>
            <a:xfrm>
              <a:off x="7452234" y="362834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52234" y="362834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66830" y="3818579"/>
              <a:ext cx="1601470" cy="1043940"/>
            </a:xfrm>
            <a:custGeom>
              <a:avLst/>
              <a:gdLst/>
              <a:ahLst/>
              <a:cxnLst/>
              <a:rect l="l" t="t" r="r" b="b"/>
              <a:pathLst>
                <a:path w="1601470" h="1043939">
                  <a:moveTo>
                    <a:pt x="1441200" y="975885"/>
                  </a:moveTo>
                  <a:lnTo>
                    <a:pt x="1410665" y="1024194"/>
                  </a:lnTo>
                  <a:lnTo>
                    <a:pt x="1601394" y="1043337"/>
                  </a:lnTo>
                  <a:lnTo>
                    <a:pt x="1569866" y="991152"/>
                  </a:lnTo>
                  <a:lnTo>
                    <a:pt x="1465354" y="991152"/>
                  </a:lnTo>
                  <a:lnTo>
                    <a:pt x="1441200" y="975885"/>
                  </a:lnTo>
                  <a:close/>
                </a:path>
                <a:path w="1601470" h="1043939">
                  <a:moveTo>
                    <a:pt x="1471735" y="927577"/>
                  </a:moveTo>
                  <a:lnTo>
                    <a:pt x="1441200" y="975885"/>
                  </a:lnTo>
                  <a:lnTo>
                    <a:pt x="1465354" y="991152"/>
                  </a:lnTo>
                  <a:lnTo>
                    <a:pt x="1495888" y="942844"/>
                  </a:lnTo>
                  <a:lnTo>
                    <a:pt x="1471735" y="927577"/>
                  </a:lnTo>
                  <a:close/>
                </a:path>
                <a:path w="1601470" h="1043939">
                  <a:moveTo>
                    <a:pt x="1502270" y="879268"/>
                  </a:moveTo>
                  <a:lnTo>
                    <a:pt x="1471735" y="927577"/>
                  </a:lnTo>
                  <a:lnTo>
                    <a:pt x="1495888" y="942844"/>
                  </a:lnTo>
                  <a:lnTo>
                    <a:pt x="1465354" y="991152"/>
                  </a:lnTo>
                  <a:lnTo>
                    <a:pt x="1569866" y="991152"/>
                  </a:lnTo>
                  <a:lnTo>
                    <a:pt x="1502270" y="879268"/>
                  </a:lnTo>
                  <a:close/>
                </a:path>
                <a:path w="1601470" h="1043939">
                  <a:moveTo>
                    <a:pt x="167451" y="103162"/>
                  </a:moveTo>
                  <a:lnTo>
                    <a:pt x="157059" y="130400"/>
                  </a:lnTo>
                  <a:lnTo>
                    <a:pt x="136916" y="151471"/>
                  </a:lnTo>
                  <a:lnTo>
                    <a:pt x="1441200" y="975885"/>
                  </a:lnTo>
                  <a:lnTo>
                    <a:pt x="1471735" y="927577"/>
                  </a:lnTo>
                  <a:lnTo>
                    <a:pt x="167451" y="103162"/>
                  </a:lnTo>
                  <a:close/>
                </a:path>
                <a:path w="1601470" h="1043939">
                  <a:moveTo>
                    <a:pt x="98593" y="0"/>
                  </a:moveTo>
                  <a:lnTo>
                    <a:pt x="65744" y="970"/>
                  </a:lnTo>
                  <a:lnTo>
                    <a:pt x="35656" y="14187"/>
                  </a:lnTo>
                  <a:lnTo>
                    <a:pt x="12133" y="38793"/>
                  </a:lnTo>
                  <a:lnTo>
                    <a:pt x="0" y="70599"/>
                  </a:lnTo>
                  <a:lnTo>
                    <a:pt x="970" y="103448"/>
                  </a:lnTo>
                  <a:lnTo>
                    <a:pt x="14187" y="133537"/>
                  </a:lnTo>
                  <a:lnTo>
                    <a:pt x="38793" y="157059"/>
                  </a:lnTo>
                  <a:lnTo>
                    <a:pt x="70599" y="169193"/>
                  </a:lnTo>
                  <a:lnTo>
                    <a:pt x="103448" y="168223"/>
                  </a:lnTo>
                  <a:lnTo>
                    <a:pt x="133537" y="155006"/>
                  </a:lnTo>
                  <a:lnTo>
                    <a:pt x="136916" y="151471"/>
                  </a:lnTo>
                  <a:lnTo>
                    <a:pt x="69329" y="108751"/>
                  </a:lnTo>
                  <a:lnTo>
                    <a:pt x="99864" y="60442"/>
                  </a:lnTo>
                  <a:lnTo>
                    <a:pt x="165893" y="60442"/>
                  </a:lnTo>
                  <a:lnTo>
                    <a:pt x="155005" y="35656"/>
                  </a:lnTo>
                  <a:lnTo>
                    <a:pt x="130398" y="12133"/>
                  </a:lnTo>
                  <a:lnTo>
                    <a:pt x="98593" y="0"/>
                  </a:lnTo>
                  <a:close/>
                </a:path>
                <a:path w="1601470" h="1043939">
                  <a:moveTo>
                    <a:pt x="99864" y="60442"/>
                  </a:moveTo>
                  <a:lnTo>
                    <a:pt x="69329" y="108751"/>
                  </a:lnTo>
                  <a:lnTo>
                    <a:pt x="136916" y="151471"/>
                  </a:lnTo>
                  <a:lnTo>
                    <a:pt x="157059" y="130400"/>
                  </a:lnTo>
                  <a:lnTo>
                    <a:pt x="167451" y="103162"/>
                  </a:lnTo>
                  <a:lnTo>
                    <a:pt x="99864" y="60442"/>
                  </a:lnTo>
                  <a:close/>
                </a:path>
                <a:path w="1601470" h="1043939">
                  <a:moveTo>
                    <a:pt x="165893" y="60442"/>
                  </a:moveTo>
                  <a:lnTo>
                    <a:pt x="99864" y="60442"/>
                  </a:lnTo>
                  <a:lnTo>
                    <a:pt x="167451" y="103162"/>
                  </a:lnTo>
                  <a:lnTo>
                    <a:pt x="169193" y="98594"/>
                  </a:lnTo>
                  <a:lnTo>
                    <a:pt x="168222" y="65745"/>
                  </a:lnTo>
                  <a:lnTo>
                    <a:pt x="165893" y="60442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879186" y="3241547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wToNyc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066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Flight.allPassengers</a:t>
            </a:r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10086008" y="1232080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9BC8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82475" cy="5920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4322</Words>
  <Application>WPS Presentation</Application>
  <PresentationFormat>On-screen Show (4:3)</PresentationFormat>
  <Paragraphs>324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Courier New</vt:lpstr>
      <vt:lpstr>Verdana</vt:lpstr>
      <vt:lpstr>Lucida Sans Unicode</vt:lpstr>
      <vt:lpstr>Times New Roman</vt:lpstr>
      <vt:lpstr>Calibri</vt:lpstr>
      <vt:lpstr>Microsoft YaHei</vt:lpstr>
      <vt:lpstr>Arial Unicode MS</vt:lpstr>
      <vt:lpstr>Office Theme</vt:lpstr>
      <vt:lpstr>Using Static Members</vt:lpstr>
      <vt:lpstr>Static fields</vt:lpstr>
      <vt:lpstr>Static members are shared class-wide</vt:lpstr>
      <vt:lpstr>Static Members</vt:lpstr>
      <vt:lpstr>private int passengers, seats = 150;  private static int allPassengers;  public void add1Passenger() {</vt:lpstr>
      <vt:lpstr>Static Members</vt:lpstr>
      <vt:lpstr>private int passengers, seats = 150;  private static int allPassengers;  public static int getAllPassengers() {</vt:lpstr>
      <vt:lpstr>Flight.allPassengers</vt:lpstr>
      <vt:lpstr>PowerPoint 演示文稿</vt:lpstr>
      <vt:lpstr>PowerPoint 演示文稿</vt:lpstr>
      <vt:lpstr>PowerPoint 演示文稿</vt:lpstr>
      <vt:lpstr>Flight.allPassengers</vt:lpstr>
      <vt:lpstr>Import statement</vt:lpstr>
      <vt:lpstr>import static com.pluralsight.flightapp.Flight.resetAllPassengers;</vt:lpstr>
      <vt:lpstr>import static com.pluralsight.flightapp.Flight.getAllPassengers;</vt:lpstr>
      <vt:lpstr>import static com.pluralsight.flightapp.Flight.getAllPassengers;</vt:lpstr>
      <vt:lpstr>import static com.pluralsight.flightapp.Flight.*;</vt:lpstr>
      <vt:lpstr>Static Initialization Blocks</vt:lpstr>
      <vt:lpstr>public class Flight {</vt:lpstr>
      <vt:lpstr>public void add1Passenger() {</vt:lpstr>
      <vt:lpstr>if(passengers &lt; seats &amp;&amp; passengers &lt; maxPassengersPerFlight) {  passengers += 1;</vt:lpstr>
      <vt:lpstr>Summary</vt:lpstr>
      <vt:lpstr>Static fields</vt:lpstr>
      <vt:lpstr>Static import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Static Members</dc:title>
  <dc:creator/>
  <cp:lastModifiedBy>Steve Sam</cp:lastModifiedBy>
  <cp:revision>4</cp:revision>
  <dcterms:created xsi:type="dcterms:W3CDTF">2022-02-21T04:57:00Z</dcterms:created>
  <dcterms:modified xsi:type="dcterms:W3CDTF">2022-02-21T06:09:21Z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24F3AA1C5EC74DD1B12A20080507E704</vt:lpwstr>
  </property>
  <property fmtid="{D5CDD505-2E9C-101B-9397-08002B2CF9AE}" pid="3" name="KSOProductBuildVer">
    <vt:lpwstr>1033-11.2.0.10463</vt:lpwstr>
  </property>
</Properties>
</file>