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5" r:id="rId12"/>
    <p:sldId id="296" r:id="rId13"/>
    <p:sldId id="265" r:id="rId14"/>
    <p:sldId id="29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98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8"/>
        <p:guide pos="2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3782" y="1992884"/>
            <a:ext cx="3683000" cy="403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4411" y="595883"/>
            <a:ext cx="2563176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0734" y="1562100"/>
            <a:ext cx="9590531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053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20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 spc="-5" dirty="0">
              <a:solidFill>
                <a:schemeClr val="bg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20</a:t>
            </a:r>
            <a:endParaRPr lang="en-US" sz="3000" baseline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20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 spc="-5" dirty="0">
              <a:solidFill>
                <a:schemeClr val="bg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10</a:t>
            </a:r>
            <a:endParaRPr lang="en-US" sz="3000" baseline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211" y="2776231"/>
            <a:ext cx="3103880" cy="44069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1059" y="2811779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7" name="object 17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87433" y="2743314"/>
            <a:ext cx="2533650" cy="462280"/>
          </a:xfrm>
          <a:custGeom>
            <a:avLst/>
            <a:gdLst/>
            <a:ahLst/>
            <a:cxnLst/>
            <a:rect l="l" t="t" r="r" b="b"/>
            <a:pathLst>
              <a:path w="2533650" h="462280">
                <a:moveTo>
                  <a:pt x="2533256" y="0"/>
                </a:moveTo>
                <a:lnTo>
                  <a:pt x="1128407" y="0"/>
                </a:lnTo>
                <a:lnTo>
                  <a:pt x="0" y="0"/>
                </a:lnTo>
                <a:lnTo>
                  <a:pt x="0" y="461670"/>
                </a:lnTo>
                <a:lnTo>
                  <a:pt x="1128407" y="461670"/>
                </a:lnTo>
                <a:lnTo>
                  <a:pt x="2533256" y="461670"/>
                </a:lnTo>
                <a:lnTo>
                  <a:pt x="253325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211" y="2776231"/>
            <a:ext cx="3103880" cy="44069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1059" y="2811779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7" name="object 17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87433" y="2743314"/>
            <a:ext cx="2533650" cy="462280"/>
          </a:xfrm>
          <a:custGeom>
            <a:avLst/>
            <a:gdLst/>
            <a:ahLst/>
            <a:cxnLst/>
            <a:rect l="l" t="t" r="r" b="b"/>
            <a:pathLst>
              <a:path w="2533650" h="462280">
                <a:moveTo>
                  <a:pt x="2533256" y="0"/>
                </a:moveTo>
                <a:lnTo>
                  <a:pt x="1128407" y="0"/>
                </a:lnTo>
                <a:lnTo>
                  <a:pt x="0" y="0"/>
                </a:lnTo>
                <a:lnTo>
                  <a:pt x="0" y="461670"/>
                </a:lnTo>
                <a:lnTo>
                  <a:pt x="1128407" y="461670"/>
                </a:lnTo>
                <a:lnTo>
                  <a:pt x="2533256" y="461670"/>
                </a:lnTo>
                <a:lnTo>
                  <a:pt x="253325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2823845"/>
            <a:ext cx="217170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2809747"/>
            <a:ext cx="191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3254755"/>
            <a:ext cx="52006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5080" indent="-288925">
              <a:lnSpc>
                <a:spcPct val="101000"/>
              </a:lnSpc>
              <a:spcBef>
                <a:spcPts val="75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2438345"/>
            <a:ext cx="3384549" cy="19670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7950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9862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  <a:endParaRPr spc="-5" dirty="0"/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596900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195765"/>
            <a:ext cx="622300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41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5379" y="423519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073396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359" y="2987379"/>
            <a:ext cx="3657600" cy="454659"/>
          </a:xfrm>
          <a:custGeom>
            <a:avLst/>
            <a:gdLst/>
            <a:ahLst/>
            <a:cxnLst/>
            <a:rect l="l" t="t" r="r" b="b"/>
            <a:pathLst>
              <a:path w="3657600" h="454660">
                <a:moveTo>
                  <a:pt x="0" y="0"/>
                </a:moveTo>
                <a:lnTo>
                  <a:pt x="3657599" y="0"/>
                </a:lnTo>
                <a:lnTo>
                  <a:pt x="3657599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  <a:endParaRPr spc="-5" dirty="0"/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397236" y="4004564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3731107"/>
            <a:ext cx="1096962" cy="9657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7950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9862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9161" y="2987379"/>
            <a:ext cx="513080" cy="454659"/>
          </a:xfrm>
          <a:custGeom>
            <a:avLst/>
            <a:gdLst/>
            <a:ahLst/>
            <a:cxnLst/>
            <a:rect l="l" t="t" r="r" b="b"/>
            <a:pathLst>
              <a:path w="513080" h="454660">
                <a:moveTo>
                  <a:pt x="0" y="0"/>
                </a:moveTo>
                <a:lnTo>
                  <a:pt x="513080" y="0"/>
                </a:lnTo>
                <a:lnTo>
                  <a:pt x="513080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9161" y="3581084"/>
            <a:ext cx="1000760" cy="454659"/>
          </a:xfrm>
          <a:custGeom>
            <a:avLst/>
            <a:gdLst/>
            <a:ahLst/>
            <a:cxnLst/>
            <a:rect l="l" t="t" r="r" b="b"/>
            <a:pathLst>
              <a:path w="1000760" h="454660">
                <a:moveTo>
                  <a:pt x="0" y="0"/>
                </a:moveTo>
                <a:lnTo>
                  <a:pt x="1000759" y="0"/>
                </a:lnTo>
                <a:lnTo>
                  <a:pt x="1000759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898" y="1925828"/>
            <a:ext cx="60223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36345">
              <a:lnSpc>
                <a:spcPts val="4680"/>
              </a:lnSpc>
              <a:spcBef>
                <a:spcPts val="18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Overloaded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resolution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  <a:endParaRPr spc="-5" dirty="0"/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397236" y="4004564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7236" y="5434076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3731107"/>
            <a:ext cx="1096962" cy="9657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2393" y="5092670"/>
            <a:ext cx="1012049" cy="11017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8813" y="2352497"/>
            <a:ext cx="2780665" cy="454659"/>
          </a:xfrm>
          <a:custGeom>
            <a:avLst/>
            <a:gdLst/>
            <a:ahLst/>
            <a:cxnLst/>
            <a:rect l="l" t="t" r="r" b="b"/>
            <a:pathLst>
              <a:path w="2780665" h="454660">
                <a:moveTo>
                  <a:pt x="0" y="0"/>
                </a:moveTo>
                <a:lnTo>
                  <a:pt x="2780414" y="0"/>
                </a:lnTo>
                <a:lnTo>
                  <a:pt x="278041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73412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150, </a:t>
            </a:r>
            <a:r>
              <a:rPr spc="-5" dirty="0">
                <a:solidFill>
                  <a:srgbClr val="9BC850"/>
                </a:solidFill>
              </a:rPr>
              <a:t>totalCheckedBags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2454"/>
          <a:stretch>
            <a:fillRect/>
          </a:stretch>
        </p:blipFill>
        <p:spPr>
          <a:xfrm>
            <a:off x="0" y="0"/>
            <a:ext cx="122053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if(hasSeating())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5664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(int bags)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if(hasSeating())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223645">
              <a:lnSpc>
                <a:spcPct val="175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bags;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(Passenger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p)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9BC850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(p.getCheckedBags());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255000" cy="409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622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(int bags, int carryOns)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if(carryOns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 2)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(bags);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-304800">
              <a:lnSpc>
                <a:spcPct val="175000"/>
              </a:lnSpc>
              <a:tabLst>
                <a:tab pos="5498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 p, int carryOns)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(p.getCheckedBags(),</a:t>
            </a:r>
            <a:r>
              <a:rPr lang="en-US"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carryOns);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63782" y="1992884"/>
            <a:ext cx="3683000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2729484"/>
            <a:ext cx="41408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7480">
              <a:lnSpc>
                <a:spcPct val="175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 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 p)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63782" y="1992884"/>
            <a:ext cx="3683000" cy="316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41408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p1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(p1);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4319" y="3754093"/>
            <a:ext cx="4053204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4253483"/>
            <a:ext cx="4140835" cy="1701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1087" y="2590193"/>
            <a:ext cx="2551111" cy="920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1574" y="4457248"/>
            <a:ext cx="284543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“by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3040" marR="189230" indent="2540" algn="ctr">
              <a:lnSpc>
                <a:spcPct val="101000"/>
              </a:lnSpc>
              <a:spcBef>
                <a:spcPts val="58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627" y="517651"/>
            <a:ext cx="692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247" y="4457248"/>
            <a:ext cx="32461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770" marR="55880" indent="307340">
              <a:lnSpc>
                <a:spcPts val="2780"/>
              </a:lnSpc>
              <a:spcBef>
                <a:spcPts val="9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27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919480">
              <a:lnSpc>
                <a:spcPct val="17500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0718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(p2, 1);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4319" y="4293219"/>
            <a:ext cx="4237355" cy="83311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90750">
              <a:lnSpc>
                <a:spcPct val="100000"/>
              </a:lnSpc>
              <a:spcBef>
                <a:spcPts val="600"/>
              </a:spcBef>
              <a:tabLst>
                <a:tab pos="279971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8769" y="5167883"/>
            <a:ext cx="41408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4319" y="5207618"/>
            <a:ext cx="4237355" cy="833119"/>
          </a:xfrm>
          <a:custGeom>
            <a:avLst/>
            <a:gdLst/>
            <a:ahLst/>
            <a:cxnLst/>
            <a:rect l="l" t="t" r="r" b="b"/>
            <a:pathLst>
              <a:path w="4237355" h="833120">
                <a:moveTo>
                  <a:pt x="0" y="0"/>
                </a:moveTo>
                <a:lnTo>
                  <a:pt x="4236968" y="0"/>
                </a:lnTo>
                <a:lnTo>
                  <a:pt x="4236968" y="832623"/>
                </a:lnTo>
                <a:lnTo>
                  <a:pt x="0" y="83262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919480">
              <a:lnSpc>
                <a:spcPct val="17500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0718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(p2, 1);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threeBags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(threeBags,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675BA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675BA7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41408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19" y="4293219"/>
            <a:ext cx="4237355" cy="833119"/>
          </a:xfrm>
          <a:custGeom>
            <a:avLst/>
            <a:gdLst/>
            <a:ahLst/>
            <a:cxnLst/>
            <a:rect l="l" t="t" r="r" b="b"/>
            <a:pathLst>
              <a:path w="4237355" h="833120">
                <a:moveTo>
                  <a:pt x="0" y="0"/>
                </a:moveTo>
                <a:lnTo>
                  <a:pt x="4236968" y="0"/>
                </a:lnTo>
                <a:lnTo>
                  <a:pt x="4236968" y="832623"/>
                </a:lnTo>
                <a:lnTo>
                  <a:pt x="0" y="83262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43355"/>
            <a:ext cx="6883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addPassengers(</a:t>
            </a:r>
            <a:r>
              <a:rPr spc="-5" dirty="0">
                <a:solidFill>
                  <a:srgbClr val="F05A28"/>
                </a:solidFill>
              </a:rPr>
              <a:t>Passenger[]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list</a:t>
            </a:r>
            <a:r>
              <a:rPr spc="-5" dirty="0">
                <a:solidFill>
                  <a:srgbClr val="F2F2F2"/>
                </a:solidFill>
              </a:rPr>
              <a:t>)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if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(hasSeating(</a:t>
            </a:r>
            <a:r>
              <a:rPr spc="-5" dirty="0">
                <a:solidFill>
                  <a:srgbClr val="F05A28"/>
                </a:solidFill>
              </a:rPr>
              <a:t>list</a:t>
            </a:r>
            <a:r>
              <a:rPr spc="-5" dirty="0">
                <a:solidFill>
                  <a:srgbClr val="F2F2F2"/>
                </a:solidFill>
              </a:rPr>
              <a:t>.length))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010155"/>
            <a:ext cx="810260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.length;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3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3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3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3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passenger.getCheckedBags();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2138680" indent="-30480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hasSeating(int count)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681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522732"/>
            <a:ext cx="6579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719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630420"/>
            <a:ext cx="10572115" cy="8610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accept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62255">
              <a:lnSpc>
                <a:spcPct val="100000"/>
              </a:lnSpc>
              <a:spcBef>
                <a:spcPts val="650"/>
              </a:spcBef>
              <a:tabLst>
                <a:tab pos="550545" algn="l"/>
              </a:tabLst>
            </a:pPr>
            <a:r>
              <a:rPr sz="17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3707" y="490242"/>
            <a:ext cx="1870075" cy="454659"/>
          </a:xfrm>
          <a:custGeom>
            <a:avLst/>
            <a:gdLst/>
            <a:ahLst/>
            <a:cxnLst/>
            <a:rect l="l" t="t" r="r" b="b"/>
            <a:pathLst>
              <a:path w="1870075" h="454659">
                <a:moveTo>
                  <a:pt x="0" y="0"/>
                </a:moveTo>
                <a:lnTo>
                  <a:pt x="1869644" y="0"/>
                </a:lnTo>
                <a:lnTo>
                  <a:pt x="186964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522732"/>
            <a:ext cx="6731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Passenger...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719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630420"/>
            <a:ext cx="10572115" cy="16744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accept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550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3707" y="490242"/>
            <a:ext cx="1870075" cy="454659"/>
          </a:xfrm>
          <a:custGeom>
            <a:avLst/>
            <a:gdLst/>
            <a:ahLst/>
            <a:cxnLst/>
            <a:rect l="l" t="t" r="r" b="b"/>
            <a:pathLst>
              <a:path w="1870075" h="454659">
                <a:moveTo>
                  <a:pt x="0" y="0"/>
                </a:moveTo>
                <a:lnTo>
                  <a:pt x="1869644" y="0"/>
                </a:lnTo>
                <a:lnTo>
                  <a:pt x="186964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519683"/>
            <a:ext cx="81026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Passenger...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2054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(hasSeating(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.length))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.length;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3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3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3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3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passenger.getCheckedBags();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681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205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61214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4622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705355"/>
            <a:ext cx="41408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private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int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flightNumber;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000755"/>
            <a:ext cx="566483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this.flightNumber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flightNumber;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644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64411"/>
            <a:ext cx="499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by-reference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709420"/>
            <a:ext cx="555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copied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809748"/>
            <a:ext cx="6204585" cy="2552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33932"/>
            <a:ext cx="191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78940"/>
            <a:ext cx="558165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386080" indent="-28892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unique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593084"/>
            <a:ext cx="4155440" cy="1790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373883"/>
            <a:ext cx="5648325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ellipse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560" y="1218737"/>
            <a:ext cx="4611370" cy="90931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Flight(20);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70" y="2215622"/>
            <a:ext cx="4611370" cy="517525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6731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4240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7" name="object 7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00737" y="795324"/>
            <a:ext cx="1664970" cy="707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7490" algn="ctr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2" name="object 12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6" name="object 16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0" name="object 20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5" name="object 25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77792" y="1166575"/>
            <a:ext cx="164592" cy="16459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672114" y="1676525"/>
            <a:ext cx="4993640" cy="4290060"/>
            <a:chOff x="5672114" y="1676525"/>
            <a:chExt cx="4993640" cy="429006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1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2114" y="2200927"/>
              <a:ext cx="164591" cy="164591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11779"/>
            <a:ext cx="551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6731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4240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3" name="object 23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7" name="object 27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19150" y="1676525"/>
            <a:ext cx="3985260" cy="4290060"/>
            <a:chOff x="7919150" y="1676525"/>
            <a:chExt cx="3985260" cy="4290060"/>
          </a:xfrm>
        </p:grpSpPr>
        <p:sp>
          <p:nvSpPr>
            <p:cNvPr id="31" name="object 31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342495" y="365857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342495" y="365857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873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052175" y="1259922"/>
            <a:ext cx="2647950" cy="5349875"/>
            <a:chOff x="9052175" y="1259922"/>
            <a:chExt cx="2647950" cy="5349875"/>
          </a:xfrm>
        </p:grpSpPr>
        <p:sp>
          <p:nvSpPr>
            <p:cNvPr id="37" name="object 37"/>
            <p:cNvSpPr/>
            <p:nvPr/>
          </p:nvSpPr>
          <p:spPr>
            <a:xfrm>
              <a:off x="10352857" y="1259922"/>
              <a:ext cx="1346835" cy="2767965"/>
            </a:xfrm>
            <a:custGeom>
              <a:avLst/>
              <a:gdLst/>
              <a:ahLst/>
              <a:cxnLst/>
              <a:rect l="l" t="t" r="r" b="b"/>
              <a:pathLst>
                <a:path w="1346834" h="2767965">
                  <a:moveTo>
                    <a:pt x="1201178" y="2621909"/>
                  </a:moveTo>
                  <a:lnTo>
                    <a:pt x="1197248" y="2624818"/>
                  </a:lnTo>
                  <a:lnTo>
                    <a:pt x="1180362" y="2653012"/>
                  </a:lnTo>
                  <a:lnTo>
                    <a:pt x="1175280" y="2685481"/>
                  </a:lnTo>
                  <a:lnTo>
                    <a:pt x="1183331" y="2718556"/>
                  </a:lnTo>
                  <a:lnTo>
                    <a:pt x="1203583" y="2745918"/>
                  </a:lnTo>
                  <a:lnTo>
                    <a:pt x="1231776" y="2762804"/>
                  </a:lnTo>
                  <a:lnTo>
                    <a:pt x="1264244" y="2767886"/>
                  </a:lnTo>
                  <a:lnTo>
                    <a:pt x="1297320" y="2759835"/>
                  </a:lnTo>
                  <a:lnTo>
                    <a:pt x="1324682" y="2739583"/>
                  </a:lnTo>
                  <a:lnTo>
                    <a:pt x="1341567" y="2711389"/>
                  </a:lnTo>
                  <a:lnTo>
                    <a:pt x="1344239" y="2694320"/>
                  </a:lnTo>
                  <a:lnTo>
                    <a:pt x="1235087" y="2694320"/>
                  </a:lnTo>
                  <a:lnTo>
                    <a:pt x="1201178" y="2621909"/>
                  </a:lnTo>
                  <a:close/>
                </a:path>
                <a:path w="1346834" h="2767965">
                  <a:moveTo>
                    <a:pt x="1252935" y="2597673"/>
                  </a:moveTo>
                  <a:lnTo>
                    <a:pt x="1224610" y="2604566"/>
                  </a:lnTo>
                  <a:lnTo>
                    <a:pt x="1201178" y="2621909"/>
                  </a:lnTo>
                  <a:lnTo>
                    <a:pt x="1235087" y="2694320"/>
                  </a:lnTo>
                  <a:lnTo>
                    <a:pt x="1286844" y="2670083"/>
                  </a:lnTo>
                  <a:lnTo>
                    <a:pt x="1252935" y="2597673"/>
                  </a:lnTo>
                  <a:close/>
                </a:path>
                <a:path w="1346834" h="2767965">
                  <a:moveTo>
                    <a:pt x="1257686" y="2596517"/>
                  </a:moveTo>
                  <a:lnTo>
                    <a:pt x="1252935" y="2597673"/>
                  </a:lnTo>
                  <a:lnTo>
                    <a:pt x="1286844" y="2670083"/>
                  </a:lnTo>
                  <a:lnTo>
                    <a:pt x="1235087" y="2694320"/>
                  </a:lnTo>
                  <a:lnTo>
                    <a:pt x="1344239" y="2694320"/>
                  </a:lnTo>
                  <a:lnTo>
                    <a:pt x="1346649" y="2678921"/>
                  </a:lnTo>
                  <a:lnTo>
                    <a:pt x="1338600" y="2645845"/>
                  </a:lnTo>
                  <a:lnTo>
                    <a:pt x="1318348" y="2618484"/>
                  </a:lnTo>
                  <a:lnTo>
                    <a:pt x="1290154" y="2601598"/>
                  </a:lnTo>
                  <a:lnTo>
                    <a:pt x="1257686" y="2596517"/>
                  </a:lnTo>
                  <a:close/>
                </a:path>
                <a:path w="1346834" h="2767965">
                  <a:moveTo>
                    <a:pt x="103512" y="143149"/>
                  </a:moveTo>
                  <a:lnTo>
                    <a:pt x="51756" y="167385"/>
                  </a:lnTo>
                  <a:lnTo>
                    <a:pt x="1201178" y="2621909"/>
                  </a:lnTo>
                  <a:lnTo>
                    <a:pt x="1224610" y="2604566"/>
                  </a:lnTo>
                  <a:lnTo>
                    <a:pt x="1252935" y="2597673"/>
                  </a:lnTo>
                  <a:lnTo>
                    <a:pt x="103512" y="143149"/>
                  </a:lnTo>
                  <a:close/>
                </a:path>
                <a:path w="1346834" h="2767965">
                  <a:moveTo>
                    <a:pt x="4923" y="0"/>
                  </a:moveTo>
                  <a:lnTo>
                    <a:pt x="0" y="191622"/>
                  </a:lnTo>
                  <a:lnTo>
                    <a:pt x="51756" y="167385"/>
                  </a:lnTo>
                  <a:lnTo>
                    <a:pt x="39637" y="141508"/>
                  </a:lnTo>
                  <a:lnTo>
                    <a:pt x="91394" y="117271"/>
                  </a:lnTo>
                  <a:lnTo>
                    <a:pt x="153193" y="117271"/>
                  </a:lnTo>
                  <a:lnTo>
                    <a:pt x="4923" y="0"/>
                  </a:lnTo>
                  <a:close/>
                </a:path>
                <a:path w="1346834" h="2767965">
                  <a:moveTo>
                    <a:pt x="91394" y="117271"/>
                  </a:moveTo>
                  <a:lnTo>
                    <a:pt x="39637" y="141508"/>
                  </a:lnTo>
                  <a:lnTo>
                    <a:pt x="51756" y="167385"/>
                  </a:lnTo>
                  <a:lnTo>
                    <a:pt x="103512" y="143149"/>
                  </a:lnTo>
                  <a:lnTo>
                    <a:pt x="91394" y="117271"/>
                  </a:lnTo>
                  <a:close/>
                </a:path>
                <a:path w="1346834" h="2767965">
                  <a:moveTo>
                    <a:pt x="153193" y="117271"/>
                  </a:moveTo>
                  <a:lnTo>
                    <a:pt x="91394" y="117271"/>
                  </a:lnTo>
                  <a:lnTo>
                    <a:pt x="103512" y="143149"/>
                  </a:lnTo>
                  <a:lnTo>
                    <a:pt x="155267" y="118912"/>
                  </a:lnTo>
                  <a:lnTo>
                    <a:pt x="153193" y="117271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052175" y="2283223"/>
              <a:ext cx="1612900" cy="2762885"/>
            </a:xfrm>
            <a:custGeom>
              <a:avLst/>
              <a:gdLst/>
              <a:ahLst/>
              <a:cxnLst/>
              <a:rect l="l" t="t" r="r" b="b"/>
              <a:pathLst>
                <a:path w="1612900" h="2762885">
                  <a:moveTo>
                    <a:pt x="1463055" y="2622440"/>
                  </a:moveTo>
                  <a:lnTo>
                    <a:pt x="1459371" y="2625655"/>
                  </a:lnTo>
                  <a:lnTo>
                    <a:pt x="1444806" y="2655114"/>
                  </a:lnTo>
                  <a:lnTo>
                    <a:pt x="1442350" y="2687886"/>
                  </a:lnTo>
                  <a:lnTo>
                    <a:pt x="1453032" y="2720207"/>
                  </a:lnTo>
                  <a:lnTo>
                    <a:pt x="1475417" y="2745853"/>
                  </a:lnTo>
                  <a:lnTo>
                    <a:pt x="1504876" y="2760419"/>
                  </a:lnTo>
                  <a:lnTo>
                    <a:pt x="1537647" y="2762875"/>
                  </a:lnTo>
                  <a:lnTo>
                    <a:pt x="1569970" y="2752194"/>
                  </a:lnTo>
                  <a:lnTo>
                    <a:pt x="1595615" y="2729808"/>
                  </a:lnTo>
                  <a:lnTo>
                    <a:pt x="1610181" y="2700349"/>
                  </a:lnTo>
                  <a:lnTo>
                    <a:pt x="1610815" y="2691890"/>
                  </a:lnTo>
                  <a:lnTo>
                    <a:pt x="1502672" y="2691890"/>
                  </a:lnTo>
                  <a:lnTo>
                    <a:pt x="1463055" y="2622440"/>
                  </a:lnTo>
                  <a:close/>
                </a:path>
                <a:path w="1612900" h="2762885">
                  <a:moveTo>
                    <a:pt x="1512696" y="2594122"/>
                  </a:moveTo>
                  <a:lnTo>
                    <a:pt x="1485017" y="2603270"/>
                  </a:lnTo>
                  <a:lnTo>
                    <a:pt x="1463055" y="2622440"/>
                  </a:lnTo>
                  <a:lnTo>
                    <a:pt x="1502672" y="2691890"/>
                  </a:lnTo>
                  <a:lnTo>
                    <a:pt x="1552314" y="2663573"/>
                  </a:lnTo>
                  <a:lnTo>
                    <a:pt x="1512696" y="2594122"/>
                  </a:lnTo>
                  <a:close/>
                </a:path>
                <a:path w="1612900" h="2762885">
                  <a:moveTo>
                    <a:pt x="1517339" y="2592588"/>
                  </a:moveTo>
                  <a:lnTo>
                    <a:pt x="1512696" y="2594122"/>
                  </a:lnTo>
                  <a:lnTo>
                    <a:pt x="1552314" y="2663573"/>
                  </a:lnTo>
                  <a:lnTo>
                    <a:pt x="1502672" y="2691890"/>
                  </a:lnTo>
                  <a:lnTo>
                    <a:pt x="1610815" y="2691890"/>
                  </a:lnTo>
                  <a:lnTo>
                    <a:pt x="1612637" y="2667578"/>
                  </a:lnTo>
                  <a:lnTo>
                    <a:pt x="1601955" y="2635256"/>
                  </a:lnTo>
                  <a:lnTo>
                    <a:pt x="1579570" y="2609610"/>
                  </a:lnTo>
                  <a:lnTo>
                    <a:pt x="1550110" y="2595044"/>
                  </a:lnTo>
                  <a:lnTo>
                    <a:pt x="1517339" y="2592588"/>
                  </a:lnTo>
                  <a:close/>
                </a:path>
                <a:path w="1612900" h="2762885">
                  <a:moveTo>
                    <a:pt x="109772" y="134765"/>
                  </a:moveTo>
                  <a:lnTo>
                    <a:pt x="60131" y="163082"/>
                  </a:lnTo>
                  <a:lnTo>
                    <a:pt x="1463055" y="2622440"/>
                  </a:lnTo>
                  <a:lnTo>
                    <a:pt x="1485017" y="2603270"/>
                  </a:lnTo>
                  <a:lnTo>
                    <a:pt x="1512696" y="2594122"/>
                  </a:lnTo>
                  <a:lnTo>
                    <a:pt x="109772" y="134765"/>
                  </a:lnTo>
                  <a:close/>
                </a:path>
                <a:path w="1612900" h="2762885">
                  <a:moveTo>
                    <a:pt x="0" y="0"/>
                  </a:moveTo>
                  <a:lnTo>
                    <a:pt x="10490" y="191400"/>
                  </a:lnTo>
                  <a:lnTo>
                    <a:pt x="60131" y="163082"/>
                  </a:lnTo>
                  <a:lnTo>
                    <a:pt x="45974" y="138263"/>
                  </a:lnTo>
                  <a:lnTo>
                    <a:pt x="95614" y="109945"/>
                  </a:lnTo>
                  <a:lnTo>
                    <a:pt x="153282" y="109945"/>
                  </a:lnTo>
                  <a:lnTo>
                    <a:pt x="159414" y="106447"/>
                  </a:lnTo>
                  <a:lnTo>
                    <a:pt x="0" y="0"/>
                  </a:lnTo>
                  <a:close/>
                </a:path>
                <a:path w="1612900" h="2762885">
                  <a:moveTo>
                    <a:pt x="95614" y="109945"/>
                  </a:moveTo>
                  <a:lnTo>
                    <a:pt x="45974" y="138263"/>
                  </a:lnTo>
                  <a:lnTo>
                    <a:pt x="60131" y="163082"/>
                  </a:lnTo>
                  <a:lnTo>
                    <a:pt x="109772" y="134765"/>
                  </a:lnTo>
                  <a:lnTo>
                    <a:pt x="95614" y="109945"/>
                  </a:lnTo>
                  <a:close/>
                </a:path>
                <a:path w="1612900" h="2762885">
                  <a:moveTo>
                    <a:pt x="153282" y="109945"/>
                  </a:moveTo>
                  <a:lnTo>
                    <a:pt x="95614" y="109945"/>
                  </a:lnTo>
                  <a:lnTo>
                    <a:pt x="109772" y="134765"/>
                  </a:lnTo>
                  <a:lnTo>
                    <a:pt x="153282" y="109945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150689" y="1676525"/>
              <a:ext cx="429895" cy="4290060"/>
            </a:xfrm>
            <a:custGeom>
              <a:avLst/>
              <a:gdLst/>
              <a:ahLst/>
              <a:cxnLst/>
              <a:rect l="l" t="t" r="r" b="b"/>
              <a:pathLst>
                <a:path w="429895" h="4290060">
                  <a:moveTo>
                    <a:pt x="310520" y="4126388"/>
                  </a:moveTo>
                  <a:lnTo>
                    <a:pt x="305798" y="4127660"/>
                  </a:lnTo>
                  <a:lnTo>
                    <a:pt x="279781" y="4147738"/>
                  </a:lnTo>
                  <a:lnTo>
                    <a:pt x="263191" y="4176106"/>
                  </a:lnTo>
                  <a:lnTo>
                    <a:pt x="258603" y="4209837"/>
                  </a:lnTo>
                  <a:lnTo>
                    <a:pt x="267461" y="4242705"/>
                  </a:lnTo>
                  <a:lnTo>
                    <a:pt x="287539" y="4268723"/>
                  </a:lnTo>
                  <a:lnTo>
                    <a:pt x="315907" y="4285313"/>
                  </a:lnTo>
                  <a:lnTo>
                    <a:pt x="349638" y="4289901"/>
                  </a:lnTo>
                  <a:lnTo>
                    <a:pt x="382506" y="4281043"/>
                  </a:lnTo>
                  <a:lnTo>
                    <a:pt x="408524" y="4260965"/>
                  </a:lnTo>
                  <a:lnTo>
                    <a:pt x="425114" y="4232597"/>
                  </a:lnTo>
                  <a:lnTo>
                    <a:pt x="428707" y="4206180"/>
                  </a:lnTo>
                  <a:lnTo>
                    <a:pt x="315636" y="4206180"/>
                  </a:lnTo>
                  <a:lnTo>
                    <a:pt x="310520" y="4126388"/>
                  </a:lnTo>
                  <a:close/>
                </a:path>
                <a:path w="429895" h="4290060">
                  <a:moveTo>
                    <a:pt x="338667" y="4118802"/>
                  </a:moveTo>
                  <a:lnTo>
                    <a:pt x="310520" y="4126388"/>
                  </a:lnTo>
                  <a:lnTo>
                    <a:pt x="315636" y="4206180"/>
                  </a:lnTo>
                  <a:lnTo>
                    <a:pt x="372668" y="4202523"/>
                  </a:lnTo>
                  <a:lnTo>
                    <a:pt x="367552" y="4122731"/>
                  </a:lnTo>
                  <a:lnTo>
                    <a:pt x="338667" y="4118802"/>
                  </a:lnTo>
                  <a:close/>
                </a:path>
                <a:path w="429895" h="4290060">
                  <a:moveTo>
                    <a:pt x="367552" y="4122731"/>
                  </a:moveTo>
                  <a:lnTo>
                    <a:pt x="372668" y="4202523"/>
                  </a:lnTo>
                  <a:lnTo>
                    <a:pt x="315636" y="4206180"/>
                  </a:lnTo>
                  <a:lnTo>
                    <a:pt x="428707" y="4206180"/>
                  </a:lnTo>
                  <a:lnTo>
                    <a:pt x="429701" y="4198866"/>
                  </a:lnTo>
                  <a:lnTo>
                    <a:pt x="420844" y="4165998"/>
                  </a:lnTo>
                  <a:lnTo>
                    <a:pt x="400766" y="4139980"/>
                  </a:lnTo>
                  <a:lnTo>
                    <a:pt x="372398" y="4123390"/>
                  </a:lnTo>
                  <a:lnTo>
                    <a:pt x="367552" y="4122731"/>
                  </a:lnTo>
                  <a:close/>
                </a:path>
                <a:path w="429895" h="4290060">
                  <a:moveTo>
                    <a:pt x="114066" y="169270"/>
                  </a:moveTo>
                  <a:lnTo>
                    <a:pt x="57033" y="172927"/>
                  </a:lnTo>
                  <a:lnTo>
                    <a:pt x="310520" y="4126388"/>
                  </a:lnTo>
                  <a:lnTo>
                    <a:pt x="338667" y="4118802"/>
                  </a:lnTo>
                  <a:lnTo>
                    <a:pt x="367300" y="4118802"/>
                  </a:lnTo>
                  <a:lnTo>
                    <a:pt x="114066" y="169270"/>
                  </a:lnTo>
                  <a:close/>
                </a:path>
                <a:path w="429895" h="4290060">
                  <a:moveTo>
                    <a:pt x="367300" y="4118802"/>
                  </a:moveTo>
                  <a:lnTo>
                    <a:pt x="338667" y="4118802"/>
                  </a:lnTo>
                  <a:lnTo>
                    <a:pt x="367552" y="4122731"/>
                  </a:lnTo>
                  <a:lnTo>
                    <a:pt x="367300" y="4118802"/>
                  </a:lnTo>
                  <a:close/>
                </a:path>
                <a:path w="429895" h="4290060">
                  <a:moveTo>
                    <a:pt x="74579" y="0"/>
                  </a:moveTo>
                  <a:lnTo>
                    <a:pt x="0" y="176584"/>
                  </a:lnTo>
                  <a:lnTo>
                    <a:pt x="57033" y="172927"/>
                  </a:lnTo>
                  <a:lnTo>
                    <a:pt x="55204" y="144402"/>
                  </a:lnTo>
                  <a:lnTo>
                    <a:pt x="112237" y="140746"/>
                  </a:lnTo>
                  <a:lnTo>
                    <a:pt x="156606" y="140746"/>
                  </a:lnTo>
                  <a:lnTo>
                    <a:pt x="74579" y="0"/>
                  </a:lnTo>
                  <a:close/>
                </a:path>
                <a:path w="429895" h="4290060">
                  <a:moveTo>
                    <a:pt x="112237" y="140746"/>
                  </a:moveTo>
                  <a:lnTo>
                    <a:pt x="55204" y="144402"/>
                  </a:lnTo>
                  <a:lnTo>
                    <a:pt x="57033" y="172927"/>
                  </a:lnTo>
                  <a:lnTo>
                    <a:pt x="114066" y="169270"/>
                  </a:lnTo>
                  <a:lnTo>
                    <a:pt x="112237" y="140746"/>
                  </a:lnTo>
                  <a:close/>
                </a:path>
                <a:path w="429895" h="4290060">
                  <a:moveTo>
                    <a:pt x="156606" y="140746"/>
                  </a:moveTo>
                  <a:lnTo>
                    <a:pt x="112237" y="140746"/>
                  </a:lnTo>
                  <a:lnTo>
                    <a:pt x="114066" y="169270"/>
                  </a:lnTo>
                  <a:lnTo>
                    <a:pt x="171098" y="165613"/>
                  </a:lnTo>
                  <a:lnTo>
                    <a:pt x="156606" y="14074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207255" y="4585469"/>
              <a:ext cx="755015" cy="1050290"/>
            </a:xfrm>
            <a:custGeom>
              <a:avLst/>
              <a:gdLst/>
              <a:ahLst/>
              <a:cxnLst/>
              <a:rect l="l" t="t" r="r" b="b"/>
              <a:pathLst>
                <a:path w="755015" h="1050289">
                  <a:moveTo>
                    <a:pt x="0" y="125766"/>
                  </a:moveTo>
                  <a:lnTo>
                    <a:pt x="9883" y="76812"/>
                  </a:lnTo>
                  <a:lnTo>
                    <a:pt x="36836" y="36836"/>
                  </a:lnTo>
                  <a:lnTo>
                    <a:pt x="76812" y="9883"/>
                  </a:lnTo>
                  <a:lnTo>
                    <a:pt x="125766" y="0"/>
                  </a:lnTo>
                  <a:lnTo>
                    <a:pt x="628811" y="0"/>
                  </a:lnTo>
                  <a:lnTo>
                    <a:pt x="677765" y="9883"/>
                  </a:lnTo>
                  <a:lnTo>
                    <a:pt x="717741" y="36836"/>
                  </a:lnTo>
                  <a:lnTo>
                    <a:pt x="744694" y="76812"/>
                  </a:lnTo>
                  <a:lnTo>
                    <a:pt x="754578" y="125766"/>
                  </a:lnTo>
                  <a:lnTo>
                    <a:pt x="754578" y="924149"/>
                  </a:lnTo>
                  <a:lnTo>
                    <a:pt x="744694" y="973103"/>
                  </a:lnTo>
                  <a:lnTo>
                    <a:pt x="717741" y="1013079"/>
                  </a:lnTo>
                  <a:lnTo>
                    <a:pt x="677765" y="1040032"/>
                  </a:lnTo>
                  <a:lnTo>
                    <a:pt x="628811" y="1049916"/>
                  </a:lnTo>
                  <a:lnTo>
                    <a:pt x="125766" y="1049916"/>
                  </a:lnTo>
                  <a:lnTo>
                    <a:pt x="76812" y="1040032"/>
                  </a:lnTo>
                  <a:lnTo>
                    <a:pt x="36836" y="1013079"/>
                  </a:lnTo>
                  <a:lnTo>
                    <a:pt x="9883" y="973103"/>
                  </a:lnTo>
                  <a:lnTo>
                    <a:pt x="0" y="924149"/>
                  </a:lnTo>
                  <a:lnTo>
                    <a:pt x="0" y="12576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117553" y="5530851"/>
              <a:ext cx="755015" cy="1050290"/>
            </a:xfrm>
            <a:custGeom>
              <a:avLst/>
              <a:gdLst/>
              <a:ahLst/>
              <a:cxnLst/>
              <a:rect l="l" t="t" r="r" b="b"/>
              <a:pathLst>
                <a:path w="755015" h="1050290">
                  <a:moveTo>
                    <a:pt x="0" y="125766"/>
                  </a:moveTo>
                  <a:lnTo>
                    <a:pt x="9883" y="76812"/>
                  </a:lnTo>
                  <a:lnTo>
                    <a:pt x="36836" y="36836"/>
                  </a:lnTo>
                  <a:lnTo>
                    <a:pt x="76812" y="9883"/>
                  </a:lnTo>
                  <a:lnTo>
                    <a:pt x="125766" y="0"/>
                  </a:lnTo>
                  <a:lnTo>
                    <a:pt x="628811" y="0"/>
                  </a:lnTo>
                  <a:lnTo>
                    <a:pt x="677765" y="9883"/>
                  </a:lnTo>
                  <a:lnTo>
                    <a:pt x="717741" y="36836"/>
                  </a:lnTo>
                  <a:lnTo>
                    <a:pt x="744694" y="76812"/>
                  </a:lnTo>
                  <a:lnTo>
                    <a:pt x="754578" y="125766"/>
                  </a:lnTo>
                  <a:lnTo>
                    <a:pt x="754578" y="924149"/>
                  </a:lnTo>
                  <a:lnTo>
                    <a:pt x="744694" y="973103"/>
                  </a:lnTo>
                  <a:lnTo>
                    <a:pt x="717741" y="1013079"/>
                  </a:lnTo>
                  <a:lnTo>
                    <a:pt x="677765" y="1040032"/>
                  </a:lnTo>
                  <a:lnTo>
                    <a:pt x="628811" y="1049916"/>
                  </a:lnTo>
                  <a:lnTo>
                    <a:pt x="125766" y="1049916"/>
                  </a:lnTo>
                  <a:lnTo>
                    <a:pt x="76812" y="1040032"/>
                  </a:lnTo>
                  <a:lnTo>
                    <a:pt x="36836" y="1013079"/>
                  </a:lnTo>
                  <a:lnTo>
                    <a:pt x="9883" y="973103"/>
                  </a:lnTo>
                  <a:lnTo>
                    <a:pt x="0" y="924149"/>
                  </a:lnTo>
                  <a:lnTo>
                    <a:pt x="0" y="125766"/>
                  </a:lnTo>
                  <a:close/>
                </a:path>
              </a:pathLst>
            </a:custGeom>
            <a:ln w="571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1087" y="2590193"/>
            <a:ext cx="2551111" cy="920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1481" y="1841500"/>
            <a:ext cx="2378223" cy="24161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1574" y="4457248"/>
            <a:ext cx="284543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“by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3040" marR="189230" indent="2540" algn="ctr">
              <a:lnSpc>
                <a:spcPct val="101000"/>
              </a:lnSpc>
              <a:spcBef>
                <a:spcPts val="58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627" y="517651"/>
            <a:ext cx="692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247" y="4457248"/>
            <a:ext cx="32461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770" marR="55880" indent="307340">
              <a:lnSpc>
                <a:spcPts val="2780"/>
              </a:lnSpc>
              <a:spcBef>
                <a:spcPts val="9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0227" y="4457248"/>
            <a:ext cx="2739390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members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Visible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6" name="object 6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00737" y="795324"/>
            <a:ext cx="1664970" cy="707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7490" algn="ctr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5" name="object 15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9" name="object 19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4" name="object 24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8" name="object 28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77792" y="1166575"/>
            <a:ext cx="164592" cy="16459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672114" y="1676525"/>
            <a:ext cx="4993640" cy="4290060"/>
            <a:chOff x="5672114" y="1676525"/>
            <a:chExt cx="4993640" cy="4290060"/>
          </a:xfrm>
        </p:grpSpPr>
        <p:sp>
          <p:nvSpPr>
            <p:cNvPr id="33" name="object 33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19151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2114" y="2200927"/>
              <a:ext cx="164591" cy="164591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10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 spc="-5" dirty="0">
              <a:solidFill>
                <a:schemeClr val="bg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20</a:t>
            </a:r>
            <a:endParaRPr lang="en-US" sz="3000" baseline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8919</Words>
  <Application>WPS Presentation</Application>
  <PresentationFormat>On-screen Show (4:3)</PresentationFormat>
  <Paragraphs>686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SimSun</vt:lpstr>
      <vt:lpstr>Wingdings</vt:lpstr>
      <vt:lpstr>Courier New</vt:lpstr>
      <vt:lpstr>Verdana</vt:lpstr>
      <vt:lpstr>Microsoft YaHei</vt:lpstr>
      <vt:lpstr>Arial Unicode MS</vt:lpstr>
      <vt:lpstr>Calibri</vt:lpstr>
      <vt:lpstr>Lucida Sans Unicode</vt:lpstr>
      <vt:lpstr>Office Theme</vt:lpstr>
      <vt:lpstr>A Closer Look at Methods</vt:lpstr>
      <vt:lpstr>Overview</vt:lpstr>
      <vt:lpstr>Passing Objects as Parameters</vt:lpstr>
      <vt:lpstr>private int flightNumber;</vt:lpstr>
      <vt:lpstr>val1</vt:lpstr>
      <vt:lpstr>val1</vt:lpstr>
      <vt:lpstr>Passing Objects as Parameters</vt:lpstr>
      <vt:lpstr>val1</vt:lpstr>
      <vt:lpstr>val1</vt:lpstr>
      <vt:lpstr>val1</vt:lpstr>
      <vt:lpstr>val1</vt:lpstr>
      <vt:lpstr>val1</vt:lpstr>
      <vt:lpstr>val1</vt:lpstr>
      <vt:lpstr>Overloading</vt:lpstr>
      <vt:lpstr>Overloading</vt:lpstr>
      <vt:lpstr>Overloading</vt:lpstr>
      <vt:lpstr>Overloading</vt:lpstr>
      <vt:lpstr>Overloading</vt:lpstr>
      <vt:lpstr>Overloading</vt:lpstr>
      <vt:lpstr>Overloading</vt:lpstr>
      <vt:lpstr>int passengers, seats = 150;  public void add1Passenger() {</vt:lpstr>
      <vt:lpstr>int passengers, seats = 150;  public void add1Passenger() {</vt:lpstr>
      <vt:lpstr>int passengers, seats = 150, totalCheckedBags;  public void add1Passenger() {</vt:lpstr>
      <vt:lpstr>PowerPoint 演示文稿</vt:lpstr>
      <vt:lpstr>if(hasSeating())</vt:lpstr>
      <vt:lpstr>add1Passenger(p.getCheckedBags());</vt:lpstr>
      <vt:lpstr>Overloading</vt:lpstr>
      <vt:lpstr>Overloading</vt:lpstr>
      <vt:lpstr>Overloading</vt:lpstr>
      <vt:lpstr>Overloading</vt:lpstr>
      <vt:lpstr>Overloading</vt:lpstr>
      <vt:lpstr>if (hasSeating(list.length)) {</vt:lpstr>
      <vt:lpstr>Flight f = new Flight();</vt:lpstr>
      <vt:lpstr>PowerPoint 演示文稿</vt:lpstr>
      <vt:lpstr>PowerPoint 演示文稿</vt:lpstr>
      <vt:lpstr>PowerPoint 演示文稿</vt:lpstr>
      <vt:lpstr>Flight f = new Flight();</vt:lpstr>
      <vt:lpstr>Flight f = new Flight();</vt:lpstr>
      <vt:lpstr>Flight f = new Flight();</vt:lpstr>
      <vt:lpstr>Objects are passed by-reference</vt:lpstr>
      <vt:lpstr>Overloading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Closer Look at Methods</dc:title>
  <dc:creator/>
  <cp:lastModifiedBy>steve</cp:lastModifiedBy>
  <cp:revision>5</cp:revision>
  <dcterms:created xsi:type="dcterms:W3CDTF">2022-02-21T06:24:52Z</dcterms:created>
  <dcterms:modified xsi:type="dcterms:W3CDTF">2022-02-21T09:07:53Z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E2D7C298448440A9A0B00D569BBA84DD</vt:lpwstr>
  </property>
  <property fmtid="{D5CDD505-2E9C-101B-9397-08002B2CF9AE}" pid="3" name="KSOProductBuildVer">
    <vt:lpwstr>1033-11.2.0.10463</vt:lpwstr>
  </property>
</Properties>
</file>