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843280" y="645160"/>
          <a:ext cx="10504805" cy="556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496550" imgH="5562600" progId="Paint.Picture">
                  <p:embed/>
                </p:oleObj>
              </mc:Choice>
              <mc:Fallback>
                <p:oleObj name="" r:id="rId1" imgW="10496550" imgH="55626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80" y="645160"/>
                        <a:ext cx="10504805" cy="556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240790" y="723900"/>
          <a:ext cx="10043160" cy="541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944225" imgH="5895975" progId="Paint.Picture">
                  <p:embed/>
                </p:oleObj>
              </mc:Choice>
              <mc:Fallback>
                <p:oleObj name="" r:id="rId1" imgW="10944225" imgH="58959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0790" y="723900"/>
                        <a:ext cx="10043160" cy="541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778510"/>
            <a:ext cx="923099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772795"/>
            <a:ext cx="8776970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365125"/>
            <a:ext cx="994219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0" y="658495"/>
            <a:ext cx="11514455" cy="5726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4939665"/>
            <a:ext cx="421957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1056005"/>
            <a:ext cx="92862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Handling Exceptions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7</cp:revision>
  <dcterms:created xsi:type="dcterms:W3CDTF">2021-08-10T06:42:00Z</dcterms:created>
  <dcterms:modified xsi:type="dcterms:W3CDTF">2022-02-22T15:25:23Z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1033-11.2.0.10463</vt:lpwstr>
  </property>
</Properties>
</file>