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453388"/>
            <a:ext cx="197294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2227579"/>
            <a:ext cx="5816600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607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</a:rPr>
              <a:t>H</a:t>
            </a:r>
            <a:r>
              <a:rPr sz="4500" spc="-15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-65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lin</a:t>
            </a:r>
            <a:r>
              <a:rPr sz="450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608" y="511555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870963"/>
            <a:ext cx="6209665" cy="34302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2562" y="1812925"/>
            <a:ext cx="2633573" cy="36464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61507" y="2487479"/>
            <a:ext cx="1185508" cy="16414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6998" y="4213747"/>
            <a:ext cx="2914015" cy="155702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14300" marR="106045" algn="ctr">
              <a:lnSpc>
                <a:spcPts val="2090"/>
              </a:lnSpc>
              <a:spcBef>
                <a:spcPts val="775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Verifies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non-null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before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8608" y="517651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886" y="2487479"/>
            <a:ext cx="1741826" cy="1641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34500" y="4213747"/>
            <a:ext cx="277050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99000"/>
              </a:lnSpc>
              <a:spcBef>
                <a:spcPts val="66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8966" y="2487479"/>
            <a:ext cx="1877504" cy="16414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87464" y="4213747"/>
            <a:ext cx="2596515" cy="211772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0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118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optionally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block(s)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0" marR="120015" algn="ctr">
              <a:lnSpc>
                <a:spcPct val="102000"/>
              </a:lnSpc>
              <a:spcBef>
                <a:spcPts val="480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block(s)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0778" y="1546859"/>
            <a:ext cx="6090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Try-with-resources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automates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858771"/>
            <a:ext cx="170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Exceptions</a:t>
            </a:r>
            <a:endParaRPr spc="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55" dirty="0"/>
              <a:t>Serve</a:t>
            </a:r>
            <a:r>
              <a:rPr spc="-120" dirty="0"/>
              <a:t> </a:t>
            </a:r>
            <a:r>
              <a:rPr spc="-60" dirty="0"/>
              <a:t>as</a:t>
            </a:r>
            <a:r>
              <a:rPr spc="-114" dirty="0"/>
              <a:t> </a:t>
            </a:r>
            <a:r>
              <a:rPr spc="-55" dirty="0"/>
              <a:t>a</a:t>
            </a:r>
            <a:r>
              <a:rPr spc="-130" dirty="0"/>
              <a:t> </a:t>
            </a:r>
            <a:r>
              <a:rPr spc="-25" dirty="0"/>
              <a:t>signal</a:t>
            </a:r>
            <a:r>
              <a:rPr spc="-125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-35" dirty="0"/>
              <a:t>errors</a:t>
            </a:r>
            <a:endParaRPr spc="-35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60" dirty="0"/>
              <a:t>Allow</a:t>
            </a:r>
            <a:r>
              <a:rPr spc="-120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-10" dirty="0"/>
              <a:t>structured</a:t>
            </a:r>
            <a:r>
              <a:rPr spc="-125" dirty="0"/>
              <a:t> </a:t>
            </a:r>
            <a:r>
              <a:rPr spc="-30" dirty="0"/>
              <a:t>error</a:t>
            </a:r>
            <a:r>
              <a:rPr spc="-114" dirty="0"/>
              <a:t> </a:t>
            </a:r>
            <a:r>
              <a:rPr spc="-15" dirty="0"/>
              <a:t>handling</a:t>
            </a:r>
            <a:endParaRPr spc="-15" dirty="0"/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/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/>
          </a:p>
          <a:p>
            <a:pPr marL="12700">
              <a:lnSpc>
                <a:spcPct val="100000"/>
              </a:lnSpc>
            </a:pPr>
            <a:r>
              <a:rPr spc="20" dirty="0"/>
              <a:t>Handing</a:t>
            </a:r>
            <a:r>
              <a:rPr spc="-130" dirty="0"/>
              <a:t> </a:t>
            </a:r>
            <a:r>
              <a:rPr spc="10" dirty="0"/>
              <a:t>exceptions</a:t>
            </a:r>
            <a:endParaRPr spc="10" dirty="0"/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dirty="0"/>
              <a:t>Use</a:t>
            </a:r>
            <a:r>
              <a:rPr spc="-140" dirty="0"/>
              <a:t> </a:t>
            </a:r>
            <a:r>
              <a:rPr spc="5" dirty="0"/>
              <a:t>try/catch</a:t>
            </a:r>
            <a:r>
              <a:rPr spc="-150" dirty="0"/>
              <a:t> </a:t>
            </a:r>
            <a:r>
              <a:rPr spc="25" dirty="0"/>
              <a:t>blocks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194308"/>
            <a:ext cx="144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</a:t>
            </a:r>
            <a:r>
              <a:rPr spc="10" dirty="0"/>
              <a:t>r</a:t>
            </a:r>
            <a:r>
              <a:rPr spc="10" dirty="0"/>
              <a:t>y</a:t>
            </a:r>
            <a:r>
              <a:rPr spc="-130" dirty="0"/>
              <a:t> </a:t>
            </a:r>
            <a:r>
              <a:rPr spc="110" dirty="0"/>
              <a:t>b</a:t>
            </a:r>
            <a:r>
              <a:rPr spc="25" dirty="0"/>
              <a:t>l</a:t>
            </a:r>
            <a:r>
              <a:rPr spc="114" dirty="0"/>
              <a:t>o</a:t>
            </a:r>
            <a:r>
              <a:rPr spc="120" dirty="0"/>
              <a:t>c</a:t>
            </a:r>
            <a:r>
              <a:rPr spc="-25" dirty="0"/>
              <a:t>k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560067"/>
            <a:ext cx="6006465" cy="1348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“normal”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immediately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9659"/>
            <a:ext cx="5819140" cy="17932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Finally</a:t>
            </a:r>
            <a:r>
              <a:rPr spc="-195" dirty="0"/>
              <a:t> </a:t>
            </a:r>
            <a:r>
              <a:rPr spc="70" dirty="0"/>
              <a:t>block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819148"/>
            <a:ext cx="610616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443731"/>
            <a:ext cx="6044565" cy="17297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Try-with-resources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523049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try/catch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316" y="4457248"/>
            <a:ext cx="3964940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7630" indent="-75565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Programs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encounter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04215" marR="79375" indent="-617220">
              <a:lnSpc>
                <a:spcPct val="101000"/>
              </a:lnSpc>
              <a:spcBef>
                <a:spcPts val="585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mechanism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recovery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316" y="4457248"/>
            <a:ext cx="3900804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Non-intrusive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signal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3825" marR="117475" algn="ctr">
              <a:lnSpc>
                <a:spcPts val="2110"/>
              </a:lnSpc>
              <a:spcBef>
                <a:spcPts val="740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7646" y="517651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Dealing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Errors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55341" y="1828800"/>
            <a:ext cx="2972507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68" y="1828800"/>
            <a:ext cx="2774661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20" y="4816912"/>
            <a:ext cx="4620260" cy="1465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-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7000"/>
              </a:lnSpc>
              <a:spcBef>
                <a:spcPts val="2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“normal”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completion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Exits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666" y="4816912"/>
            <a:ext cx="4826000" cy="1465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0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24000"/>
              </a:lnSpc>
              <a:spcBef>
                <a:spcPts val="125"/>
              </a:spcBef>
            </a:pP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52531" y="2191061"/>
            <a:ext cx="2778125" cy="24288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7646" y="517651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Dealing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Errors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647140" y="1331467"/>
            <a:ext cx="695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relies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try/catch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2071998"/>
            <a:ext cx="2430462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009" y="1059725"/>
          <a:ext cx="17399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609600"/>
                <a:gridCol w="5651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059" y="2659379"/>
            <a:ext cx="4140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0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7261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0320" y="1707205"/>
            <a:ext cx="924560" cy="972819"/>
          </a:xfrm>
          <a:custGeom>
            <a:avLst/>
            <a:gdLst/>
            <a:ahLst/>
            <a:cxnLst/>
            <a:rect l="l" t="t" r="r" b="b"/>
            <a:pathLst>
              <a:path w="924560" h="972819">
                <a:moveTo>
                  <a:pt x="693094" y="0"/>
                </a:moveTo>
                <a:lnTo>
                  <a:pt x="231030" y="0"/>
                </a:lnTo>
                <a:lnTo>
                  <a:pt x="231030" y="510701"/>
                </a:lnTo>
                <a:lnTo>
                  <a:pt x="0" y="510701"/>
                </a:lnTo>
                <a:lnTo>
                  <a:pt x="462062" y="972765"/>
                </a:lnTo>
                <a:lnTo>
                  <a:pt x="924126" y="510701"/>
                </a:lnTo>
                <a:lnTo>
                  <a:pt x="693094" y="510701"/>
                </a:lnTo>
                <a:lnTo>
                  <a:pt x="69309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1592579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2125979"/>
            <a:ext cx="4445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09600" algn="ctr">
              <a:lnSpc>
                <a:spcPct val="100000"/>
              </a:lnSpc>
              <a:spcBef>
                <a:spcPts val="1800"/>
              </a:spcBef>
              <a:tabLst>
                <a:tab pos="36569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32" y="3169823"/>
            <a:ext cx="4221480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9636" y="3192779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9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59" y="3726179"/>
            <a:ext cx="90170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System.out.println("Error: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 +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.getMessage());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.printStackTrace();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Helpful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during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development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651" y="5856290"/>
            <a:ext cx="221297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doMoreWork();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9738" y="2188727"/>
            <a:ext cx="700405" cy="370205"/>
          </a:xfrm>
          <a:custGeom>
            <a:avLst/>
            <a:gdLst/>
            <a:ahLst/>
            <a:cxnLst/>
            <a:rect l="l" t="t" r="r" b="b"/>
            <a:pathLst>
              <a:path w="700404" h="370205">
                <a:moveTo>
                  <a:pt x="0" y="369651"/>
                </a:moveTo>
                <a:lnTo>
                  <a:pt x="2420" y="297708"/>
                </a:lnTo>
                <a:lnTo>
                  <a:pt x="9022" y="238959"/>
                </a:lnTo>
                <a:lnTo>
                  <a:pt x="18813" y="199350"/>
                </a:lnTo>
                <a:lnTo>
                  <a:pt x="30803" y="184825"/>
                </a:lnTo>
                <a:lnTo>
                  <a:pt x="319393" y="184825"/>
                </a:lnTo>
                <a:lnTo>
                  <a:pt x="331383" y="170300"/>
                </a:lnTo>
                <a:lnTo>
                  <a:pt x="341174" y="130691"/>
                </a:lnTo>
                <a:lnTo>
                  <a:pt x="347775" y="71942"/>
                </a:lnTo>
                <a:lnTo>
                  <a:pt x="350196" y="0"/>
                </a:lnTo>
                <a:lnTo>
                  <a:pt x="352617" y="71942"/>
                </a:lnTo>
                <a:lnTo>
                  <a:pt x="359218" y="130691"/>
                </a:lnTo>
                <a:lnTo>
                  <a:pt x="369009" y="170300"/>
                </a:lnTo>
                <a:lnTo>
                  <a:pt x="380999" y="184825"/>
                </a:lnTo>
                <a:lnTo>
                  <a:pt x="669589" y="184825"/>
                </a:lnTo>
                <a:lnTo>
                  <a:pt x="681579" y="199350"/>
                </a:lnTo>
                <a:lnTo>
                  <a:pt x="691370" y="238959"/>
                </a:lnTo>
                <a:lnTo>
                  <a:pt x="697972" y="297708"/>
                </a:lnTo>
                <a:lnTo>
                  <a:pt x="700393" y="369651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1034" y="180898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0132" y="2638507"/>
            <a:ext cx="3915410" cy="400685"/>
          </a:xfrm>
          <a:custGeom>
            <a:avLst/>
            <a:gdLst/>
            <a:ahLst/>
            <a:cxnLst/>
            <a:rect l="l" t="t" r="r" b="b"/>
            <a:pathLst>
              <a:path w="3915410" h="400685">
                <a:moveTo>
                  <a:pt x="0" y="0"/>
                </a:moveTo>
                <a:lnTo>
                  <a:pt x="3915057" y="0"/>
                </a:lnTo>
                <a:lnTo>
                  <a:pt x="3915057" y="400111"/>
                </a:lnTo>
                <a:lnTo>
                  <a:pt x="0" y="40011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13375" y="3197212"/>
            <a:ext cx="735330" cy="345440"/>
          </a:xfrm>
          <a:custGeom>
            <a:avLst/>
            <a:gdLst/>
            <a:ahLst/>
            <a:cxnLst/>
            <a:rect l="l" t="t" r="r" b="b"/>
            <a:pathLst>
              <a:path w="735329" h="345439">
                <a:moveTo>
                  <a:pt x="735088" y="0"/>
                </a:moveTo>
                <a:lnTo>
                  <a:pt x="0" y="0"/>
                </a:lnTo>
                <a:lnTo>
                  <a:pt x="0" y="345332"/>
                </a:lnTo>
                <a:lnTo>
                  <a:pt x="735088" y="345332"/>
                </a:lnTo>
                <a:lnTo>
                  <a:pt x="7350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96383" y="4818110"/>
            <a:ext cx="5130800" cy="345440"/>
          </a:xfrm>
          <a:custGeom>
            <a:avLst/>
            <a:gdLst/>
            <a:ahLst/>
            <a:cxnLst/>
            <a:rect l="l" t="t" r="r" b="b"/>
            <a:pathLst>
              <a:path w="5130800" h="345439">
                <a:moveTo>
                  <a:pt x="5130420" y="0"/>
                </a:moveTo>
                <a:lnTo>
                  <a:pt x="0" y="0"/>
                </a:lnTo>
                <a:lnTo>
                  <a:pt x="0" y="345332"/>
                </a:lnTo>
                <a:lnTo>
                  <a:pt x="5130420" y="345332"/>
                </a:lnTo>
                <a:lnTo>
                  <a:pt x="513042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54947" y="1028640"/>
            <a:ext cx="2809875" cy="1217930"/>
            <a:chOff x="254947" y="1028640"/>
            <a:chExt cx="2809875" cy="1217930"/>
          </a:xfrm>
        </p:grpSpPr>
        <p:sp>
          <p:nvSpPr>
            <p:cNvPr id="20" name="object 20"/>
            <p:cNvSpPr/>
            <p:nvPr/>
          </p:nvSpPr>
          <p:spPr>
            <a:xfrm>
              <a:off x="273997" y="1047690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4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3997" y="1562323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5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13751" y="1322033"/>
              <a:ext cx="1150620" cy="924560"/>
            </a:xfrm>
            <a:custGeom>
              <a:avLst/>
              <a:gdLst/>
              <a:ahLst/>
              <a:cxnLst/>
              <a:rect l="l" t="t" r="r" b="b"/>
              <a:pathLst>
                <a:path w="1150620" h="924560">
                  <a:moveTo>
                    <a:pt x="462062" y="0"/>
                  </a:moveTo>
                  <a:lnTo>
                    <a:pt x="0" y="462064"/>
                  </a:lnTo>
                  <a:lnTo>
                    <a:pt x="462062" y="924126"/>
                  </a:lnTo>
                  <a:lnTo>
                    <a:pt x="462062" y="693094"/>
                  </a:lnTo>
                  <a:lnTo>
                    <a:pt x="1150459" y="693094"/>
                  </a:lnTo>
                  <a:lnTo>
                    <a:pt x="1150459" y="231032"/>
                  </a:lnTo>
                  <a:lnTo>
                    <a:pt x="462062" y="231032"/>
                  </a:lnTo>
                  <a:lnTo>
                    <a:pt x="462062" y="0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1592579"/>
            <a:ext cx="155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2125979"/>
            <a:ext cx="47498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3669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32" y="4247399"/>
            <a:ext cx="7426959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System.out.println("Error: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0160" y="4259579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zero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132" y="4780107"/>
            <a:ext cx="335089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.printStackTrace();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5385" y="4792979"/>
            <a:ext cx="505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Helpful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during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development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059" y="5326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651" y="5856290"/>
            <a:ext cx="221297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doMoreWork();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59738" y="2188727"/>
            <a:ext cx="700405" cy="370205"/>
          </a:xfrm>
          <a:custGeom>
            <a:avLst/>
            <a:gdLst/>
            <a:ahLst/>
            <a:cxnLst/>
            <a:rect l="l" t="t" r="r" b="b"/>
            <a:pathLst>
              <a:path w="700404" h="370205">
                <a:moveTo>
                  <a:pt x="0" y="369651"/>
                </a:moveTo>
                <a:lnTo>
                  <a:pt x="2420" y="297708"/>
                </a:lnTo>
                <a:lnTo>
                  <a:pt x="9022" y="238959"/>
                </a:lnTo>
                <a:lnTo>
                  <a:pt x="18813" y="199350"/>
                </a:lnTo>
                <a:lnTo>
                  <a:pt x="30803" y="184825"/>
                </a:lnTo>
                <a:lnTo>
                  <a:pt x="319393" y="184825"/>
                </a:lnTo>
                <a:lnTo>
                  <a:pt x="331383" y="170300"/>
                </a:lnTo>
                <a:lnTo>
                  <a:pt x="341174" y="130691"/>
                </a:lnTo>
                <a:lnTo>
                  <a:pt x="347775" y="71942"/>
                </a:lnTo>
                <a:lnTo>
                  <a:pt x="350196" y="0"/>
                </a:lnTo>
                <a:lnTo>
                  <a:pt x="352617" y="71942"/>
                </a:lnTo>
                <a:lnTo>
                  <a:pt x="359218" y="130691"/>
                </a:lnTo>
                <a:lnTo>
                  <a:pt x="369009" y="170300"/>
                </a:lnTo>
                <a:lnTo>
                  <a:pt x="380999" y="184825"/>
                </a:lnTo>
                <a:lnTo>
                  <a:pt x="669589" y="184825"/>
                </a:lnTo>
                <a:lnTo>
                  <a:pt x="681579" y="199350"/>
                </a:lnTo>
                <a:lnTo>
                  <a:pt x="691370" y="238959"/>
                </a:lnTo>
                <a:lnTo>
                  <a:pt x="697972" y="297708"/>
                </a:lnTo>
                <a:lnTo>
                  <a:pt x="700393" y="369651"/>
                </a:lnTo>
              </a:path>
            </a:pathLst>
          </a:custGeom>
          <a:ln w="25400">
            <a:solidFill>
              <a:srgbClr val="D87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21034" y="180898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4947" y="1028640"/>
            <a:ext cx="2809875" cy="1217930"/>
            <a:chOff x="254947" y="1028640"/>
            <a:chExt cx="2809875" cy="1217930"/>
          </a:xfrm>
        </p:grpSpPr>
        <p:sp>
          <p:nvSpPr>
            <p:cNvPr id="19" name="object 19"/>
            <p:cNvSpPr/>
            <p:nvPr/>
          </p:nvSpPr>
          <p:spPr>
            <a:xfrm>
              <a:off x="273997" y="1047690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4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3997" y="1562323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5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13751" y="1322033"/>
              <a:ext cx="1150620" cy="924560"/>
            </a:xfrm>
            <a:custGeom>
              <a:avLst/>
              <a:gdLst/>
              <a:ahLst/>
              <a:cxnLst/>
              <a:rect l="l" t="t" r="r" b="b"/>
              <a:pathLst>
                <a:path w="1150620" h="924560">
                  <a:moveTo>
                    <a:pt x="462062" y="0"/>
                  </a:moveTo>
                  <a:lnTo>
                    <a:pt x="0" y="462064"/>
                  </a:lnTo>
                  <a:lnTo>
                    <a:pt x="462062" y="924126"/>
                  </a:lnTo>
                  <a:lnTo>
                    <a:pt x="462062" y="693094"/>
                  </a:lnTo>
                  <a:lnTo>
                    <a:pt x="1150459" y="693094"/>
                  </a:lnTo>
                  <a:lnTo>
                    <a:pt x="1150459" y="231032"/>
                  </a:lnTo>
                  <a:lnTo>
                    <a:pt x="462062" y="231032"/>
                  </a:lnTo>
                  <a:lnTo>
                    <a:pt x="462062" y="0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8418639" y="4274788"/>
            <a:ext cx="3021330" cy="345440"/>
          </a:xfrm>
          <a:custGeom>
            <a:avLst/>
            <a:gdLst/>
            <a:ahLst/>
            <a:cxnLst/>
            <a:rect l="l" t="t" r="r" b="b"/>
            <a:pathLst>
              <a:path w="3021329" h="345439">
                <a:moveTo>
                  <a:pt x="3021088" y="0"/>
                </a:moveTo>
                <a:lnTo>
                  <a:pt x="0" y="0"/>
                </a:lnTo>
                <a:lnTo>
                  <a:pt x="0" y="345332"/>
                </a:lnTo>
                <a:lnTo>
                  <a:pt x="3021088" y="345332"/>
                </a:lnTo>
                <a:lnTo>
                  <a:pt x="30210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881082" y="2619457"/>
            <a:ext cx="3953510" cy="1514475"/>
            <a:chOff x="881082" y="2619457"/>
            <a:chExt cx="3953510" cy="1514475"/>
          </a:xfrm>
        </p:grpSpPr>
        <p:sp>
          <p:nvSpPr>
            <p:cNvPr id="24" name="object 24"/>
            <p:cNvSpPr/>
            <p:nvPr/>
          </p:nvSpPr>
          <p:spPr>
            <a:xfrm>
              <a:off x="900132" y="2638507"/>
              <a:ext cx="3915410" cy="400685"/>
            </a:xfrm>
            <a:custGeom>
              <a:avLst/>
              <a:gdLst/>
              <a:ahLst/>
              <a:cxnLst/>
              <a:rect l="l" t="t" r="r" b="b"/>
              <a:pathLst>
                <a:path w="3915410" h="400685">
                  <a:moveTo>
                    <a:pt x="0" y="0"/>
                  </a:moveTo>
                  <a:lnTo>
                    <a:pt x="3915057" y="0"/>
                  </a:lnTo>
                  <a:lnTo>
                    <a:pt x="3915057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268" y="3714690"/>
              <a:ext cx="1879600" cy="400685"/>
            </a:xfrm>
            <a:custGeom>
              <a:avLst/>
              <a:gdLst/>
              <a:ahLst/>
              <a:cxnLst/>
              <a:rect l="l" t="t" r="r" b="b"/>
              <a:pathLst>
                <a:path w="1879600" h="400685">
                  <a:moveTo>
                    <a:pt x="0" y="0"/>
                  </a:moveTo>
                  <a:lnTo>
                    <a:pt x="1879600" y="0"/>
                  </a:lnTo>
                  <a:lnTo>
                    <a:pt x="1879600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3" y="4457248"/>
            <a:ext cx="462534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75"/>
              </a:spcBef>
            </a:pPr>
            <a:r>
              <a:rPr sz="20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20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occurs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7855" y="4457248"/>
            <a:ext cx="442849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Finally</a:t>
            </a:r>
            <a:r>
              <a:rPr sz="20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ts val="2780"/>
              </a:lnSpc>
              <a:spcBef>
                <a:spcPts val="9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added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try/catch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89730" y="1828800"/>
            <a:ext cx="2103725" cy="2430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7031" y="517651"/>
            <a:ext cx="4010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Handling</a:t>
            </a:r>
            <a:r>
              <a:rPr sz="3600" spc="-27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608" y="511555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724404"/>
            <a:ext cx="5882640" cy="17145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cumbersome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5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211" y="1812925"/>
            <a:ext cx="3156275" cy="36464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2612</Words>
  <Application>WPS Presentation</Application>
  <PresentationFormat>On-screen Show (4:3)</PresentationFormat>
  <Paragraphs>202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Courier New</vt:lpstr>
      <vt:lpstr>Times New Roman</vt:lpstr>
      <vt:lpstr>Lucida Sans Unicode</vt:lpstr>
      <vt:lpstr>Calibri</vt:lpstr>
      <vt:lpstr>Microsoft YaHei</vt:lpstr>
      <vt:lpstr>Arial Unicode MS</vt:lpstr>
      <vt:lpstr>Office Theme</vt:lpstr>
      <vt:lpstr>Handling Exceptions in Java</vt:lpstr>
      <vt:lpstr>PowerPoint 演示文稿</vt:lpstr>
      <vt:lpstr>Dealing with Errors</vt:lpstr>
      <vt:lpstr>Dealing with Errors</vt:lpstr>
      <vt:lpstr>System.out.println(result);</vt:lpstr>
      <vt:lpstr>int	i = 12;</vt:lpstr>
      <vt:lpstr>int	i = 12;</vt:lpstr>
      <vt:lpstr>Handling Cleanup</vt:lpstr>
      <vt:lpstr>Automating Cleanup</vt:lpstr>
      <vt:lpstr>Automating Cleanup</vt:lpstr>
      <vt:lpstr>Automating Cleanup</vt:lpstr>
      <vt:lpstr>Exceptions</vt:lpstr>
      <vt:lpstr>Try block</vt:lpstr>
      <vt:lpstr>Finally block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Steve Sam</cp:lastModifiedBy>
  <cp:revision>4</cp:revision>
  <dcterms:created xsi:type="dcterms:W3CDTF">2021-08-10T06:42:00Z</dcterms:created>
  <dcterms:modified xsi:type="dcterms:W3CDTF">2022-02-22T15:31:18Z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2020-09-17T22:00:00Z</vt:filetime>
  </property>
  <property fmtid="{D5CDD505-2E9C-101B-9397-08002B2CF9AE}" pid="3" name="LastSaved">
    <vt:filetime>2021-08-10T22:00:00Z</vt:filetime>
  </property>
  <property fmtid="{D5CDD505-2E9C-101B-9397-08002B2CF9AE}" pid="4" name="ICV">
    <vt:lpwstr>01D87847E60B41A3BB4361418DF68BE1</vt:lpwstr>
  </property>
  <property fmtid="{D5CDD505-2E9C-101B-9397-08002B2CF9AE}" pid="5" name="KSOProductBuildVer">
    <vt:lpwstr>1033-11.2.0.10463</vt:lpwstr>
  </property>
</Properties>
</file>