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636267"/>
            <a:ext cx="41249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626" y="2303779"/>
            <a:ext cx="11334747" cy="2461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228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Cu</a:t>
            </a:r>
            <a:r>
              <a:rPr sz="4500" spc="-165" dirty="0">
                <a:solidFill>
                  <a:srgbClr val="171717"/>
                </a:solidFill>
              </a:rPr>
              <a:t>s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o</a:t>
            </a:r>
            <a:r>
              <a:rPr sz="4500" spc="45" dirty="0">
                <a:solidFill>
                  <a:srgbClr val="171717"/>
                </a:solidFill>
              </a:rPr>
              <a:t>m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E</a:t>
            </a:r>
            <a:r>
              <a:rPr sz="4500" spc="-355" dirty="0">
                <a:solidFill>
                  <a:srgbClr val="171717"/>
                </a:solidFill>
              </a:rPr>
              <a:t>x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Exceptions</a:t>
            </a:r>
            <a:r>
              <a:rPr spc="-140" dirty="0"/>
              <a:t> </a:t>
            </a:r>
            <a:r>
              <a:rPr spc="15" dirty="0"/>
              <a:t>can</a:t>
            </a:r>
            <a:r>
              <a:rPr spc="-135" dirty="0"/>
              <a:t> </a:t>
            </a:r>
            <a:r>
              <a:rPr spc="65" dirty="0"/>
              <a:t>be</a:t>
            </a:r>
            <a:r>
              <a:rPr spc="-135" dirty="0"/>
              <a:t> </a:t>
            </a:r>
            <a:r>
              <a:rPr spc="25" dirty="0"/>
              <a:t>chained</a:t>
            </a:r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2002027"/>
            <a:ext cx="579501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meaningful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preserving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original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6611"/>
            <a:ext cx="532765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Chaining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getCause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52901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Defining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custom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Chaining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101" y="4457248"/>
            <a:ext cx="4115435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Responding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issues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occur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0857" y="4457248"/>
            <a:ext cx="412242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Indicating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issue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occurred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7646" y="517651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Dealing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Errors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61229" y="1828800"/>
            <a:ext cx="2779939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5341" y="1828800"/>
            <a:ext cx="2972507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210" y="4457248"/>
            <a:ext cx="3899535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operator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Remember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0440" y="4457248"/>
            <a:ext cx="4702810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127000"/>
              </a:lnSpc>
              <a:spcBef>
                <a:spcPts val="125"/>
              </a:spcBef>
            </a:pPr>
            <a:r>
              <a:rPr sz="20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0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constructor </a:t>
            </a:r>
            <a:r>
              <a:rPr sz="2000" spc="-6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Normally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string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description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2557" y="517651"/>
            <a:ext cx="499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Creating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an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Exception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43457" y="1828800"/>
            <a:ext cx="2215483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2320" y="1828800"/>
            <a:ext cx="2418547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1087" y="2183781"/>
            <a:ext cx="2551112" cy="17331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8062" y="1987598"/>
            <a:ext cx="2555875" cy="21239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8428" y="1841500"/>
            <a:ext cx="2404329" cy="2416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3056" y="4457248"/>
            <a:ext cx="3862704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64151" y="517651"/>
            <a:ext cx="437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Exceptions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60797" y="4457248"/>
            <a:ext cx="2888615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09220" marR="100965" algn="ctr">
              <a:lnSpc>
                <a:spcPts val="2110"/>
              </a:lnSpc>
              <a:spcBef>
                <a:spcPts val="740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required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2820" y="4457248"/>
            <a:ext cx="2974340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54610" algn="just">
              <a:lnSpc>
                <a:spcPct val="127000"/>
              </a:lnSpc>
              <a:spcBef>
                <a:spcPts val="125"/>
              </a:spcBef>
            </a:pPr>
            <a:r>
              <a:rPr sz="20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 members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to add </a:t>
            </a:r>
            <a:r>
              <a:rPr sz="2000" spc="-6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Appropriate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constructors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386" y="4457248"/>
            <a:ext cx="4393565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chained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wrap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8518" y="4457248"/>
            <a:ext cx="4467225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chain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exceptions?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635" algn="ctr">
              <a:lnSpc>
                <a:spcPts val="2780"/>
              </a:lnSpc>
              <a:spcBef>
                <a:spcPts val="90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 meaningful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preserving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underlying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9692" y="517651"/>
            <a:ext cx="4605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Chaining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Exceptions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9054" y="1828800"/>
            <a:ext cx="2325076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763" y="4457248"/>
            <a:ext cx="4702810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chain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initCause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ts val="2110"/>
              </a:lnSpc>
              <a:spcBef>
                <a:spcPts val="740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commonly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accepts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original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4471" y="4457248"/>
            <a:ext cx="371475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Accessing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chained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1910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inherited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getCause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9692" y="517651"/>
            <a:ext cx="4605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Chaining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Exceptions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2607" y="1828800"/>
            <a:ext cx="1617972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93339"/>
            <a:ext cx="591248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858771"/>
            <a:ext cx="542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Can</a:t>
            </a:r>
            <a:r>
              <a:rPr spc="-130" dirty="0"/>
              <a:t> </a:t>
            </a:r>
            <a:r>
              <a:rPr spc="30" dirty="0"/>
              <a:t>define</a:t>
            </a:r>
            <a:r>
              <a:rPr spc="-125" dirty="0"/>
              <a:t> </a:t>
            </a:r>
            <a:r>
              <a:rPr spc="10" dirty="0"/>
              <a:t>custom</a:t>
            </a:r>
            <a:r>
              <a:rPr spc="-135" dirty="0"/>
              <a:t> </a:t>
            </a:r>
            <a:r>
              <a:rPr spc="20" dirty="0"/>
              <a:t>exception</a:t>
            </a:r>
            <a:r>
              <a:rPr spc="-125" dirty="0"/>
              <a:t> </a:t>
            </a:r>
            <a:r>
              <a:rPr spc="20" dirty="0"/>
              <a:t>types</a:t>
            </a:r>
            <a:endParaRPr spc="2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844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338445" algn="l"/>
                <a:tab pos="5339080" algn="l"/>
              </a:tabLst>
            </a:pPr>
            <a:r>
              <a:rPr spc="-10" dirty="0"/>
              <a:t>Must</a:t>
            </a:r>
            <a:r>
              <a:rPr spc="-130" dirty="0"/>
              <a:t> </a:t>
            </a:r>
            <a:r>
              <a:rPr spc="-30" dirty="0"/>
              <a:t>inherit</a:t>
            </a:r>
            <a:r>
              <a:rPr spc="-125" dirty="0"/>
              <a:t> </a:t>
            </a:r>
            <a:r>
              <a:rPr spc="-15" dirty="0"/>
              <a:t>from</a:t>
            </a:r>
            <a:r>
              <a:rPr spc="-125" dirty="0"/>
              <a:t> </a:t>
            </a:r>
            <a:r>
              <a:rPr spc="15" dirty="0"/>
              <a:t>Exception</a:t>
            </a:r>
            <a:r>
              <a:rPr spc="-130" dirty="0"/>
              <a:t> </a:t>
            </a:r>
            <a:r>
              <a:rPr spc="-25" dirty="0"/>
              <a:t>class</a:t>
            </a:r>
            <a:endParaRPr spc="-25" dirty="0"/>
          </a:p>
          <a:p>
            <a:pPr marL="4796790"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/>
          </a:p>
          <a:p>
            <a:pPr marL="4796790"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/>
          </a:p>
          <a:p>
            <a:pPr marL="4809490">
              <a:lnSpc>
                <a:spcPct val="100000"/>
              </a:lnSpc>
            </a:pPr>
            <a:r>
              <a:rPr spc="140" dirty="0"/>
              <a:t>Add</a:t>
            </a:r>
            <a:r>
              <a:rPr spc="-125" dirty="0"/>
              <a:t> </a:t>
            </a:r>
            <a:r>
              <a:rPr spc="25" dirty="0"/>
              <a:t>appropriate</a:t>
            </a:r>
            <a:r>
              <a:rPr spc="-130" dirty="0"/>
              <a:t> </a:t>
            </a:r>
            <a:r>
              <a:rPr spc="-5" dirty="0"/>
              <a:t>class</a:t>
            </a:r>
            <a:r>
              <a:rPr spc="-130" dirty="0"/>
              <a:t> </a:t>
            </a:r>
            <a:r>
              <a:rPr spc="-10" dirty="0"/>
              <a:t>members</a:t>
            </a:r>
            <a:endParaRPr spc="-10" dirty="0"/>
          </a:p>
          <a:p>
            <a:pPr marL="533844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38445" algn="l"/>
                <a:tab pos="5339080" algn="l"/>
              </a:tabLst>
            </a:pPr>
            <a:r>
              <a:rPr spc="-10" dirty="0"/>
              <a:t>Normally</a:t>
            </a:r>
            <a:r>
              <a:rPr spc="-140" dirty="0"/>
              <a:t> </a:t>
            </a:r>
            <a:r>
              <a:rPr spc="40" dirty="0"/>
              <a:t>add</a:t>
            </a:r>
            <a:r>
              <a:rPr spc="-135" dirty="0"/>
              <a:t> </a:t>
            </a:r>
            <a:r>
              <a:rPr spc="10" dirty="0"/>
              <a:t>one</a:t>
            </a:r>
            <a:r>
              <a:rPr spc="-125" dirty="0"/>
              <a:t> </a:t>
            </a:r>
            <a:r>
              <a:rPr spc="15" dirty="0"/>
              <a:t>or</a:t>
            </a:r>
            <a:r>
              <a:rPr spc="-125" dirty="0"/>
              <a:t> </a:t>
            </a:r>
            <a:r>
              <a:rPr spc="-20" dirty="0"/>
              <a:t>more</a:t>
            </a:r>
            <a:r>
              <a:rPr spc="-130" dirty="0"/>
              <a:t> </a:t>
            </a:r>
            <a:r>
              <a:rPr spc="5" dirty="0"/>
              <a:t>constructors</a:t>
            </a:r>
            <a:endParaRPr spc="5" dirty="0"/>
          </a:p>
          <a:p>
            <a:pPr marL="533844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38445" algn="l"/>
                <a:tab pos="5339080" algn="l"/>
              </a:tabLst>
            </a:pPr>
            <a:r>
              <a:rPr spc="-5" dirty="0"/>
              <a:t>Can</a:t>
            </a:r>
            <a:r>
              <a:rPr spc="-130" dirty="0"/>
              <a:t> </a:t>
            </a:r>
            <a:r>
              <a:rPr spc="40" dirty="0"/>
              <a:t>add</a:t>
            </a:r>
            <a:r>
              <a:rPr spc="-130" dirty="0"/>
              <a:t> </a:t>
            </a:r>
            <a:r>
              <a:rPr dirty="0"/>
              <a:t>other</a:t>
            </a:r>
            <a:r>
              <a:rPr spc="-120" dirty="0"/>
              <a:t> </a:t>
            </a:r>
            <a:r>
              <a:rPr spc="-20" dirty="0"/>
              <a:t>members</a:t>
            </a:r>
            <a:r>
              <a:rPr spc="-114" dirty="0"/>
              <a:t> </a:t>
            </a:r>
            <a:r>
              <a:rPr spc="-5" dirty="0"/>
              <a:t>if</a:t>
            </a:r>
            <a:r>
              <a:rPr spc="-130" dirty="0"/>
              <a:t> </a:t>
            </a:r>
            <a:r>
              <a:rPr spc="15" dirty="0"/>
              <a:t>needed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WPS Presentation</Application>
  <PresentationFormat>On-screen Show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Lucida Sans Unicode</vt:lpstr>
      <vt:lpstr>Microsoft YaHei</vt:lpstr>
      <vt:lpstr>Arial Unicode MS</vt:lpstr>
      <vt:lpstr>Calibri</vt:lpstr>
      <vt:lpstr>Office Theme</vt:lpstr>
      <vt:lpstr>Creating Custom Exceptions</vt:lpstr>
      <vt:lpstr>PowerPoint 演示文稿</vt:lpstr>
      <vt:lpstr>Dealing with Errors</vt:lpstr>
      <vt:lpstr>Creating an Exception</vt:lpstr>
      <vt:lpstr>Custom Exceptions</vt:lpstr>
      <vt:lpstr>Chaining Exceptions</vt:lpstr>
      <vt:lpstr>Chaining Exceptions</vt:lpstr>
      <vt:lpstr>Summary</vt:lpstr>
      <vt:lpstr>Can define custom exception types</vt:lpstr>
      <vt:lpstr>Exceptions can be chained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Exceptions</dc:title>
  <dc:creator/>
  <cp:lastModifiedBy>Steve Sam</cp:lastModifiedBy>
  <cp:revision>1</cp:revision>
  <dcterms:created xsi:type="dcterms:W3CDTF">2022-02-22T15:14:01Z</dcterms:created>
  <dcterms:modified xsi:type="dcterms:W3CDTF">2022-02-22T15:14:01Z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2020-09-17T05:30:00Z</vt:filetime>
  </property>
  <property fmtid="{D5CDD505-2E9C-101B-9397-08002B2CF9AE}" pid="3" name="LastSaved">
    <vt:filetime>2022-02-22T05:30:00Z</vt:filetime>
  </property>
  <property fmtid="{D5CDD505-2E9C-101B-9397-08002B2CF9AE}" pid="4" name="ICV">
    <vt:lpwstr>7214AADFC4E2477E91C803A4D21CDFBE</vt:lpwstr>
  </property>
  <property fmtid="{D5CDD505-2E9C-101B-9397-08002B2CF9AE}" pid="5" name="KSOProductBuildVer">
    <vt:lpwstr>1033-11.2.0.10463</vt:lpwstr>
  </property>
</Properties>
</file>