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3" y="2718308"/>
            <a:ext cx="10619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38098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'</a:t>
            </a:r>
            <a:r>
              <a:rPr sz="4500" spc="-140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225" dirty="0">
                <a:solidFill>
                  <a:srgbClr val="171717"/>
                </a:solidFill>
              </a:rPr>
              <a:t>c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65" dirty="0">
                <a:solidFill>
                  <a:srgbClr val="171717"/>
                </a:solidFill>
              </a:rPr>
              <a:t>ll</a:t>
            </a:r>
            <a:r>
              <a:rPr sz="4500" spc="-5" dirty="0">
                <a:solidFill>
                  <a:srgbClr val="171717"/>
                </a:solidFill>
              </a:rPr>
              <a:t>e</a:t>
            </a:r>
            <a:r>
              <a:rPr sz="4500" spc="-15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3600" y="201248"/>
            <a:ext cx="8344796" cy="64555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HashMap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HashSet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0203" y="517651"/>
            <a:ext cx="2503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Collections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963" y="2718308"/>
            <a:ext cx="617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L</a:t>
            </a:r>
            <a:r>
              <a:rPr spc="60" dirty="0"/>
              <a:t>i</a:t>
            </a:r>
            <a:r>
              <a:rPr spc="-130" dirty="0"/>
              <a:t>s</a:t>
            </a:r>
            <a:r>
              <a:rPr spc="-325" dirty="0"/>
              <a:t>t</a:t>
            </a:r>
            <a:r>
              <a:rPr spc="-365" dirty="0"/>
              <a:t>:</a:t>
            </a:r>
            <a:r>
              <a:rPr spc="-200" dirty="0"/>
              <a:t> </a:t>
            </a:r>
            <a:r>
              <a:rPr spc="385" dirty="0"/>
              <a:t>A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225" dirty="0"/>
              <a:t>O</a:t>
            </a:r>
            <a:r>
              <a:rPr spc="-155" dirty="0"/>
              <a:t>r</a:t>
            </a:r>
            <a:r>
              <a:rPr spc="60" dirty="0"/>
              <a:t>d</a:t>
            </a:r>
            <a:r>
              <a:rPr spc="55" dirty="0"/>
              <a:t>e</a:t>
            </a:r>
            <a:r>
              <a:rPr spc="-160" dirty="0"/>
              <a:t>r</a:t>
            </a:r>
            <a:r>
              <a:rPr spc="-25" dirty="0"/>
              <a:t>e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105" dirty="0"/>
              <a:t>C</a:t>
            </a:r>
            <a:r>
              <a:rPr spc="140" dirty="0"/>
              <a:t>o</a:t>
            </a:r>
            <a:r>
              <a:rPr spc="-45" dirty="0"/>
              <a:t>ll</a:t>
            </a:r>
            <a:r>
              <a:rPr spc="-25" dirty="0"/>
              <a:t>e</a:t>
            </a:r>
            <a:r>
              <a:rPr spc="170" dirty="0"/>
              <a:t>c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40" dirty="0"/>
              <a:t>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964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</a:t>
            </a:r>
            <a:r>
              <a:rPr spc="-90" dirty="0"/>
              <a:t>e</a:t>
            </a:r>
            <a:r>
              <a:rPr spc="-325" dirty="0"/>
              <a:t>t</a:t>
            </a:r>
            <a:r>
              <a:rPr spc="-365" dirty="0"/>
              <a:t>:</a:t>
            </a:r>
            <a:r>
              <a:rPr spc="-19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45" dirty="0"/>
              <a:t>ll</a:t>
            </a:r>
            <a:r>
              <a:rPr spc="-25" dirty="0"/>
              <a:t>e</a:t>
            </a:r>
            <a:r>
              <a:rPr spc="170" dirty="0"/>
              <a:t>c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145" dirty="0"/>
              <a:t>w</a:t>
            </a:r>
            <a:r>
              <a:rPr spc="-45" dirty="0"/>
              <a:t>i</a:t>
            </a:r>
            <a:r>
              <a:rPr spc="-15" dirty="0"/>
              <a:t>t</a:t>
            </a:r>
            <a:r>
              <a:rPr spc="-20" dirty="0"/>
              <a:t>h</a:t>
            </a:r>
            <a:r>
              <a:rPr spc="-195" dirty="0"/>
              <a:t> </a:t>
            </a:r>
            <a:r>
              <a:rPr spc="100" dirty="0"/>
              <a:t>U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20" dirty="0"/>
              <a:t>qu</a:t>
            </a:r>
            <a:r>
              <a:rPr spc="20" dirty="0"/>
              <a:t>e</a:t>
            </a:r>
            <a:r>
              <a:rPr spc="-200" dirty="0"/>
              <a:t> </a:t>
            </a:r>
            <a:r>
              <a:rPr spc="130" dirty="0"/>
              <a:t>E</a:t>
            </a:r>
            <a:r>
              <a:rPr spc="-45" dirty="0"/>
              <a:t>l</a:t>
            </a:r>
            <a:r>
              <a:rPr spc="-25" dirty="0"/>
              <a:t>e</a:t>
            </a:r>
            <a:r>
              <a:rPr spc="-80" dirty="0"/>
              <a:t>m</a:t>
            </a:r>
            <a:r>
              <a:rPr spc="-25" dirty="0"/>
              <a:t>e</a:t>
            </a:r>
            <a:r>
              <a:rPr spc="-45" dirty="0"/>
              <a:t>nts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720" y="2718308"/>
            <a:ext cx="926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Map:</a:t>
            </a:r>
            <a:r>
              <a:rPr spc="-200" dirty="0"/>
              <a:t> </a:t>
            </a:r>
            <a:r>
              <a:rPr spc="380" dirty="0"/>
              <a:t>A</a:t>
            </a:r>
            <a:r>
              <a:rPr spc="-185" dirty="0"/>
              <a:t> </a:t>
            </a:r>
            <a:r>
              <a:rPr spc="-35" dirty="0"/>
              <a:t>Single</a:t>
            </a:r>
            <a:r>
              <a:rPr spc="-200" dirty="0"/>
              <a:t> </a:t>
            </a:r>
            <a:r>
              <a:rPr spc="-45" dirty="0"/>
              <a:t>Value</a:t>
            </a:r>
            <a:r>
              <a:rPr spc="-195" dirty="0"/>
              <a:t> </a:t>
            </a:r>
            <a:r>
              <a:rPr spc="25" dirty="0"/>
              <a:t>for</a:t>
            </a:r>
            <a:r>
              <a:rPr spc="-185" dirty="0"/>
              <a:t> </a:t>
            </a:r>
            <a:r>
              <a:rPr spc="40" dirty="0"/>
              <a:t>Each</a:t>
            </a:r>
            <a:r>
              <a:rPr spc="-195" dirty="0"/>
              <a:t> </a:t>
            </a:r>
            <a:r>
              <a:rPr spc="5" dirty="0"/>
              <a:t>Unique</a:t>
            </a:r>
            <a:r>
              <a:rPr spc="-200" dirty="0"/>
              <a:t> </a:t>
            </a:r>
            <a:r>
              <a:rPr spc="-50" dirty="0"/>
              <a:t>Key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232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</a:t>
            </a:r>
            <a:r>
              <a:rPr spc="-130" dirty="0"/>
              <a:t>m</a:t>
            </a:r>
            <a:r>
              <a:rPr spc="-80" dirty="0"/>
              <a:t>m</a:t>
            </a:r>
            <a:r>
              <a:rPr spc="-80" dirty="0"/>
              <a:t>a</a:t>
            </a:r>
            <a:r>
              <a:rPr spc="-80" dirty="0"/>
              <a:t>r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3384" y="1736852"/>
            <a:ext cx="153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</a:rPr>
              <a:t>Interfaces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51979" y="2619755"/>
            <a:ext cx="3119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7380" y="3457955"/>
            <a:ext cx="334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7879" y="4296155"/>
            <a:ext cx="2902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948" y="5134355"/>
            <a:ext cx="464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365" y="1736852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0365" y="2619755"/>
            <a:ext cx="2981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0365" y="3457955"/>
            <a:ext cx="3628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0365" y="4296155"/>
            <a:ext cx="33134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Concrete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Instantiable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82444"/>
            <a:ext cx="351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245611"/>
            <a:ext cx="464756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Studied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Presentation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Java's Generic Collections and Friends</vt:lpstr>
      <vt:lpstr>PowerPoint 演示文稿</vt:lpstr>
      <vt:lpstr>Collections</vt:lpstr>
      <vt:lpstr>List: An Ordered Collection</vt:lpstr>
      <vt:lpstr>Set: Collection with Unique Elements</vt:lpstr>
      <vt:lpstr>Map: A Single Value for Each Unique Key</vt:lpstr>
      <vt:lpstr>Summary</vt:lpstr>
      <vt:lpstr>Interfaces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Java's Generic Collections and Friends</dc:title>
  <dc:creator/>
  <cp:lastModifiedBy>steve</cp:lastModifiedBy>
  <cp:revision>3</cp:revision>
  <dcterms:created xsi:type="dcterms:W3CDTF">2021-12-11T02:43:00Z</dcterms:created>
  <dcterms:modified xsi:type="dcterms:W3CDTF">2022-02-23T07:57:32Z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2019-10-29T11:00:00Z</vt:filetime>
  </property>
  <property fmtid="{D5CDD505-2E9C-101B-9397-08002B2CF9AE}" pid="3" name="LastSaved">
    <vt:filetime>2021-12-10T11:00:00Z</vt:filetime>
  </property>
  <property fmtid="{D5CDD505-2E9C-101B-9397-08002B2CF9AE}" pid="4" name="ICV">
    <vt:lpwstr>3838BF2D57C6459FBCCB63B710F7F0AE</vt:lpwstr>
  </property>
  <property fmtid="{D5CDD505-2E9C-101B-9397-08002B2CF9AE}" pid="5" name="KSOProductBuildVer">
    <vt:lpwstr>1033-11.2.0.10463</vt:lpwstr>
  </property>
</Properties>
</file>