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760730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45" dirty="0">
                <a:solidFill>
                  <a:srgbClr val="171717"/>
                </a:solidFill>
              </a:rPr>
              <a:t>Collections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1033780" y="635635"/>
          <a:ext cx="10123805" cy="558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115550" imgH="5581650" progId="Paint.Picture">
                  <p:embed/>
                </p:oleObj>
              </mc:Choice>
              <mc:Fallback>
                <p:oleObj name="" r:id="rId1" imgW="10115550" imgH="55816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3780" y="635635"/>
                        <a:ext cx="10123805" cy="558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730250"/>
          <a:ext cx="10701020" cy="562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896350" imgH="4676775" progId="Paint.Picture">
                  <p:embed/>
                </p:oleObj>
              </mc:Choice>
              <mc:Fallback>
                <p:oleObj name="" r:id="rId1" imgW="8896350" imgH="46767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730250"/>
                        <a:ext cx="10701020" cy="562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6940" y="503555"/>
            <a:ext cx="10436860" cy="5852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" y="885190"/>
            <a:ext cx="11658600" cy="5170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0" y="1045845"/>
            <a:ext cx="10858500" cy="5310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Handling Exceptions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 Sam</cp:lastModifiedBy>
  <cp:revision>8</cp:revision>
  <dcterms:created xsi:type="dcterms:W3CDTF">2021-08-10T06:42:00Z</dcterms:created>
  <dcterms:modified xsi:type="dcterms:W3CDTF">2022-03-12T09:37:48Z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608CB8E000FC4B2FA0F94365544CB6D7</vt:lpwstr>
  </property>
  <property fmtid="{D5CDD505-2E9C-101B-9397-08002B2CF9AE}" pid="3" name="KSOProductBuildVer">
    <vt:lpwstr>1033-11.2.0.11029</vt:lpwstr>
  </property>
</Properties>
</file>