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8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notesMaster" Target="notesMasters/notesMaster1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2277295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94283" y="642938"/>
            <a:ext cx="3086100" cy="1735931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167467" y="2475309"/>
            <a:ext cx="17339733" cy="202525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2277295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001184" y="517651"/>
            <a:ext cx="4189631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20202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20202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1694" y="3409950"/>
            <a:ext cx="10768615" cy="3810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20202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69358" y="2523177"/>
            <a:ext cx="1287335" cy="104170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86836" y="2718308"/>
            <a:ext cx="10618327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20202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71575" y="1695451"/>
            <a:ext cx="9838055" cy="34785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1694" y="2977579"/>
            <a:ext cx="10768615" cy="38101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51384" y="2009647"/>
            <a:ext cx="1001141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30" dirty="0">
                <a:solidFill>
                  <a:srgbClr val="171717"/>
                </a:solidFill>
              </a:rPr>
              <a:t>C</a:t>
            </a:r>
            <a:r>
              <a:rPr sz="4500" spc="50" dirty="0">
                <a:solidFill>
                  <a:srgbClr val="171717"/>
                </a:solidFill>
              </a:rPr>
              <a:t>o</a:t>
            </a:r>
            <a:r>
              <a:rPr sz="4500" spc="-165" dirty="0">
                <a:solidFill>
                  <a:srgbClr val="171717"/>
                </a:solidFill>
              </a:rPr>
              <a:t>ll</a:t>
            </a:r>
            <a:r>
              <a:rPr sz="4500" spc="-135" dirty="0">
                <a:solidFill>
                  <a:srgbClr val="171717"/>
                </a:solidFill>
              </a:rPr>
              <a:t>e</a:t>
            </a:r>
            <a:r>
              <a:rPr sz="4500" spc="114" dirty="0">
                <a:solidFill>
                  <a:srgbClr val="171717"/>
                </a:solidFill>
              </a:rPr>
              <a:t>c</a:t>
            </a:r>
            <a:r>
              <a:rPr sz="4500" spc="-80" dirty="0">
                <a:solidFill>
                  <a:srgbClr val="171717"/>
                </a:solidFill>
              </a:rPr>
              <a:t>t</a:t>
            </a:r>
            <a:r>
              <a:rPr sz="4500" spc="-165" dirty="0">
                <a:solidFill>
                  <a:srgbClr val="171717"/>
                </a:solidFill>
              </a:rPr>
              <a:t>i</a:t>
            </a:r>
            <a:r>
              <a:rPr sz="4500" spc="65" dirty="0">
                <a:solidFill>
                  <a:srgbClr val="171717"/>
                </a:solidFill>
              </a:rPr>
              <a:t>o</a:t>
            </a:r>
            <a:r>
              <a:rPr sz="4500" spc="-190" dirty="0">
                <a:solidFill>
                  <a:srgbClr val="171717"/>
                </a:solidFill>
              </a:rPr>
              <a:t>n</a:t>
            </a:r>
            <a:r>
              <a:rPr sz="4500" spc="-105" dirty="0">
                <a:solidFill>
                  <a:srgbClr val="171717"/>
                </a:solidFill>
              </a:rPr>
              <a:t>s</a:t>
            </a:r>
            <a:r>
              <a:rPr sz="4500" spc="-465" dirty="0">
                <a:solidFill>
                  <a:srgbClr val="171717"/>
                </a:solidFill>
              </a:rPr>
              <a:t> </a:t>
            </a:r>
            <a:r>
              <a:rPr sz="4500" spc="75" dirty="0">
                <a:solidFill>
                  <a:srgbClr val="171717"/>
                </a:solidFill>
              </a:rPr>
              <a:t>w</a:t>
            </a:r>
            <a:r>
              <a:rPr sz="4500" spc="-165" dirty="0">
                <a:solidFill>
                  <a:srgbClr val="171717"/>
                </a:solidFill>
              </a:rPr>
              <a:t>i</a:t>
            </a:r>
            <a:r>
              <a:rPr sz="4500" spc="-80" dirty="0">
                <a:solidFill>
                  <a:srgbClr val="171717"/>
                </a:solidFill>
              </a:rPr>
              <a:t>t</a:t>
            </a:r>
            <a:r>
              <a:rPr sz="4500" spc="-80" dirty="0">
                <a:solidFill>
                  <a:srgbClr val="171717"/>
                </a:solidFill>
              </a:rPr>
              <a:t>h</a:t>
            </a:r>
            <a:r>
              <a:rPr sz="4500" spc="-455" dirty="0">
                <a:solidFill>
                  <a:srgbClr val="171717"/>
                </a:solidFill>
              </a:rPr>
              <a:t> </a:t>
            </a:r>
            <a:r>
              <a:rPr sz="4500" spc="-695" dirty="0">
                <a:solidFill>
                  <a:srgbClr val="171717"/>
                </a:solidFill>
              </a:rPr>
              <a:t>I</a:t>
            </a:r>
            <a:r>
              <a:rPr sz="4500" spc="-145" dirty="0">
                <a:solidFill>
                  <a:srgbClr val="171717"/>
                </a:solidFill>
              </a:rPr>
              <a:t>t</a:t>
            </a:r>
            <a:r>
              <a:rPr sz="4500" spc="-135" dirty="0">
                <a:solidFill>
                  <a:srgbClr val="171717"/>
                </a:solidFill>
              </a:rPr>
              <a:t>e</a:t>
            </a:r>
            <a:r>
              <a:rPr sz="4500" spc="-325" dirty="0">
                <a:solidFill>
                  <a:srgbClr val="171717"/>
                </a:solidFill>
              </a:rPr>
              <a:t>r</a:t>
            </a:r>
            <a:r>
              <a:rPr sz="4500" spc="-240" dirty="0">
                <a:solidFill>
                  <a:srgbClr val="171717"/>
                </a:solidFill>
              </a:rPr>
              <a:t>a</a:t>
            </a:r>
            <a:r>
              <a:rPr sz="4500" spc="-80" dirty="0">
                <a:solidFill>
                  <a:srgbClr val="171717"/>
                </a:solidFill>
              </a:rPr>
              <a:t>t</a:t>
            </a:r>
            <a:r>
              <a:rPr sz="4500" spc="-165" dirty="0">
                <a:solidFill>
                  <a:srgbClr val="171717"/>
                </a:solidFill>
              </a:rPr>
              <a:t>i</a:t>
            </a:r>
            <a:r>
              <a:rPr sz="4500" spc="65" dirty="0">
                <a:solidFill>
                  <a:srgbClr val="171717"/>
                </a:solidFill>
              </a:rPr>
              <a:t>o</a:t>
            </a:r>
            <a:r>
              <a:rPr sz="4500" spc="-80" dirty="0">
                <a:solidFill>
                  <a:srgbClr val="171717"/>
                </a:solidFill>
              </a:rPr>
              <a:t>n</a:t>
            </a:r>
            <a:r>
              <a:rPr sz="4500" spc="-455" dirty="0">
                <a:solidFill>
                  <a:srgbClr val="171717"/>
                </a:solidFill>
              </a:rPr>
              <a:t> </a:t>
            </a:r>
            <a:r>
              <a:rPr sz="4500" spc="165" dirty="0">
                <a:solidFill>
                  <a:srgbClr val="171717"/>
                </a:solidFill>
              </a:rPr>
              <a:t>O</a:t>
            </a:r>
            <a:r>
              <a:rPr sz="4500" spc="-305" dirty="0">
                <a:solidFill>
                  <a:srgbClr val="171717"/>
                </a:solidFill>
              </a:rPr>
              <a:t>r</a:t>
            </a:r>
            <a:r>
              <a:rPr sz="4500" spc="65" dirty="0">
                <a:solidFill>
                  <a:srgbClr val="171717"/>
                </a:solidFill>
              </a:rPr>
              <a:t>d</a:t>
            </a:r>
            <a:r>
              <a:rPr sz="4500" spc="-135" dirty="0">
                <a:solidFill>
                  <a:srgbClr val="171717"/>
                </a:solidFill>
              </a:rPr>
              <a:t>e</a:t>
            </a:r>
            <a:r>
              <a:rPr sz="4500" spc="-210" dirty="0">
                <a:solidFill>
                  <a:srgbClr val="171717"/>
                </a:solidFill>
              </a:rPr>
              <a:t>r</a:t>
            </a:r>
            <a:r>
              <a:rPr sz="4500" spc="-900" dirty="0">
                <a:solidFill>
                  <a:srgbClr val="171717"/>
                </a:solidFill>
              </a:rPr>
              <a:t>:</a:t>
            </a:r>
            <a:r>
              <a:rPr sz="4500" spc="-455" dirty="0">
                <a:solidFill>
                  <a:srgbClr val="171717"/>
                </a:solidFill>
              </a:rPr>
              <a:t> </a:t>
            </a:r>
            <a:r>
              <a:rPr sz="4500" spc="170" dirty="0">
                <a:solidFill>
                  <a:srgbClr val="171717"/>
                </a:solidFill>
              </a:rPr>
              <a:t>L</a:t>
            </a:r>
            <a:r>
              <a:rPr sz="4500" spc="-165" dirty="0">
                <a:solidFill>
                  <a:srgbClr val="171717"/>
                </a:solidFill>
              </a:rPr>
              <a:t>i</a:t>
            </a:r>
            <a:r>
              <a:rPr sz="4500" spc="-270" dirty="0">
                <a:solidFill>
                  <a:srgbClr val="171717"/>
                </a:solidFill>
              </a:rPr>
              <a:t>s</a:t>
            </a:r>
            <a:r>
              <a:rPr sz="4500" spc="-80" dirty="0">
                <a:solidFill>
                  <a:srgbClr val="171717"/>
                </a:solidFill>
              </a:rPr>
              <a:t>t</a:t>
            </a:r>
            <a:r>
              <a:rPr sz="4500" spc="-105" dirty="0">
                <a:solidFill>
                  <a:srgbClr val="171717"/>
                </a:solidFill>
              </a:rPr>
              <a:t>s</a:t>
            </a:r>
            <a:endParaRPr sz="450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311140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Shipments</a:t>
            </a:r>
            <a:r>
              <a:rPr spc="-229" dirty="0"/>
              <a:t> </a:t>
            </a:r>
            <a:r>
              <a:rPr spc="-10" dirty="0"/>
              <a:t>Example</a:t>
            </a:r>
            <a:r>
              <a:rPr spc="-225" dirty="0"/>
              <a:t> </a:t>
            </a:r>
            <a:r>
              <a:rPr spc="-95" dirty="0"/>
              <a:t>(2)</a:t>
            </a:r>
            <a:endParaRPr spc="-95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304790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Shipments</a:t>
            </a:r>
            <a:r>
              <a:rPr spc="-235" dirty="0"/>
              <a:t> </a:t>
            </a:r>
            <a:r>
              <a:rPr spc="-10" dirty="0"/>
              <a:t>Example</a:t>
            </a:r>
            <a:r>
              <a:rPr spc="-229" dirty="0"/>
              <a:t> </a:t>
            </a:r>
            <a:r>
              <a:rPr spc="-75" dirty="0"/>
              <a:t>(3)</a:t>
            </a:r>
            <a:endParaRPr spc="-75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76620" y="2718308"/>
            <a:ext cx="38296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Implementations</a:t>
            </a:r>
            <a:endParaRPr spc="-5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2310122" y="2032508"/>
            <a:ext cx="75063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43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4800" spc="-6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4800" spc="-1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4800" spc="-2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4800" spc="-1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4800" spc="-1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4800" spc="-2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4800" spc="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4800" spc="-2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4800" spc="-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4800" spc="-4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4800" spc="-1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4800" spc="-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4800" spc="-2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4800" spc="-2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4800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4800" spc="-4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4800" spc="-1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4800" spc="-2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4800" spc="-3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4800" spc="-1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4800" spc="-2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4800" spc="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4800" spc="-6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4800" spc="-6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.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94412" y="3279140"/>
            <a:ext cx="7938770" cy="1379220"/>
          </a:xfrm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2056765" marR="5080" indent="-2044700">
              <a:lnSpc>
                <a:spcPts val="4900"/>
              </a:lnSpc>
              <a:spcBef>
                <a:spcPts val="980"/>
              </a:spcBef>
            </a:pPr>
            <a:r>
              <a:rPr sz="4800" spc="-2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Implementations</a:t>
            </a:r>
            <a:r>
              <a:rPr sz="4800" spc="-4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-1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determine </a:t>
            </a:r>
            <a:r>
              <a:rPr sz="4800" spc="-16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-1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performance.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17329" y="2182985"/>
            <a:ext cx="5257800" cy="3488690"/>
          </a:xfrm>
          <a:prstGeom prst="rect">
            <a:avLst/>
          </a:prstGeom>
          <a:solidFill>
            <a:srgbClr val="E5E5E5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41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605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</a:pPr>
            <a:r>
              <a:rPr sz="3200" spc="4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LinkedList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6514" y="2182985"/>
            <a:ext cx="5257800" cy="3488690"/>
          </a:xfrm>
          <a:prstGeom prst="rect">
            <a:avLst/>
          </a:prstGeom>
          <a:solidFill>
            <a:srgbClr val="E5E5E5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41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605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</a:pPr>
            <a:r>
              <a:rPr sz="3200" spc="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ArrayList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687716" y="517651"/>
            <a:ext cx="47294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" dirty="0">
                <a:solidFill>
                  <a:srgbClr val="404040"/>
                </a:solidFill>
              </a:rPr>
              <a:t>List</a:t>
            </a:r>
            <a:r>
              <a:rPr spc="-260" dirty="0">
                <a:solidFill>
                  <a:srgbClr val="404040"/>
                </a:solidFill>
              </a:rPr>
              <a:t> </a:t>
            </a:r>
            <a:r>
              <a:rPr spc="-70" dirty="0">
                <a:solidFill>
                  <a:srgbClr val="404040"/>
                </a:solidFill>
              </a:rPr>
              <a:t>Implementations</a:t>
            </a:r>
            <a:endParaRPr spc="-70" dirty="0">
              <a:solidFill>
                <a:srgbClr val="40404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20040" y="517651"/>
            <a:ext cx="20643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80" dirty="0">
                <a:solidFill>
                  <a:srgbClr val="404040"/>
                </a:solidFill>
              </a:rPr>
              <a:t>A</a:t>
            </a:r>
            <a:r>
              <a:rPr spc="105" dirty="0">
                <a:solidFill>
                  <a:srgbClr val="404040"/>
                </a:solidFill>
              </a:rPr>
              <a:t>r</a:t>
            </a:r>
            <a:r>
              <a:rPr spc="-195" dirty="0">
                <a:solidFill>
                  <a:srgbClr val="404040"/>
                </a:solidFill>
              </a:rPr>
              <a:t>r</a:t>
            </a:r>
            <a:r>
              <a:rPr spc="-180" dirty="0">
                <a:solidFill>
                  <a:srgbClr val="404040"/>
                </a:solidFill>
              </a:rPr>
              <a:t>a</a:t>
            </a:r>
            <a:r>
              <a:rPr spc="-20" dirty="0">
                <a:solidFill>
                  <a:srgbClr val="404040"/>
                </a:solidFill>
              </a:rPr>
              <a:t>y</a:t>
            </a:r>
            <a:r>
              <a:rPr spc="215" dirty="0">
                <a:solidFill>
                  <a:srgbClr val="404040"/>
                </a:solidFill>
              </a:rPr>
              <a:t>L</a:t>
            </a:r>
            <a:r>
              <a:rPr spc="-95" dirty="0">
                <a:solidFill>
                  <a:srgbClr val="404040"/>
                </a:solidFill>
              </a:rPr>
              <a:t>i</a:t>
            </a:r>
            <a:r>
              <a:rPr spc="-130" dirty="0">
                <a:solidFill>
                  <a:srgbClr val="404040"/>
                </a:solidFill>
              </a:rPr>
              <a:t>s</a:t>
            </a:r>
            <a:r>
              <a:rPr spc="20" dirty="0">
                <a:solidFill>
                  <a:srgbClr val="404040"/>
                </a:solidFill>
              </a:rPr>
              <a:t>t</a:t>
            </a:r>
            <a:endParaRPr spc="20" dirty="0">
              <a:solidFill>
                <a:srgbClr val="404040"/>
              </a:solidFill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879724" y="1737679"/>
          <a:ext cx="8445500" cy="11087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65530"/>
                <a:gridCol w="1092200"/>
                <a:gridCol w="1092200"/>
                <a:gridCol w="5158105"/>
              </a:tblGrid>
              <a:tr h="10830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2A9FBC"/>
                      </a:solidFill>
                      <a:prstDash val="solid"/>
                    </a:lnL>
                    <a:lnR w="28575">
                      <a:solidFill>
                        <a:srgbClr val="2A9FBC"/>
                      </a:solidFill>
                      <a:prstDash val="solid"/>
                    </a:lnR>
                    <a:lnT w="28575">
                      <a:solidFill>
                        <a:srgbClr val="2A9FBC"/>
                      </a:solidFill>
                      <a:prstDash val="solid"/>
                    </a:lnT>
                    <a:lnB w="28575">
                      <a:solidFill>
                        <a:srgbClr val="2A9F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2A9FBC"/>
                      </a:solidFill>
                      <a:prstDash val="solid"/>
                    </a:lnL>
                    <a:lnR w="28575">
                      <a:solidFill>
                        <a:srgbClr val="2A9FBC"/>
                      </a:solidFill>
                      <a:prstDash val="solid"/>
                    </a:lnR>
                    <a:lnT w="28575">
                      <a:solidFill>
                        <a:srgbClr val="2A9FBC"/>
                      </a:solidFill>
                      <a:prstDash val="solid"/>
                    </a:lnT>
                    <a:lnB w="28575">
                      <a:solidFill>
                        <a:srgbClr val="2A9F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2A9FBC"/>
                      </a:solidFill>
                      <a:prstDash val="solid"/>
                    </a:lnL>
                    <a:lnR w="28575">
                      <a:solidFill>
                        <a:srgbClr val="2A9FBC"/>
                      </a:solidFill>
                      <a:prstDash val="solid"/>
                    </a:lnR>
                    <a:lnT w="28575">
                      <a:solidFill>
                        <a:srgbClr val="2A9FBC"/>
                      </a:solidFill>
                      <a:prstDash val="solid"/>
                    </a:lnT>
                    <a:lnB w="28575">
                      <a:solidFill>
                        <a:srgbClr val="2A9F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255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950" spc="30" dirty="0">
                          <a:solidFill>
                            <a:srgbClr val="404040"/>
                          </a:solidFill>
                          <a:latin typeface="Microsoft Sans Serif" panose="020B0604020202020204"/>
                          <a:cs typeface="Microsoft Sans Serif" panose="020B0604020202020204"/>
                        </a:rPr>
                        <a:t>....</a:t>
                      </a:r>
                      <a:endParaRPr sz="1950">
                        <a:latin typeface="Microsoft Sans Serif" panose="020B0604020202020204"/>
                        <a:cs typeface="Microsoft Sans Serif" panose="020B0604020202020204"/>
                      </a:endParaRPr>
                    </a:p>
                  </a:txBody>
                  <a:tcPr marL="0" marR="0" marT="6350" marB="0">
                    <a:lnL w="28575">
                      <a:solidFill>
                        <a:srgbClr val="2A9FBC"/>
                      </a:solidFill>
                      <a:prstDash val="solid"/>
                    </a:lnL>
                    <a:lnR w="28575">
                      <a:solidFill>
                        <a:srgbClr val="2A9FBC"/>
                      </a:solidFill>
                      <a:prstDash val="solid"/>
                    </a:lnR>
                    <a:lnT w="28575">
                      <a:solidFill>
                        <a:srgbClr val="2A9FBC"/>
                      </a:solidFill>
                      <a:prstDash val="solid"/>
                    </a:lnT>
                    <a:lnB w="28575">
                      <a:solidFill>
                        <a:srgbClr val="2A9FBC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pSp>
        <p:nvGrpSpPr>
          <p:cNvPr id="4" name="object 4"/>
          <p:cNvGrpSpPr/>
          <p:nvPr/>
        </p:nvGrpSpPr>
        <p:grpSpPr>
          <a:xfrm>
            <a:off x="2957742" y="1750379"/>
            <a:ext cx="2184400" cy="1083310"/>
            <a:chOff x="2957742" y="1750379"/>
            <a:chExt cx="2184400" cy="1083310"/>
          </a:xfrm>
        </p:grpSpPr>
        <p:sp>
          <p:nvSpPr>
            <p:cNvPr id="5" name="object 5"/>
            <p:cNvSpPr/>
            <p:nvPr/>
          </p:nvSpPr>
          <p:spPr>
            <a:xfrm>
              <a:off x="2957742" y="1750379"/>
              <a:ext cx="1092200" cy="1083310"/>
            </a:xfrm>
            <a:custGeom>
              <a:avLst/>
              <a:gdLst/>
              <a:ahLst/>
              <a:cxnLst/>
              <a:rect l="l" t="t" r="r" b="b"/>
              <a:pathLst>
                <a:path w="1092200" h="1083310">
                  <a:moveTo>
                    <a:pt x="1091953" y="0"/>
                  </a:moveTo>
                  <a:lnTo>
                    <a:pt x="0" y="0"/>
                  </a:lnTo>
                  <a:lnTo>
                    <a:pt x="0" y="1083075"/>
                  </a:lnTo>
                  <a:lnTo>
                    <a:pt x="1091953" y="1083075"/>
                  </a:lnTo>
                  <a:lnTo>
                    <a:pt x="109195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4049695" y="1750381"/>
              <a:ext cx="1092200" cy="1083310"/>
            </a:xfrm>
            <a:custGeom>
              <a:avLst/>
              <a:gdLst/>
              <a:ahLst/>
              <a:cxnLst/>
              <a:rect l="l" t="t" r="r" b="b"/>
              <a:pathLst>
                <a:path w="1092200" h="1083310">
                  <a:moveTo>
                    <a:pt x="1091952" y="0"/>
                  </a:moveTo>
                  <a:lnTo>
                    <a:pt x="0" y="0"/>
                  </a:lnTo>
                  <a:lnTo>
                    <a:pt x="0" y="1083075"/>
                  </a:lnTo>
                  <a:lnTo>
                    <a:pt x="1091952" y="1083075"/>
                  </a:lnTo>
                  <a:lnTo>
                    <a:pt x="109195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2984378" y="4770268"/>
            <a:ext cx="1092200" cy="1083310"/>
          </a:xfrm>
          <a:prstGeom prst="rect">
            <a:avLst/>
          </a:prstGeom>
          <a:ln w="25400">
            <a:solidFill>
              <a:srgbClr val="2A9FBC"/>
            </a:solidFill>
          </a:ln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2550">
              <a:latin typeface="Times New Roman" panose="02020603050405020304"/>
              <a:cs typeface="Times New Roman" panose="02020603050405020304"/>
            </a:endParaRPr>
          </a:p>
          <a:p>
            <a:pPr marL="195580">
              <a:lnSpc>
                <a:spcPct val="100000"/>
              </a:lnSpc>
              <a:spcBef>
                <a:spcPts val="5"/>
              </a:spcBef>
            </a:pP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Panel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64595" y="3922450"/>
            <a:ext cx="1524000" cy="1083310"/>
          </a:xfrm>
          <a:prstGeom prst="rect">
            <a:avLst/>
          </a:prstGeom>
          <a:ln w="25400">
            <a:solidFill>
              <a:srgbClr val="2A9FBC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2550">
              <a:latin typeface="Times New Roman" panose="02020603050405020304"/>
              <a:cs typeface="Times New Roman" panose="02020603050405020304"/>
            </a:endParaRPr>
          </a:p>
          <a:p>
            <a:pPr marL="231775">
              <a:lnSpc>
                <a:spcPct val="100000"/>
              </a:lnSpc>
            </a:pPr>
            <a:r>
              <a:rPr sz="2000" spc="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Window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99462" y="4024546"/>
            <a:ext cx="1092200" cy="1083310"/>
          </a:xfrm>
          <a:prstGeom prst="rect">
            <a:avLst/>
          </a:prstGeom>
          <a:ln w="25400">
            <a:solidFill>
              <a:srgbClr val="2A9FBC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2550">
              <a:latin typeface="Times New Roman" panose="02020603050405020304"/>
              <a:cs typeface="Times New Roman" panose="02020603050405020304"/>
            </a:endParaRPr>
          </a:p>
          <a:p>
            <a:pPr marL="227330">
              <a:lnSpc>
                <a:spcPct val="100000"/>
              </a:lnSpc>
            </a:pPr>
            <a:r>
              <a:rPr sz="20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Door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107340" y="2833453"/>
            <a:ext cx="344170" cy="1191260"/>
          </a:xfrm>
          <a:custGeom>
            <a:avLst/>
            <a:gdLst/>
            <a:ahLst/>
            <a:cxnLst/>
            <a:rect l="l" t="t" r="r" b="b"/>
            <a:pathLst>
              <a:path w="344169" h="1191260">
                <a:moveTo>
                  <a:pt x="25400" y="1114893"/>
                </a:moveTo>
                <a:lnTo>
                  <a:pt x="0" y="1114893"/>
                </a:lnTo>
                <a:lnTo>
                  <a:pt x="38100" y="1191093"/>
                </a:lnTo>
                <a:lnTo>
                  <a:pt x="69850" y="1127593"/>
                </a:lnTo>
                <a:lnTo>
                  <a:pt x="25400" y="1127593"/>
                </a:lnTo>
                <a:lnTo>
                  <a:pt x="25400" y="1114893"/>
                </a:lnTo>
                <a:close/>
              </a:path>
              <a:path w="344169" h="1191260">
                <a:moveTo>
                  <a:pt x="318362" y="582846"/>
                </a:moveTo>
                <a:lnTo>
                  <a:pt x="31085" y="582846"/>
                </a:lnTo>
                <a:lnTo>
                  <a:pt x="25400" y="588533"/>
                </a:lnTo>
                <a:lnTo>
                  <a:pt x="25400" y="1127593"/>
                </a:lnTo>
                <a:lnTo>
                  <a:pt x="50800" y="1127593"/>
                </a:lnTo>
                <a:lnTo>
                  <a:pt x="50800" y="608246"/>
                </a:lnTo>
                <a:lnTo>
                  <a:pt x="38100" y="608246"/>
                </a:lnTo>
                <a:lnTo>
                  <a:pt x="50800" y="595546"/>
                </a:lnTo>
                <a:lnTo>
                  <a:pt x="318362" y="595546"/>
                </a:lnTo>
                <a:lnTo>
                  <a:pt x="318362" y="582846"/>
                </a:lnTo>
                <a:close/>
              </a:path>
              <a:path w="344169" h="1191260">
                <a:moveTo>
                  <a:pt x="76200" y="1114893"/>
                </a:moveTo>
                <a:lnTo>
                  <a:pt x="50800" y="1114893"/>
                </a:lnTo>
                <a:lnTo>
                  <a:pt x="50800" y="1127593"/>
                </a:lnTo>
                <a:lnTo>
                  <a:pt x="69850" y="1127593"/>
                </a:lnTo>
                <a:lnTo>
                  <a:pt x="76200" y="1114893"/>
                </a:lnTo>
                <a:close/>
              </a:path>
              <a:path w="344169" h="1191260">
                <a:moveTo>
                  <a:pt x="50800" y="595546"/>
                </a:moveTo>
                <a:lnTo>
                  <a:pt x="38100" y="608246"/>
                </a:lnTo>
                <a:lnTo>
                  <a:pt x="50800" y="608246"/>
                </a:lnTo>
                <a:lnTo>
                  <a:pt x="50800" y="595546"/>
                </a:lnTo>
                <a:close/>
              </a:path>
              <a:path w="344169" h="1191260">
                <a:moveTo>
                  <a:pt x="343762" y="582846"/>
                </a:moveTo>
                <a:lnTo>
                  <a:pt x="331062" y="582846"/>
                </a:lnTo>
                <a:lnTo>
                  <a:pt x="318362" y="595546"/>
                </a:lnTo>
                <a:lnTo>
                  <a:pt x="50800" y="595546"/>
                </a:lnTo>
                <a:lnTo>
                  <a:pt x="50800" y="608246"/>
                </a:lnTo>
                <a:lnTo>
                  <a:pt x="338076" y="608246"/>
                </a:lnTo>
                <a:lnTo>
                  <a:pt x="343762" y="602560"/>
                </a:lnTo>
                <a:lnTo>
                  <a:pt x="343762" y="582846"/>
                </a:lnTo>
                <a:close/>
              </a:path>
              <a:path w="344169" h="1191260">
                <a:moveTo>
                  <a:pt x="343762" y="0"/>
                </a:moveTo>
                <a:lnTo>
                  <a:pt x="318362" y="0"/>
                </a:lnTo>
                <a:lnTo>
                  <a:pt x="318362" y="595546"/>
                </a:lnTo>
                <a:lnTo>
                  <a:pt x="331062" y="582846"/>
                </a:lnTo>
                <a:lnTo>
                  <a:pt x="343762" y="582846"/>
                </a:lnTo>
                <a:lnTo>
                  <a:pt x="343762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465614" y="2833458"/>
            <a:ext cx="1899285" cy="1937385"/>
          </a:xfrm>
          <a:custGeom>
            <a:avLst/>
            <a:gdLst/>
            <a:ahLst/>
            <a:cxnLst/>
            <a:rect l="l" t="t" r="r" b="b"/>
            <a:pathLst>
              <a:path w="1899285" h="1937385">
                <a:moveTo>
                  <a:pt x="76200" y="1860613"/>
                </a:moveTo>
                <a:lnTo>
                  <a:pt x="50800" y="1860613"/>
                </a:lnTo>
                <a:lnTo>
                  <a:pt x="50800" y="981113"/>
                </a:lnTo>
                <a:lnTo>
                  <a:pt x="50800" y="975423"/>
                </a:lnTo>
                <a:lnTo>
                  <a:pt x="50800" y="968413"/>
                </a:lnTo>
                <a:lnTo>
                  <a:pt x="50800" y="955713"/>
                </a:lnTo>
                <a:lnTo>
                  <a:pt x="50800" y="0"/>
                </a:lnTo>
                <a:lnTo>
                  <a:pt x="25400" y="0"/>
                </a:lnTo>
                <a:lnTo>
                  <a:pt x="25400" y="961390"/>
                </a:lnTo>
                <a:lnTo>
                  <a:pt x="25400" y="968413"/>
                </a:lnTo>
                <a:lnTo>
                  <a:pt x="25400" y="1860613"/>
                </a:lnTo>
                <a:lnTo>
                  <a:pt x="0" y="1860613"/>
                </a:lnTo>
                <a:lnTo>
                  <a:pt x="38100" y="1936813"/>
                </a:lnTo>
                <a:lnTo>
                  <a:pt x="69850" y="1873313"/>
                </a:lnTo>
                <a:lnTo>
                  <a:pt x="76200" y="1860613"/>
                </a:lnTo>
                <a:close/>
              </a:path>
              <a:path w="1899285" h="1937385">
                <a:moveTo>
                  <a:pt x="1899069" y="1012799"/>
                </a:moveTo>
                <a:lnTo>
                  <a:pt x="1873669" y="1012799"/>
                </a:lnTo>
                <a:lnTo>
                  <a:pt x="1873669" y="557199"/>
                </a:lnTo>
                <a:lnTo>
                  <a:pt x="1873669" y="537489"/>
                </a:lnTo>
                <a:lnTo>
                  <a:pt x="1867992" y="531799"/>
                </a:lnTo>
                <a:lnTo>
                  <a:pt x="1151242" y="531799"/>
                </a:lnTo>
                <a:lnTo>
                  <a:pt x="1151242" y="0"/>
                </a:lnTo>
                <a:lnTo>
                  <a:pt x="1125842" y="0"/>
                </a:lnTo>
                <a:lnTo>
                  <a:pt x="1125842" y="551510"/>
                </a:lnTo>
                <a:lnTo>
                  <a:pt x="1131531" y="557199"/>
                </a:lnTo>
                <a:lnTo>
                  <a:pt x="1848269" y="557199"/>
                </a:lnTo>
                <a:lnTo>
                  <a:pt x="1848269" y="1012799"/>
                </a:lnTo>
                <a:lnTo>
                  <a:pt x="1822869" y="1012799"/>
                </a:lnTo>
                <a:lnTo>
                  <a:pt x="1860969" y="1088999"/>
                </a:lnTo>
                <a:lnTo>
                  <a:pt x="1892719" y="1025499"/>
                </a:lnTo>
                <a:lnTo>
                  <a:pt x="1899069" y="1012799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20040" y="517651"/>
            <a:ext cx="20643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80" dirty="0">
                <a:solidFill>
                  <a:srgbClr val="404040"/>
                </a:solidFill>
              </a:rPr>
              <a:t>A</a:t>
            </a:r>
            <a:r>
              <a:rPr spc="105" dirty="0">
                <a:solidFill>
                  <a:srgbClr val="404040"/>
                </a:solidFill>
              </a:rPr>
              <a:t>r</a:t>
            </a:r>
            <a:r>
              <a:rPr spc="-195" dirty="0">
                <a:solidFill>
                  <a:srgbClr val="404040"/>
                </a:solidFill>
              </a:rPr>
              <a:t>r</a:t>
            </a:r>
            <a:r>
              <a:rPr spc="-180" dirty="0">
                <a:solidFill>
                  <a:srgbClr val="404040"/>
                </a:solidFill>
              </a:rPr>
              <a:t>a</a:t>
            </a:r>
            <a:r>
              <a:rPr spc="-20" dirty="0">
                <a:solidFill>
                  <a:srgbClr val="404040"/>
                </a:solidFill>
              </a:rPr>
              <a:t>y</a:t>
            </a:r>
            <a:r>
              <a:rPr spc="215" dirty="0">
                <a:solidFill>
                  <a:srgbClr val="404040"/>
                </a:solidFill>
              </a:rPr>
              <a:t>L</a:t>
            </a:r>
            <a:r>
              <a:rPr spc="-95" dirty="0">
                <a:solidFill>
                  <a:srgbClr val="404040"/>
                </a:solidFill>
              </a:rPr>
              <a:t>i</a:t>
            </a:r>
            <a:r>
              <a:rPr spc="-130" dirty="0">
                <a:solidFill>
                  <a:srgbClr val="404040"/>
                </a:solidFill>
              </a:rPr>
              <a:t>s</a:t>
            </a:r>
            <a:r>
              <a:rPr spc="20" dirty="0">
                <a:solidFill>
                  <a:srgbClr val="404040"/>
                </a:solidFill>
              </a:rPr>
              <a:t>t</a:t>
            </a:r>
            <a:endParaRPr spc="20" dirty="0">
              <a:solidFill>
                <a:srgbClr val="404040"/>
              </a:solidFill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879724" y="1737678"/>
          <a:ext cx="3287395" cy="11087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65530"/>
                <a:gridCol w="1092200"/>
                <a:gridCol w="1092200"/>
              </a:tblGrid>
              <a:tr h="10830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2A9FBC"/>
                      </a:solidFill>
                      <a:prstDash val="solid"/>
                    </a:lnL>
                    <a:lnR w="28575">
                      <a:solidFill>
                        <a:srgbClr val="2A9FBC"/>
                      </a:solidFill>
                      <a:prstDash val="solid"/>
                    </a:lnR>
                    <a:lnT w="28575">
                      <a:solidFill>
                        <a:srgbClr val="2A9FBC"/>
                      </a:solidFill>
                      <a:prstDash val="solid"/>
                    </a:lnT>
                    <a:lnB w="28575">
                      <a:solidFill>
                        <a:srgbClr val="2A9F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2A9FBC"/>
                      </a:solidFill>
                      <a:prstDash val="solid"/>
                    </a:lnL>
                    <a:lnR w="28575">
                      <a:solidFill>
                        <a:srgbClr val="2A9FBC"/>
                      </a:solidFill>
                      <a:prstDash val="solid"/>
                    </a:lnR>
                    <a:lnT w="28575">
                      <a:solidFill>
                        <a:srgbClr val="2A9FBC"/>
                      </a:solidFill>
                      <a:prstDash val="solid"/>
                    </a:lnT>
                    <a:lnB w="28575">
                      <a:solidFill>
                        <a:srgbClr val="2A9F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2A9FBC"/>
                      </a:solidFill>
                      <a:prstDash val="solid"/>
                    </a:lnL>
                    <a:lnR w="28575">
                      <a:solidFill>
                        <a:srgbClr val="2A9FBC"/>
                      </a:solidFill>
                      <a:prstDash val="solid"/>
                    </a:lnR>
                    <a:lnT w="28575">
                      <a:solidFill>
                        <a:srgbClr val="2A9FBC"/>
                      </a:solidFill>
                      <a:prstDash val="solid"/>
                    </a:lnT>
                    <a:lnB w="28575">
                      <a:solidFill>
                        <a:srgbClr val="2A9FBC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2957741" y="1750389"/>
            <a:ext cx="2184400" cy="1083310"/>
          </a:xfrm>
          <a:custGeom>
            <a:avLst/>
            <a:gdLst/>
            <a:ahLst/>
            <a:cxnLst/>
            <a:rect l="l" t="t" r="r" b="b"/>
            <a:pathLst>
              <a:path w="2184400" h="1083310">
                <a:moveTo>
                  <a:pt x="2183904" y="0"/>
                </a:moveTo>
                <a:lnTo>
                  <a:pt x="1091946" y="0"/>
                </a:lnTo>
                <a:lnTo>
                  <a:pt x="0" y="0"/>
                </a:lnTo>
                <a:lnTo>
                  <a:pt x="0" y="1083068"/>
                </a:lnTo>
                <a:lnTo>
                  <a:pt x="1091946" y="1083068"/>
                </a:lnTo>
                <a:lnTo>
                  <a:pt x="2183904" y="1083068"/>
                </a:lnTo>
                <a:lnTo>
                  <a:pt x="218390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2984378" y="4770268"/>
            <a:ext cx="1092200" cy="1083310"/>
          </a:xfrm>
          <a:prstGeom prst="rect">
            <a:avLst/>
          </a:prstGeom>
          <a:ln w="25400">
            <a:solidFill>
              <a:srgbClr val="2A9FBC"/>
            </a:solidFill>
          </a:ln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2550">
              <a:latin typeface="Times New Roman" panose="02020603050405020304"/>
              <a:cs typeface="Times New Roman" panose="02020603050405020304"/>
            </a:endParaRPr>
          </a:p>
          <a:p>
            <a:pPr marL="195580">
              <a:lnSpc>
                <a:spcPct val="100000"/>
              </a:lnSpc>
              <a:spcBef>
                <a:spcPts val="5"/>
              </a:spcBef>
            </a:pP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Panel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64595" y="3922450"/>
            <a:ext cx="1524000" cy="1083310"/>
          </a:xfrm>
          <a:prstGeom prst="rect">
            <a:avLst/>
          </a:prstGeom>
          <a:ln w="25400">
            <a:solidFill>
              <a:srgbClr val="2A9FBC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2550">
              <a:latin typeface="Times New Roman" panose="02020603050405020304"/>
              <a:cs typeface="Times New Roman" panose="02020603050405020304"/>
            </a:endParaRPr>
          </a:p>
          <a:p>
            <a:pPr marL="231775">
              <a:lnSpc>
                <a:spcPct val="100000"/>
              </a:lnSpc>
            </a:pPr>
            <a:r>
              <a:rPr sz="2000" spc="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Window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99462" y="4024546"/>
            <a:ext cx="1092200" cy="1083310"/>
          </a:xfrm>
          <a:prstGeom prst="rect">
            <a:avLst/>
          </a:prstGeom>
          <a:ln w="25400">
            <a:solidFill>
              <a:srgbClr val="2A9FBC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2550">
              <a:latin typeface="Times New Roman" panose="02020603050405020304"/>
              <a:cs typeface="Times New Roman" panose="02020603050405020304"/>
            </a:endParaRPr>
          </a:p>
          <a:p>
            <a:pPr marL="227330">
              <a:lnSpc>
                <a:spcPct val="100000"/>
              </a:lnSpc>
            </a:pPr>
            <a:r>
              <a:rPr sz="20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Door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107340" y="2833453"/>
            <a:ext cx="344170" cy="1191260"/>
          </a:xfrm>
          <a:custGeom>
            <a:avLst/>
            <a:gdLst/>
            <a:ahLst/>
            <a:cxnLst/>
            <a:rect l="l" t="t" r="r" b="b"/>
            <a:pathLst>
              <a:path w="344169" h="1191260">
                <a:moveTo>
                  <a:pt x="25400" y="1114893"/>
                </a:moveTo>
                <a:lnTo>
                  <a:pt x="0" y="1114893"/>
                </a:lnTo>
                <a:lnTo>
                  <a:pt x="38100" y="1191093"/>
                </a:lnTo>
                <a:lnTo>
                  <a:pt x="69850" y="1127593"/>
                </a:lnTo>
                <a:lnTo>
                  <a:pt x="25400" y="1127593"/>
                </a:lnTo>
                <a:lnTo>
                  <a:pt x="25400" y="1114893"/>
                </a:lnTo>
                <a:close/>
              </a:path>
              <a:path w="344169" h="1191260">
                <a:moveTo>
                  <a:pt x="318362" y="582846"/>
                </a:moveTo>
                <a:lnTo>
                  <a:pt x="31085" y="582846"/>
                </a:lnTo>
                <a:lnTo>
                  <a:pt x="25400" y="588533"/>
                </a:lnTo>
                <a:lnTo>
                  <a:pt x="25400" y="1127593"/>
                </a:lnTo>
                <a:lnTo>
                  <a:pt x="50800" y="1127593"/>
                </a:lnTo>
                <a:lnTo>
                  <a:pt x="50800" y="608246"/>
                </a:lnTo>
                <a:lnTo>
                  <a:pt x="38100" y="608246"/>
                </a:lnTo>
                <a:lnTo>
                  <a:pt x="50800" y="595546"/>
                </a:lnTo>
                <a:lnTo>
                  <a:pt x="318362" y="595546"/>
                </a:lnTo>
                <a:lnTo>
                  <a:pt x="318362" y="582846"/>
                </a:lnTo>
                <a:close/>
              </a:path>
              <a:path w="344169" h="1191260">
                <a:moveTo>
                  <a:pt x="76200" y="1114893"/>
                </a:moveTo>
                <a:lnTo>
                  <a:pt x="50800" y="1114893"/>
                </a:lnTo>
                <a:lnTo>
                  <a:pt x="50800" y="1127593"/>
                </a:lnTo>
                <a:lnTo>
                  <a:pt x="69850" y="1127593"/>
                </a:lnTo>
                <a:lnTo>
                  <a:pt x="76200" y="1114893"/>
                </a:lnTo>
                <a:close/>
              </a:path>
              <a:path w="344169" h="1191260">
                <a:moveTo>
                  <a:pt x="50800" y="595546"/>
                </a:moveTo>
                <a:lnTo>
                  <a:pt x="38100" y="608246"/>
                </a:lnTo>
                <a:lnTo>
                  <a:pt x="50800" y="608246"/>
                </a:lnTo>
                <a:lnTo>
                  <a:pt x="50800" y="595546"/>
                </a:lnTo>
                <a:close/>
              </a:path>
              <a:path w="344169" h="1191260">
                <a:moveTo>
                  <a:pt x="343762" y="582846"/>
                </a:moveTo>
                <a:lnTo>
                  <a:pt x="331062" y="582846"/>
                </a:lnTo>
                <a:lnTo>
                  <a:pt x="318362" y="595546"/>
                </a:lnTo>
                <a:lnTo>
                  <a:pt x="50800" y="595546"/>
                </a:lnTo>
                <a:lnTo>
                  <a:pt x="50800" y="608246"/>
                </a:lnTo>
                <a:lnTo>
                  <a:pt x="338076" y="608246"/>
                </a:lnTo>
                <a:lnTo>
                  <a:pt x="343762" y="602560"/>
                </a:lnTo>
                <a:lnTo>
                  <a:pt x="343762" y="582846"/>
                </a:lnTo>
                <a:close/>
              </a:path>
              <a:path w="344169" h="1191260">
                <a:moveTo>
                  <a:pt x="343762" y="0"/>
                </a:moveTo>
                <a:lnTo>
                  <a:pt x="318362" y="0"/>
                </a:lnTo>
                <a:lnTo>
                  <a:pt x="318362" y="595546"/>
                </a:lnTo>
                <a:lnTo>
                  <a:pt x="331062" y="582846"/>
                </a:lnTo>
                <a:lnTo>
                  <a:pt x="343762" y="582846"/>
                </a:lnTo>
                <a:lnTo>
                  <a:pt x="343762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465614" y="2833458"/>
            <a:ext cx="1899285" cy="1937385"/>
          </a:xfrm>
          <a:custGeom>
            <a:avLst/>
            <a:gdLst/>
            <a:ahLst/>
            <a:cxnLst/>
            <a:rect l="l" t="t" r="r" b="b"/>
            <a:pathLst>
              <a:path w="1899285" h="1937385">
                <a:moveTo>
                  <a:pt x="76200" y="1860613"/>
                </a:moveTo>
                <a:lnTo>
                  <a:pt x="50800" y="1860613"/>
                </a:lnTo>
                <a:lnTo>
                  <a:pt x="50800" y="981113"/>
                </a:lnTo>
                <a:lnTo>
                  <a:pt x="50800" y="975423"/>
                </a:lnTo>
                <a:lnTo>
                  <a:pt x="50800" y="968413"/>
                </a:lnTo>
                <a:lnTo>
                  <a:pt x="50800" y="955713"/>
                </a:lnTo>
                <a:lnTo>
                  <a:pt x="50800" y="0"/>
                </a:lnTo>
                <a:lnTo>
                  <a:pt x="25400" y="0"/>
                </a:lnTo>
                <a:lnTo>
                  <a:pt x="25400" y="961390"/>
                </a:lnTo>
                <a:lnTo>
                  <a:pt x="25400" y="968413"/>
                </a:lnTo>
                <a:lnTo>
                  <a:pt x="25400" y="1860613"/>
                </a:lnTo>
                <a:lnTo>
                  <a:pt x="0" y="1860613"/>
                </a:lnTo>
                <a:lnTo>
                  <a:pt x="38100" y="1936813"/>
                </a:lnTo>
                <a:lnTo>
                  <a:pt x="69850" y="1873313"/>
                </a:lnTo>
                <a:lnTo>
                  <a:pt x="76200" y="1860613"/>
                </a:lnTo>
                <a:close/>
              </a:path>
              <a:path w="1899285" h="1937385">
                <a:moveTo>
                  <a:pt x="1899069" y="1012799"/>
                </a:moveTo>
                <a:lnTo>
                  <a:pt x="1873669" y="1012799"/>
                </a:lnTo>
                <a:lnTo>
                  <a:pt x="1873669" y="557199"/>
                </a:lnTo>
                <a:lnTo>
                  <a:pt x="1873669" y="537489"/>
                </a:lnTo>
                <a:lnTo>
                  <a:pt x="1867992" y="531799"/>
                </a:lnTo>
                <a:lnTo>
                  <a:pt x="1151242" y="531799"/>
                </a:lnTo>
                <a:lnTo>
                  <a:pt x="1151242" y="0"/>
                </a:lnTo>
                <a:lnTo>
                  <a:pt x="1125842" y="0"/>
                </a:lnTo>
                <a:lnTo>
                  <a:pt x="1125842" y="551510"/>
                </a:lnTo>
                <a:lnTo>
                  <a:pt x="1131531" y="557199"/>
                </a:lnTo>
                <a:lnTo>
                  <a:pt x="1848269" y="557199"/>
                </a:lnTo>
                <a:lnTo>
                  <a:pt x="1848269" y="1012799"/>
                </a:lnTo>
                <a:lnTo>
                  <a:pt x="1822869" y="1012799"/>
                </a:lnTo>
                <a:lnTo>
                  <a:pt x="1860969" y="1088999"/>
                </a:lnTo>
                <a:lnTo>
                  <a:pt x="1892719" y="1025499"/>
                </a:lnTo>
                <a:lnTo>
                  <a:pt x="1899069" y="1012799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7710258" y="2581432"/>
            <a:ext cx="1524000" cy="1083310"/>
          </a:xfrm>
          <a:prstGeom prst="rect">
            <a:avLst/>
          </a:prstGeom>
          <a:ln w="25400">
            <a:solidFill>
              <a:srgbClr val="2A9FBC"/>
            </a:solidFill>
          </a:ln>
        </p:spPr>
        <p:txBody>
          <a:bodyPr vert="horz" wrap="square" lIns="0" tIns="224790" rIns="0" bIns="0" rtlCol="0">
            <a:spAutoFit/>
          </a:bodyPr>
          <a:lstStyle/>
          <a:p>
            <a:pPr marL="234315" marR="227330" indent="243205">
              <a:lnSpc>
                <a:spcPct val="100000"/>
              </a:lnSpc>
              <a:spcBef>
                <a:spcPts val="1770"/>
              </a:spcBef>
            </a:pPr>
            <a:r>
              <a:rPr sz="2000" spc="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New </a:t>
            </a:r>
            <a:r>
              <a:rPr sz="20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me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806212" y="2258555"/>
            <a:ext cx="1904364" cy="902969"/>
          </a:xfrm>
          <a:custGeom>
            <a:avLst/>
            <a:gdLst/>
            <a:ahLst/>
            <a:cxnLst/>
            <a:rect l="l" t="t" r="r" b="b"/>
            <a:pathLst>
              <a:path w="1904365" h="902969">
                <a:moveTo>
                  <a:pt x="1827846" y="826314"/>
                </a:moveTo>
                <a:lnTo>
                  <a:pt x="1827846" y="902514"/>
                </a:lnTo>
                <a:lnTo>
                  <a:pt x="1878646" y="877114"/>
                </a:lnTo>
                <a:lnTo>
                  <a:pt x="1840546" y="877114"/>
                </a:lnTo>
                <a:lnTo>
                  <a:pt x="1840546" y="851714"/>
                </a:lnTo>
                <a:lnTo>
                  <a:pt x="1878646" y="851714"/>
                </a:lnTo>
                <a:lnTo>
                  <a:pt x="1827846" y="826314"/>
                </a:lnTo>
                <a:close/>
              </a:path>
              <a:path w="1904365" h="902969">
                <a:moveTo>
                  <a:pt x="939323" y="12700"/>
                </a:moveTo>
                <a:lnTo>
                  <a:pt x="939323" y="871428"/>
                </a:lnTo>
                <a:lnTo>
                  <a:pt x="945009" y="877114"/>
                </a:lnTo>
                <a:lnTo>
                  <a:pt x="1827846" y="877114"/>
                </a:lnTo>
                <a:lnTo>
                  <a:pt x="1827846" y="864414"/>
                </a:lnTo>
                <a:lnTo>
                  <a:pt x="964723" y="864414"/>
                </a:lnTo>
                <a:lnTo>
                  <a:pt x="952023" y="851714"/>
                </a:lnTo>
                <a:lnTo>
                  <a:pt x="964723" y="851714"/>
                </a:lnTo>
                <a:lnTo>
                  <a:pt x="964723" y="25400"/>
                </a:lnTo>
                <a:lnTo>
                  <a:pt x="952023" y="25400"/>
                </a:lnTo>
                <a:lnTo>
                  <a:pt x="939323" y="12700"/>
                </a:lnTo>
                <a:close/>
              </a:path>
              <a:path w="1904365" h="902969">
                <a:moveTo>
                  <a:pt x="1878646" y="851714"/>
                </a:moveTo>
                <a:lnTo>
                  <a:pt x="1840546" y="851714"/>
                </a:lnTo>
                <a:lnTo>
                  <a:pt x="1840546" y="877114"/>
                </a:lnTo>
                <a:lnTo>
                  <a:pt x="1878646" y="877114"/>
                </a:lnTo>
                <a:lnTo>
                  <a:pt x="1904046" y="864414"/>
                </a:lnTo>
                <a:lnTo>
                  <a:pt x="1878646" y="851714"/>
                </a:lnTo>
                <a:close/>
              </a:path>
              <a:path w="1904365" h="902969">
                <a:moveTo>
                  <a:pt x="964723" y="851714"/>
                </a:moveTo>
                <a:lnTo>
                  <a:pt x="952023" y="851714"/>
                </a:lnTo>
                <a:lnTo>
                  <a:pt x="964723" y="864414"/>
                </a:lnTo>
                <a:lnTo>
                  <a:pt x="964723" y="851714"/>
                </a:lnTo>
                <a:close/>
              </a:path>
              <a:path w="1904365" h="902969">
                <a:moveTo>
                  <a:pt x="1827846" y="851714"/>
                </a:moveTo>
                <a:lnTo>
                  <a:pt x="964723" y="851714"/>
                </a:lnTo>
                <a:lnTo>
                  <a:pt x="964723" y="864414"/>
                </a:lnTo>
                <a:lnTo>
                  <a:pt x="1827846" y="864414"/>
                </a:lnTo>
                <a:lnTo>
                  <a:pt x="1827846" y="851714"/>
                </a:lnTo>
                <a:close/>
              </a:path>
              <a:path w="1904365" h="902969">
                <a:moveTo>
                  <a:pt x="959036" y="0"/>
                </a:moveTo>
                <a:lnTo>
                  <a:pt x="0" y="0"/>
                </a:lnTo>
                <a:lnTo>
                  <a:pt x="0" y="25400"/>
                </a:lnTo>
                <a:lnTo>
                  <a:pt x="939323" y="25400"/>
                </a:lnTo>
                <a:lnTo>
                  <a:pt x="939323" y="12700"/>
                </a:lnTo>
                <a:lnTo>
                  <a:pt x="964723" y="12700"/>
                </a:lnTo>
                <a:lnTo>
                  <a:pt x="964723" y="5685"/>
                </a:lnTo>
                <a:lnTo>
                  <a:pt x="959036" y="0"/>
                </a:lnTo>
                <a:close/>
              </a:path>
              <a:path w="1904365" h="902969">
                <a:moveTo>
                  <a:pt x="964723" y="12700"/>
                </a:moveTo>
                <a:lnTo>
                  <a:pt x="939323" y="12700"/>
                </a:lnTo>
                <a:lnTo>
                  <a:pt x="952023" y="25400"/>
                </a:lnTo>
                <a:lnTo>
                  <a:pt x="964723" y="25400"/>
                </a:lnTo>
                <a:lnTo>
                  <a:pt x="964723" y="1270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04859" y="517651"/>
            <a:ext cx="36950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Empty</a:t>
            </a:r>
            <a:r>
              <a:rPr sz="3600" spc="-2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ArrayList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594348" y="3265932"/>
            <a:ext cx="100393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null</a:t>
            </a:r>
            <a:endParaRPr sz="3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0060" y="517651"/>
            <a:ext cx="43046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5" dirty="0">
                <a:solidFill>
                  <a:srgbClr val="404040"/>
                </a:solidFill>
              </a:rPr>
              <a:t>In</a:t>
            </a:r>
            <a:r>
              <a:rPr spc="-95" dirty="0">
                <a:solidFill>
                  <a:srgbClr val="404040"/>
                </a:solidFill>
              </a:rPr>
              <a:t>i</a:t>
            </a:r>
            <a:r>
              <a:rPr spc="15" dirty="0">
                <a:solidFill>
                  <a:srgbClr val="404040"/>
                </a:solidFill>
              </a:rPr>
              <a:t>t</a:t>
            </a:r>
            <a:r>
              <a:rPr spc="-95" dirty="0">
                <a:solidFill>
                  <a:srgbClr val="404040"/>
                </a:solidFill>
              </a:rPr>
              <a:t>i</a:t>
            </a:r>
            <a:r>
              <a:rPr spc="-105" dirty="0">
                <a:solidFill>
                  <a:srgbClr val="404040"/>
                </a:solidFill>
              </a:rPr>
              <a:t>a</a:t>
            </a:r>
            <a:r>
              <a:rPr spc="-95" dirty="0">
                <a:solidFill>
                  <a:srgbClr val="404040"/>
                </a:solidFill>
              </a:rPr>
              <a:t>li</a:t>
            </a:r>
            <a:r>
              <a:rPr spc="-95" dirty="0">
                <a:solidFill>
                  <a:srgbClr val="404040"/>
                </a:solidFill>
              </a:rPr>
              <a:t>s</a:t>
            </a:r>
            <a:r>
              <a:rPr spc="-50" dirty="0">
                <a:solidFill>
                  <a:srgbClr val="404040"/>
                </a:solidFill>
              </a:rPr>
              <a:t>e</a:t>
            </a:r>
            <a:r>
              <a:rPr spc="130" dirty="0">
                <a:solidFill>
                  <a:srgbClr val="404040"/>
                </a:solidFill>
              </a:rPr>
              <a:t>d</a:t>
            </a:r>
            <a:r>
              <a:rPr spc="-200" dirty="0">
                <a:solidFill>
                  <a:srgbClr val="404040"/>
                </a:solidFill>
              </a:rPr>
              <a:t> </a:t>
            </a:r>
            <a:r>
              <a:rPr spc="180" dirty="0">
                <a:solidFill>
                  <a:srgbClr val="404040"/>
                </a:solidFill>
              </a:rPr>
              <a:t>A</a:t>
            </a:r>
            <a:r>
              <a:rPr spc="105" dirty="0">
                <a:solidFill>
                  <a:srgbClr val="404040"/>
                </a:solidFill>
              </a:rPr>
              <a:t>r</a:t>
            </a:r>
            <a:r>
              <a:rPr spc="-195" dirty="0">
                <a:solidFill>
                  <a:srgbClr val="404040"/>
                </a:solidFill>
              </a:rPr>
              <a:t>r</a:t>
            </a:r>
            <a:r>
              <a:rPr spc="-180" dirty="0">
                <a:solidFill>
                  <a:srgbClr val="404040"/>
                </a:solidFill>
              </a:rPr>
              <a:t>a</a:t>
            </a:r>
            <a:r>
              <a:rPr spc="-20" dirty="0">
                <a:solidFill>
                  <a:srgbClr val="404040"/>
                </a:solidFill>
              </a:rPr>
              <a:t>y</a:t>
            </a:r>
            <a:r>
              <a:rPr spc="215" dirty="0">
                <a:solidFill>
                  <a:srgbClr val="404040"/>
                </a:solidFill>
              </a:rPr>
              <a:t>L</a:t>
            </a:r>
            <a:r>
              <a:rPr spc="-95" dirty="0">
                <a:solidFill>
                  <a:srgbClr val="404040"/>
                </a:solidFill>
              </a:rPr>
              <a:t>i</a:t>
            </a:r>
            <a:r>
              <a:rPr spc="-130" dirty="0">
                <a:solidFill>
                  <a:srgbClr val="404040"/>
                </a:solidFill>
              </a:rPr>
              <a:t>s</a:t>
            </a:r>
            <a:r>
              <a:rPr spc="20" dirty="0">
                <a:solidFill>
                  <a:srgbClr val="404040"/>
                </a:solidFill>
              </a:rPr>
              <a:t>t</a:t>
            </a:r>
            <a:endParaRPr spc="20" dirty="0">
              <a:solidFill>
                <a:srgbClr val="40404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0094" y="4042710"/>
            <a:ext cx="1092200" cy="1083310"/>
          </a:xfrm>
          <a:prstGeom prst="rect">
            <a:avLst/>
          </a:prstGeom>
          <a:ln w="25400">
            <a:solidFill>
              <a:srgbClr val="2A9FBC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2550">
              <a:latin typeface="Times New Roman" panose="02020603050405020304"/>
              <a:cs typeface="Times New Roman" panose="02020603050405020304"/>
            </a:endParaRPr>
          </a:p>
          <a:p>
            <a:pPr marL="227330">
              <a:lnSpc>
                <a:spcPct val="100000"/>
              </a:lnSpc>
            </a:pPr>
            <a:r>
              <a:rPr sz="20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Door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97972" y="2851617"/>
            <a:ext cx="344170" cy="1191260"/>
          </a:xfrm>
          <a:custGeom>
            <a:avLst/>
            <a:gdLst/>
            <a:ahLst/>
            <a:cxnLst/>
            <a:rect l="l" t="t" r="r" b="b"/>
            <a:pathLst>
              <a:path w="344169" h="1191260">
                <a:moveTo>
                  <a:pt x="25400" y="1114893"/>
                </a:moveTo>
                <a:lnTo>
                  <a:pt x="0" y="1114893"/>
                </a:lnTo>
                <a:lnTo>
                  <a:pt x="38100" y="1191093"/>
                </a:lnTo>
                <a:lnTo>
                  <a:pt x="69850" y="1127593"/>
                </a:lnTo>
                <a:lnTo>
                  <a:pt x="25400" y="1127593"/>
                </a:lnTo>
                <a:lnTo>
                  <a:pt x="25400" y="1114893"/>
                </a:lnTo>
                <a:close/>
              </a:path>
              <a:path w="344169" h="1191260">
                <a:moveTo>
                  <a:pt x="318362" y="582847"/>
                </a:moveTo>
                <a:lnTo>
                  <a:pt x="31085" y="582847"/>
                </a:lnTo>
                <a:lnTo>
                  <a:pt x="25400" y="588533"/>
                </a:lnTo>
                <a:lnTo>
                  <a:pt x="25400" y="1127593"/>
                </a:lnTo>
                <a:lnTo>
                  <a:pt x="50800" y="1127593"/>
                </a:lnTo>
                <a:lnTo>
                  <a:pt x="50800" y="608247"/>
                </a:lnTo>
                <a:lnTo>
                  <a:pt x="38100" y="608247"/>
                </a:lnTo>
                <a:lnTo>
                  <a:pt x="50800" y="595547"/>
                </a:lnTo>
                <a:lnTo>
                  <a:pt x="318362" y="595547"/>
                </a:lnTo>
                <a:lnTo>
                  <a:pt x="318362" y="582847"/>
                </a:lnTo>
                <a:close/>
              </a:path>
              <a:path w="344169" h="1191260">
                <a:moveTo>
                  <a:pt x="76200" y="1114893"/>
                </a:moveTo>
                <a:lnTo>
                  <a:pt x="50800" y="1114893"/>
                </a:lnTo>
                <a:lnTo>
                  <a:pt x="50800" y="1127593"/>
                </a:lnTo>
                <a:lnTo>
                  <a:pt x="69850" y="1127593"/>
                </a:lnTo>
                <a:lnTo>
                  <a:pt x="76200" y="1114893"/>
                </a:lnTo>
                <a:close/>
              </a:path>
              <a:path w="344169" h="1191260">
                <a:moveTo>
                  <a:pt x="50800" y="595547"/>
                </a:moveTo>
                <a:lnTo>
                  <a:pt x="38100" y="608247"/>
                </a:lnTo>
                <a:lnTo>
                  <a:pt x="50800" y="608247"/>
                </a:lnTo>
                <a:lnTo>
                  <a:pt x="50800" y="595547"/>
                </a:lnTo>
                <a:close/>
              </a:path>
              <a:path w="344169" h="1191260">
                <a:moveTo>
                  <a:pt x="343762" y="582847"/>
                </a:moveTo>
                <a:lnTo>
                  <a:pt x="331062" y="582847"/>
                </a:lnTo>
                <a:lnTo>
                  <a:pt x="318362" y="595547"/>
                </a:lnTo>
                <a:lnTo>
                  <a:pt x="50800" y="595547"/>
                </a:lnTo>
                <a:lnTo>
                  <a:pt x="50800" y="608247"/>
                </a:lnTo>
                <a:lnTo>
                  <a:pt x="338077" y="608247"/>
                </a:lnTo>
                <a:lnTo>
                  <a:pt x="343762" y="602560"/>
                </a:lnTo>
                <a:lnTo>
                  <a:pt x="343762" y="582847"/>
                </a:lnTo>
                <a:close/>
              </a:path>
              <a:path w="344169" h="1191260">
                <a:moveTo>
                  <a:pt x="343762" y="0"/>
                </a:moveTo>
                <a:lnTo>
                  <a:pt x="318362" y="0"/>
                </a:lnTo>
                <a:lnTo>
                  <a:pt x="318362" y="595547"/>
                </a:lnTo>
                <a:lnTo>
                  <a:pt x="331062" y="582847"/>
                </a:lnTo>
                <a:lnTo>
                  <a:pt x="343762" y="582847"/>
                </a:lnTo>
                <a:lnTo>
                  <a:pt x="343762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663487" y="1719515"/>
          <a:ext cx="10878185" cy="11087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65530"/>
                <a:gridCol w="1092200"/>
                <a:gridCol w="1092200"/>
                <a:gridCol w="1092199"/>
                <a:gridCol w="1065529"/>
                <a:gridCol w="1092200"/>
                <a:gridCol w="1092200"/>
                <a:gridCol w="1092200"/>
                <a:gridCol w="1065529"/>
                <a:gridCol w="1092200"/>
              </a:tblGrid>
              <a:tr h="10830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2A9FBC"/>
                      </a:solidFill>
                      <a:prstDash val="solid"/>
                    </a:lnL>
                    <a:lnR w="28575">
                      <a:solidFill>
                        <a:srgbClr val="2A9FBC"/>
                      </a:solidFill>
                      <a:prstDash val="solid"/>
                    </a:lnR>
                    <a:lnT w="28575">
                      <a:solidFill>
                        <a:srgbClr val="2A9FBC"/>
                      </a:solidFill>
                      <a:prstDash val="solid"/>
                    </a:lnT>
                    <a:lnB w="28575">
                      <a:solidFill>
                        <a:srgbClr val="2A9F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2A9FBC"/>
                      </a:solidFill>
                      <a:prstDash val="solid"/>
                    </a:lnL>
                    <a:lnR w="28575">
                      <a:solidFill>
                        <a:srgbClr val="2A9FBC"/>
                      </a:solidFill>
                      <a:prstDash val="solid"/>
                    </a:lnR>
                    <a:lnT w="28575">
                      <a:solidFill>
                        <a:srgbClr val="2A9FBC"/>
                      </a:solidFill>
                      <a:prstDash val="solid"/>
                    </a:lnT>
                    <a:lnB w="28575">
                      <a:solidFill>
                        <a:srgbClr val="2A9F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2A9FBC"/>
                      </a:solidFill>
                      <a:prstDash val="solid"/>
                    </a:lnL>
                    <a:lnR w="28575">
                      <a:solidFill>
                        <a:srgbClr val="2A9FBC"/>
                      </a:solidFill>
                      <a:prstDash val="solid"/>
                    </a:lnR>
                    <a:lnT w="28575">
                      <a:solidFill>
                        <a:srgbClr val="2A9FBC"/>
                      </a:solidFill>
                      <a:prstDash val="solid"/>
                    </a:lnT>
                    <a:lnB w="28575">
                      <a:solidFill>
                        <a:srgbClr val="2A9F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2A9FBC"/>
                      </a:solidFill>
                      <a:prstDash val="solid"/>
                    </a:lnL>
                    <a:lnR w="28575">
                      <a:solidFill>
                        <a:srgbClr val="2A9FBC"/>
                      </a:solidFill>
                      <a:prstDash val="solid"/>
                    </a:lnR>
                    <a:lnT w="28575">
                      <a:solidFill>
                        <a:srgbClr val="2A9FBC"/>
                      </a:solidFill>
                      <a:prstDash val="solid"/>
                    </a:lnT>
                    <a:lnB w="28575">
                      <a:solidFill>
                        <a:srgbClr val="2A9F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2A9FBC"/>
                      </a:solidFill>
                      <a:prstDash val="solid"/>
                    </a:lnL>
                    <a:lnR w="28575">
                      <a:solidFill>
                        <a:srgbClr val="2A9FBC"/>
                      </a:solidFill>
                      <a:prstDash val="solid"/>
                    </a:lnR>
                    <a:lnT w="28575">
                      <a:solidFill>
                        <a:srgbClr val="2A9FBC"/>
                      </a:solidFill>
                      <a:prstDash val="solid"/>
                    </a:lnT>
                    <a:lnB w="28575">
                      <a:solidFill>
                        <a:srgbClr val="2A9F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2A9FBC"/>
                      </a:solidFill>
                      <a:prstDash val="solid"/>
                    </a:lnL>
                    <a:lnR w="28575">
                      <a:solidFill>
                        <a:srgbClr val="2A9FBC"/>
                      </a:solidFill>
                      <a:prstDash val="solid"/>
                    </a:lnR>
                    <a:lnT w="28575">
                      <a:solidFill>
                        <a:srgbClr val="2A9FBC"/>
                      </a:solidFill>
                      <a:prstDash val="solid"/>
                    </a:lnT>
                    <a:lnB w="28575">
                      <a:solidFill>
                        <a:srgbClr val="2A9F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2A9FBC"/>
                      </a:solidFill>
                      <a:prstDash val="solid"/>
                    </a:lnL>
                    <a:lnR w="28575">
                      <a:solidFill>
                        <a:srgbClr val="2A9FBC"/>
                      </a:solidFill>
                      <a:prstDash val="solid"/>
                    </a:lnR>
                    <a:lnT w="28575">
                      <a:solidFill>
                        <a:srgbClr val="2A9FBC"/>
                      </a:solidFill>
                      <a:prstDash val="solid"/>
                    </a:lnT>
                    <a:lnB w="28575">
                      <a:solidFill>
                        <a:srgbClr val="2A9F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2A9FBC"/>
                      </a:solidFill>
                      <a:prstDash val="solid"/>
                    </a:lnL>
                    <a:lnR w="28575">
                      <a:solidFill>
                        <a:srgbClr val="2A9FBC"/>
                      </a:solidFill>
                      <a:prstDash val="solid"/>
                    </a:lnR>
                    <a:lnT w="28575">
                      <a:solidFill>
                        <a:srgbClr val="2A9FBC"/>
                      </a:solidFill>
                      <a:prstDash val="solid"/>
                    </a:lnT>
                    <a:lnB w="28575">
                      <a:solidFill>
                        <a:srgbClr val="2A9F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2A9FBC"/>
                      </a:solidFill>
                      <a:prstDash val="solid"/>
                    </a:lnL>
                    <a:lnR w="28575">
                      <a:solidFill>
                        <a:srgbClr val="2A9FBC"/>
                      </a:solidFill>
                      <a:prstDash val="solid"/>
                    </a:lnR>
                    <a:lnT w="28575">
                      <a:solidFill>
                        <a:srgbClr val="2A9FBC"/>
                      </a:solidFill>
                      <a:prstDash val="solid"/>
                    </a:lnT>
                    <a:lnB w="28575">
                      <a:solidFill>
                        <a:srgbClr val="2A9F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2A9FBC"/>
                      </a:solidFill>
                      <a:prstDash val="solid"/>
                    </a:lnL>
                    <a:lnR w="28575">
                      <a:solidFill>
                        <a:srgbClr val="2A9FBC"/>
                      </a:solidFill>
                      <a:prstDash val="solid"/>
                    </a:lnR>
                    <a:lnT w="28575">
                      <a:solidFill>
                        <a:srgbClr val="2A9FBC"/>
                      </a:solidFill>
                      <a:prstDash val="solid"/>
                    </a:lnT>
                    <a:lnB w="28575">
                      <a:solidFill>
                        <a:srgbClr val="2A9FBC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1741500" y="1732216"/>
            <a:ext cx="9774555" cy="1083310"/>
          </a:xfrm>
          <a:custGeom>
            <a:avLst/>
            <a:gdLst/>
            <a:ahLst/>
            <a:cxnLst/>
            <a:rect l="l" t="t" r="r" b="b"/>
            <a:pathLst>
              <a:path w="9774555" h="1083310">
                <a:moveTo>
                  <a:pt x="5433123" y="0"/>
                </a:moveTo>
                <a:lnTo>
                  <a:pt x="5433123" y="0"/>
                </a:lnTo>
                <a:lnTo>
                  <a:pt x="0" y="0"/>
                </a:lnTo>
                <a:lnTo>
                  <a:pt x="0" y="1083081"/>
                </a:lnTo>
                <a:lnTo>
                  <a:pt x="5433123" y="1083081"/>
                </a:lnTo>
                <a:lnTo>
                  <a:pt x="5433123" y="0"/>
                </a:lnTo>
                <a:close/>
              </a:path>
              <a:path w="9774555" h="1083310">
                <a:moveTo>
                  <a:pt x="9774301" y="0"/>
                </a:moveTo>
                <a:lnTo>
                  <a:pt x="9774301" y="0"/>
                </a:lnTo>
                <a:lnTo>
                  <a:pt x="5433136" y="0"/>
                </a:lnTo>
                <a:lnTo>
                  <a:pt x="5433136" y="1083081"/>
                </a:lnTo>
                <a:lnTo>
                  <a:pt x="9774301" y="1083081"/>
                </a:lnTo>
                <a:lnTo>
                  <a:pt x="977430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01184" y="517651"/>
            <a:ext cx="41021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Growing</a:t>
            </a:r>
            <a:r>
              <a:rPr sz="3600" spc="-25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ArrayList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63487" y="2333225"/>
          <a:ext cx="10878185" cy="21920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65530"/>
                <a:gridCol w="1092200"/>
                <a:gridCol w="1092200"/>
                <a:gridCol w="1092199"/>
                <a:gridCol w="1065529"/>
                <a:gridCol w="1092200"/>
                <a:gridCol w="1092200"/>
                <a:gridCol w="1092200"/>
                <a:gridCol w="1065529"/>
                <a:gridCol w="1092200"/>
              </a:tblGrid>
              <a:tr h="10830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2A9FBC"/>
                      </a:solidFill>
                      <a:prstDash val="solid"/>
                    </a:lnL>
                    <a:lnR w="28575">
                      <a:solidFill>
                        <a:srgbClr val="2A9FBC"/>
                      </a:solidFill>
                      <a:prstDash val="solid"/>
                    </a:lnR>
                    <a:lnT w="28575">
                      <a:solidFill>
                        <a:srgbClr val="2A9FBC"/>
                      </a:solidFill>
                      <a:prstDash val="solid"/>
                    </a:lnT>
                    <a:lnB w="28575">
                      <a:solidFill>
                        <a:srgbClr val="2A9F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2A9FBC"/>
                      </a:solidFill>
                      <a:prstDash val="solid"/>
                    </a:lnL>
                    <a:lnR w="28575">
                      <a:solidFill>
                        <a:srgbClr val="2A9FBC"/>
                      </a:solidFill>
                      <a:prstDash val="solid"/>
                    </a:lnR>
                    <a:lnT w="28575">
                      <a:solidFill>
                        <a:srgbClr val="2A9FBC"/>
                      </a:solidFill>
                      <a:prstDash val="solid"/>
                    </a:lnT>
                    <a:lnB w="28575">
                      <a:solidFill>
                        <a:srgbClr val="2A9F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2A9FBC"/>
                      </a:solidFill>
                      <a:prstDash val="solid"/>
                    </a:lnL>
                    <a:lnR w="28575">
                      <a:solidFill>
                        <a:srgbClr val="2A9FBC"/>
                      </a:solidFill>
                      <a:prstDash val="solid"/>
                    </a:lnR>
                    <a:lnT w="28575">
                      <a:solidFill>
                        <a:srgbClr val="2A9FBC"/>
                      </a:solidFill>
                      <a:prstDash val="solid"/>
                    </a:lnT>
                    <a:lnB w="28575">
                      <a:solidFill>
                        <a:srgbClr val="2A9F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2A9FBC"/>
                      </a:solidFill>
                      <a:prstDash val="solid"/>
                    </a:lnL>
                    <a:lnR w="28575">
                      <a:solidFill>
                        <a:srgbClr val="2A9FBC"/>
                      </a:solidFill>
                      <a:prstDash val="solid"/>
                    </a:lnR>
                    <a:lnT w="28575">
                      <a:solidFill>
                        <a:srgbClr val="2A9FBC"/>
                      </a:solidFill>
                      <a:prstDash val="solid"/>
                    </a:lnT>
                    <a:lnB w="28575">
                      <a:solidFill>
                        <a:srgbClr val="2A9F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2A9FBC"/>
                      </a:solidFill>
                      <a:prstDash val="solid"/>
                    </a:lnL>
                    <a:lnR w="28575">
                      <a:solidFill>
                        <a:srgbClr val="2A9FBC"/>
                      </a:solidFill>
                      <a:prstDash val="solid"/>
                    </a:lnR>
                    <a:lnT w="28575">
                      <a:solidFill>
                        <a:srgbClr val="2A9FBC"/>
                      </a:solidFill>
                      <a:prstDash val="solid"/>
                    </a:lnT>
                    <a:lnB w="28575">
                      <a:solidFill>
                        <a:srgbClr val="2A9F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2A9FBC"/>
                      </a:solidFill>
                      <a:prstDash val="solid"/>
                    </a:lnL>
                    <a:lnR w="28575">
                      <a:solidFill>
                        <a:srgbClr val="2A9FBC"/>
                      </a:solidFill>
                      <a:prstDash val="solid"/>
                    </a:lnR>
                    <a:lnT w="28575">
                      <a:solidFill>
                        <a:srgbClr val="2A9FBC"/>
                      </a:solidFill>
                      <a:prstDash val="solid"/>
                    </a:lnT>
                    <a:lnB w="28575">
                      <a:solidFill>
                        <a:srgbClr val="2A9F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2A9FBC"/>
                      </a:solidFill>
                      <a:prstDash val="solid"/>
                    </a:lnL>
                    <a:lnR w="28575">
                      <a:solidFill>
                        <a:srgbClr val="2A9FBC"/>
                      </a:solidFill>
                      <a:prstDash val="solid"/>
                    </a:lnR>
                    <a:lnT w="28575">
                      <a:solidFill>
                        <a:srgbClr val="2A9FBC"/>
                      </a:solidFill>
                      <a:prstDash val="solid"/>
                    </a:lnT>
                    <a:lnB w="28575">
                      <a:solidFill>
                        <a:srgbClr val="2A9F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2A9FBC"/>
                      </a:solidFill>
                      <a:prstDash val="solid"/>
                    </a:lnL>
                    <a:lnR w="28575">
                      <a:solidFill>
                        <a:srgbClr val="2A9FBC"/>
                      </a:solidFill>
                      <a:prstDash val="solid"/>
                    </a:lnR>
                    <a:lnT w="28575">
                      <a:solidFill>
                        <a:srgbClr val="2A9FBC"/>
                      </a:solidFill>
                      <a:prstDash val="solid"/>
                    </a:lnT>
                    <a:lnB w="28575">
                      <a:solidFill>
                        <a:srgbClr val="2A9F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2A9FBC"/>
                      </a:solidFill>
                      <a:prstDash val="solid"/>
                    </a:lnL>
                    <a:lnR w="28575">
                      <a:solidFill>
                        <a:srgbClr val="2A9FBC"/>
                      </a:solidFill>
                      <a:prstDash val="solid"/>
                    </a:lnR>
                    <a:lnT w="28575">
                      <a:solidFill>
                        <a:srgbClr val="2A9FBC"/>
                      </a:solidFill>
                      <a:prstDash val="solid"/>
                    </a:lnT>
                    <a:lnB w="28575">
                      <a:solidFill>
                        <a:srgbClr val="2A9F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2A9FBC"/>
                      </a:solidFill>
                      <a:prstDash val="solid"/>
                    </a:lnL>
                    <a:lnR w="28575">
                      <a:solidFill>
                        <a:srgbClr val="2A9FBC"/>
                      </a:solidFill>
                      <a:prstDash val="solid"/>
                    </a:lnR>
                    <a:lnT w="28575">
                      <a:solidFill>
                        <a:srgbClr val="2A9FBC"/>
                      </a:solidFill>
                      <a:prstDash val="solid"/>
                    </a:lnT>
                    <a:lnB w="28575">
                      <a:solidFill>
                        <a:srgbClr val="2A9FBC"/>
                      </a:solidFill>
                      <a:prstDash val="solid"/>
                    </a:lnB>
                  </a:tcPr>
                </a:tc>
              </a:tr>
              <a:tr h="10830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2A9FBC"/>
                      </a:solidFill>
                      <a:prstDash val="solid"/>
                    </a:lnL>
                    <a:lnR w="28575">
                      <a:solidFill>
                        <a:srgbClr val="2A9FBC"/>
                      </a:solidFill>
                      <a:prstDash val="solid"/>
                    </a:lnR>
                    <a:lnT w="28575">
                      <a:solidFill>
                        <a:srgbClr val="2A9FBC"/>
                      </a:solidFill>
                      <a:prstDash val="solid"/>
                    </a:lnT>
                    <a:lnB w="28575">
                      <a:solidFill>
                        <a:srgbClr val="2A9F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2A9FBC"/>
                      </a:solidFill>
                      <a:prstDash val="solid"/>
                    </a:lnL>
                    <a:lnR w="28575">
                      <a:solidFill>
                        <a:srgbClr val="2A9FBC"/>
                      </a:solidFill>
                      <a:prstDash val="solid"/>
                    </a:lnR>
                    <a:lnT w="28575">
                      <a:solidFill>
                        <a:srgbClr val="2A9FBC"/>
                      </a:solidFill>
                      <a:prstDash val="solid"/>
                    </a:lnT>
                    <a:lnB w="28575">
                      <a:solidFill>
                        <a:srgbClr val="2A9F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2A9FBC"/>
                      </a:solidFill>
                      <a:prstDash val="solid"/>
                    </a:lnL>
                    <a:lnR w="28575">
                      <a:solidFill>
                        <a:srgbClr val="2A9FBC"/>
                      </a:solidFill>
                      <a:prstDash val="solid"/>
                    </a:lnR>
                    <a:lnT w="28575">
                      <a:solidFill>
                        <a:srgbClr val="2A9FBC"/>
                      </a:solidFill>
                      <a:prstDash val="solid"/>
                    </a:lnT>
                    <a:lnB w="28575">
                      <a:solidFill>
                        <a:srgbClr val="2A9F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2A9FBC"/>
                      </a:solidFill>
                      <a:prstDash val="solid"/>
                    </a:lnL>
                    <a:lnR w="28575">
                      <a:solidFill>
                        <a:srgbClr val="2A9FBC"/>
                      </a:solidFill>
                      <a:prstDash val="solid"/>
                    </a:lnR>
                    <a:lnT w="28575">
                      <a:solidFill>
                        <a:srgbClr val="2A9FBC"/>
                      </a:solidFill>
                      <a:prstDash val="solid"/>
                    </a:lnT>
                    <a:lnB w="28575">
                      <a:solidFill>
                        <a:srgbClr val="2A9F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2A9FBC"/>
                      </a:solidFill>
                      <a:prstDash val="solid"/>
                    </a:lnL>
                    <a:lnR w="28575">
                      <a:solidFill>
                        <a:srgbClr val="2A9FBC"/>
                      </a:solidFill>
                      <a:prstDash val="solid"/>
                    </a:lnR>
                    <a:lnT w="28575">
                      <a:solidFill>
                        <a:srgbClr val="2A9FBC"/>
                      </a:solidFill>
                      <a:prstDash val="solid"/>
                    </a:lnT>
                    <a:lnB w="28575">
                      <a:solidFill>
                        <a:srgbClr val="2A9F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2A9FBC"/>
                      </a:solidFill>
                      <a:prstDash val="solid"/>
                    </a:lnL>
                    <a:lnR w="28575">
                      <a:solidFill>
                        <a:srgbClr val="2A9FBC"/>
                      </a:solidFill>
                      <a:prstDash val="solid"/>
                    </a:lnR>
                    <a:lnT w="28575">
                      <a:solidFill>
                        <a:srgbClr val="2A9FBC"/>
                      </a:solidFill>
                      <a:prstDash val="solid"/>
                    </a:lnT>
                    <a:lnB w="28575">
                      <a:solidFill>
                        <a:srgbClr val="2A9F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2A9FBC"/>
                      </a:solidFill>
                      <a:prstDash val="solid"/>
                    </a:lnL>
                    <a:lnR w="28575">
                      <a:solidFill>
                        <a:srgbClr val="2A9FBC"/>
                      </a:solidFill>
                      <a:prstDash val="solid"/>
                    </a:lnR>
                    <a:lnT w="28575">
                      <a:solidFill>
                        <a:srgbClr val="2A9FBC"/>
                      </a:solidFill>
                      <a:prstDash val="solid"/>
                    </a:lnT>
                    <a:lnB w="28575">
                      <a:solidFill>
                        <a:srgbClr val="2A9F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2A9FBC"/>
                      </a:solidFill>
                      <a:prstDash val="solid"/>
                    </a:lnL>
                    <a:lnR w="28575">
                      <a:solidFill>
                        <a:srgbClr val="2A9FBC"/>
                      </a:solidFill>
                      <a:prstDash val="solid"/>
                    </a:lnR>
                    <a:lnT w="28575">
                      <a:solidFill>
                        <a:srgbClr val="2A9FBC"/>
                      </a:solidFill>
                      <a:prstDash val="solid"/>
                    </a:lnT>
                    <a:lnB w="28575">
                      <a:solidFill>
                        <a:srgbClr val="2A9F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2A9FBC"/>
                      </a:solidFill>
                      <a:prstDash val="solid"/>
                    </a:lnL>
                    <a:lnR w="28575">
                      <a:solidFill>
                        <a:srgbClr val="2A9FBC"/>
                      </a:solidFill>
                      <a:prstDash val="solid"/>
                    </a:lnR>
                    <a:lnT w="28575">
                      <a:solidFill>
                        <a:srgbClr val="2A9FBC"/>
                      </a:solidFill>
                      <a:prstDash val="solid"/>
                    </a:lnT>
                    <a:lnB w="28575">
                      <a:solidFill>
                        <a:srgbClr val="2A9F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2A9FBC"/>
                      </a:solidFill>
                      <a:prstDash val="solid"/>
                    </a:lnL>
                    <a:lnR w="28575">
                      <a:solidFill>
                        <a:srgbClr val="2A9FBC"/>
                      </a:solidFill>
                      <a:prstDash val="solid"/>
                    </a:lnR>
                    <a:lnT w="28575">
                      <a:solidFill>
                        <a:srgbClr val="2A9FBC"/>
                      </a:solidFill>
                      <a:prstDash val="solid"/>
                    </a:lnT>
                    <a:lnB w="28575">
                      <a:solidFill>
                        <a:srgbClr val="2A9FBC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676186" y="2345931"/>
            <a:ext cx="10840085" cy="2166620"/>
          </a:xfrm>
          <a:custGeom>
            <a:avLst/>
            <a:gdLst/>
            <a:ahLst/>
            <a:cxnLst/>
            <a:rect l="l" t="t" r="r" b="b"/>
            <a:pathLst>
              <a:path w="10840085" h="2166620">
                <a:moveTo>
                  <a:pt x="10839615" y="0"/>
                </a:moveTo>
                <a:lnTo>
                  <a:pt x="10839615" y="0"/>
                </a:lnTo>
                <a:lnTo>
                  <a:pt x="6498450" y="0"/>
                </a:lnTo>
                <a:lnTo>
                  <a:pt x="6498450" y="1083068"/>
                </a:lnTo>
                <a:lnTo>
                  <a:pt x="6498437" y="0"/>
                </a:lnTo>
                <a:lnTo>
                  <a:pt x="5433123" y="0"/>
                </a:lnTo>
                <a:lnTo>
                  <a:pt x="1065314" y="0"/>
                </a:lnTo>
                <a:lnTo>
                  <a:pt x="1065314" y="1083068"/>
                </a:lnTo>
                <a:lnTo>
                  <a:pt x="0" y="1083068"/>
                </a:lnTo>
                <a:lnTo>
                  <a:pt x="0" y="2166150"/>
                </a:lnTo>
                <a:lnTo>
                  <a:pt x="1065314" y="2166150"/>
                </a:lnTo>
                <a:lnTo>
                  <a:pt x="1091946" y="2166150"/>
                </a:lnTo>
                <a:lnTo>
                  <a:pt x="10839615" y="2166150"/>
                </a:lnTo>
                <a:lnTo>
                  <a:pt x="10839615" y="1083068"/>
                </a:lnTo>
                <a:lnTo>
                  <a:pt x="1083961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4261484" y="5030724"/>
            <a:ext cx="3669029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Doubling</a:t>
            </a:r>
            <a:r>
              <a:rPr sz="3200" spc="-229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-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Strategy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051306" y="2178583"/>
            <a:ext cx="3429000" cy="3496945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1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31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40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</a:pPr>
            <a:r>
              <a:rPr sz="24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Implementations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76319" y="2178583"/>
            <a:ext cx="3429000" cy="3496945"/>
          </a:xfrm>
          <a:prstGeom prst="rect">
            <a:avLst/>
          </a:prstGeom>
          <a:solidFill>
            <a:srgbClr val="9BC85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1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31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400">
              <a:latin typeface="Times New Roman" panose="02020603050405020304"/>
              <a:cs typeface="Times New Roman" panose="02020603050405020304"/>
            </a:endParaRPr>
          </a:p>
          <a:p>
            <a:pPr marL="275590">
              <a:lnSpc>
                <a:spcPct val="100000"/>
              </a:lnSpc>
            </a:pPr>
            <a:r>
              <a:rPr sz="24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Shipment</a:t>
            </a:r>
            <a:r>
              <a:rPr sz="2400" spc="-1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Example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1335" y="2178583"/>
            <a:ext cx="3429000" cy="3496945"/>
          </a:xfrm>
          <a:prstGeom prst="rect">
            <a:avLst/>
          </a:prstGeom>
          <a:solidFill>
            <a:srgbClr val="675BA7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1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31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400">
              <a:latin typeface="Times New Roman" panose="02020603050405020304"/>
              <a:cs typeface="Times New Roman" panose="02020603050405020304"/>
            </a:endParaRPr>
          </a:p>
          <a:p>
            <a:pPr marL="719455">
              <a:lnSpc>
                <a:spcPct val="100000"/>
              </a:lnSpc>
            </a:pPr>
            <a:r>
              <a:rPr sz="24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Key</a:t>
            </a:r>
            <a:r>
              <a:rPr sz="2400" spc="-1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Features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224956" y="517651"/>
            <a:ext cx="16548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>
                <a:solidFill>
                  <a:srgbClr val="404040"/>
                </a:solidFill>
              </a:rPr>
              <a:t>Outline</a:t>
            </a:r>
            <a:endParaRPr spc="-20" dirty="0">
              <a:solidFill>
                <a:srgbClr val="40404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307733" y="2185488"/>
            <a:ext cx="1576532" cy="1728198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97662" y="2256414"/>
            <a:ext cx="1824978" cy="182497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96839" y="4543044"/>
            <a:ext cx="291401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3865" marR="5080" indent="-431800">
              <a:lnSpc>
                <a:spcPct val="100000"/>
              </a:lnSpc>
              <a:spcBef>
                <a:spcPts val="100"/>
              </a:spcBef>
            </a:pPr>
            <a:r>
              <a:rPr sz="2000" spc="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Good</a:t>
            </a:r>
            <a:r>
              <a:rPr sz="20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General</a:t>
            </a:r>
            <a:r>
              <a:rPr sz="20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Purpose </a:t>
            </a:r>
            <a:r>
              <a:rPr sz="2000" spc="-6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Implementation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020040" y="517651"/>
            <a:ext cx="20643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80" dirty="0">
                <a:solidFill>
                  <a:srgbClr val="404040"/>
                </a:solidFill>
              </a:rPr>
              <a:t>A</a:t>
            </a:r>
            <a:r>
              <a:rPr spc="105" dirty="0">
                <a:solidFill>
                  <a:srgbClr val="404040"/>
                </a:solidFill>
              </a:rPr>
              <a:t>r</a:t>
            </a:r>
            <a:r>
              <a:rPr spc="-195" dirty="0">
                <a:solidFill>
                  <a:srgbClr val="404040"/>
                </a:solidFill>
              </a:rPr>
              <a:t>r</a:t>
            </a:r>
            <a:r>
              <a:rPr spc="-180" dirty="0">
                <a:solidFill>
                  <a:srgbClr val="404040"/>
                </a:solidFill>
              </a:rPr>
              <a:t>a</a:t>
            </a:r>
            <a:r>
              <a:rPr spc="-20" dirty="0">
                <a:solidFill>
                  <a:srgbClr val="404040"/>
                </a:solidFill>
              </a:rPr>
              <a:t>y</a:t>
            </a:r>
            <a:r>
              <a:rPr spc="215" dirty="0">
                <a:solidFill>
                  <a:srgbClr val="404040"/>
                </a:solidFill>
              </a:rPr>
              <a:t>L</a:t>
            </a:r>
            <a:r>
              <a:rPr spc="-95" dirty="0">
                <a:solidFill>
                  <a:srgbClr val="404040"/>
                </a:solidFill>
              </a:rPr>
              <a:t>i</a:t>
            </a:r>
            <a:r>
              <a:rPr spc="-130" dirty="0">
                <a:solidFill>
                  <a:srgbClr val="404040"/>
                </a:solidFill>
              </a:rPr>
              <a:t>s</a:t>
            </a:r>
            <a:r>
              <a:rPr spc="20" dirty="0">
                <a:solidFill>
                  <a:srgbClr val="404040"/>
                </a:solidFill>
              </a:rPr>
              <a:t>t</a:t>
            </a:r>
            <a:endParaRPr spc="20" dirty="0">
              <a:solidFill>
                <a:srgbClr val="404040"/>
              </a:solidFill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77147" y="4543044"/>
            <a:ext cx="18548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0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se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014105" y="4543044"/>
            <a:ext cx="163258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93980">
              <a:lnSpc>
                <a:spcPct val="100000"/>
              </a:lnSpc>
              <a:spcBef>
                <a:spcPts val="100"/>
              </a:spcBef>
            </a:pPr>
            <a:r>
              <a:rPr sz="2000" spc="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CPU </a:t>
            </a: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Cache </a:t>
            </a:r>
            <a:r>
              <a:rPr sz="2000" spc="-6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0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69359" y="2258778"/>
            <a:ext cx="1777521" cy="1589832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93232" y="517651"/>
            <a:ext cx="23183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80" dirty="0">
                <a:solidFill>
                  <a:srgbClr val="404040"/>
                </a:solidFill>
              </a:rPr>
              <a:t>L</a:t>
            </a:r>
            <a:r>
              <a:rPr spc="40" dirty="0">
                <a:solidFill>
                  <a:srgbClr val="404040"/>
                </a:solidFill>
              </a:rPr>
              <a:t>i</a:t>
            </a:r>
            <a:r>
              <a:rPr spc="-70" dirty="0">
                <a:solidFill>
                  <a:srgbClr val="404040"/>
                </a:solidFill>
              </a:rPr>
              <a:t>n</a:t>
            </a:r>
            <a:r>
              <a:rPr spc="-210" dirty="0">
                <a:solidFill>
                  <a:srgbClr val="404040"/>
                </a:solidFill>
              </a:rPr>
              <a:t>k</a:t>
            </a:r>
            <a:r>
              <a:rPr spc="35" dirty="0">
                <a:solidFill>
                  <a:srgbClr val="404040"/>
                </a:solidFill>
              </a:rPr>
              <a:t>e</a:t>
            </a:r>
            <a:r>
              <a:rPr spc="45" dirty="0">
                <a:solidFill>
                  <a:srgbClr val="404040"/>
                </a:solidFill>
              </a:rPr>
              <a:t>d</a:t>
            </a:r>
            <a:r>
              <a:rPr spc="80" dirty="0">
                <a:solidFill>
                  <a:srgbClr val="404040"/>
                </a:solidFill>
              </a:rPr>
              <a:t>L</a:t>
            </a:r>
            <a:r>
              <a:rPr spc="40" dirty="0">
                <a:solidFill>
                  <a:srgbClr val="404040"/>
                </a:solidFill>
              </a:rPr>
              <a:t>i</a:t>
            </a:r>
            <a:r>
              <a:rPr spc="-130" dirty="0">
                <a:solidFill>
                  <a:srgbClr val="404040"/>
                </a:solidFill>
              </a:rPr>
              <a:t>s</a:t>
            </a:r>
            <a:r>
              <a:rPr spc="20" dirty="0">
                <a:solidFill>
                  <a:srgbClr val="404040"/>
                </a:solidFill>
              </a:rPr>
              <a:t>t</a:t>
            </a:r>
            <a:endParaRPr spc="20" dirty="0">
              <a:solidFill>
                <a:srgbClr val="40404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83023" y="1608005"/>
            <a:ext cx="1092200" cy="1083310"/>
          </a:xfrm>
          <a:prstGeom prst="rect">
            <a:avLst/>
          </a:prstGeom>
          <a:ln w="25400">
            <a:solidFill>
              <a:srgbClr val="2A9FBC"/>
            </a:solidFill>
          </a:ln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2550">
              <a:latin typeface="Times New Roman" panose="02020603050405020304"/>
              <a:cs typeface="Times New Roman" panose="02020603050405020304"/>
            </a:endParaRPr>
          </a:p>
          <a:p>
            <a:pPr marL="212090">
              <a:lnSpc>
                <a:spcPct val="100000"/>
              </a:lnSpc>
            </a:pP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Head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251880" y="1788439"/>
            <a:ext cx="1092200" cy="1083310"/>
          </a:xfrm>
          <a:custGeom>
            <a:avLst/>
            <a:gdLst/>
            <a:ahLst/>
            <a:cxnLst/>
            <a:rect l="l" t="t" r="r" b="b"/>
            <a:pathLst>
              <a:path w="1092200" h="1083310">
                <a:moveTo>
                  <a:pt x="0" y="0"/>
                </a:moveTo>
                <a:lnTo>
                  <a:pt x="1091953" y="0"/>
                </a:lnTo>
                <a:lnTo>
                  <a:pt x="1091953" y="1083075"/>
                </a:lnTo>
                <a:lnTo>
                  <a:pt x="0" y="1083075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2A9F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7648853" y="1795838"/>
            <a:ext cx="1092200" cy="1083310"/>
          </a:xfrm>
          <a:prstGeom prst="rect">
            <a:avLst/>
          </a:prstGeom>
          <a:ln w="25400">
            <a:solidFill>
              <a:srgbClr val="2A9FBC"/>
            </a:solidFill>
          </a:ln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2550">
              <a:latin typeface="Times New Roman" panose="02020603050405020304"/>
              <a:cs typeface="Times New Roman" panose="02020603050405020304"/>
            </a:endParaRPr>
          </a:p>
          <a:p>
            <a:pPr marL="330200">
              <a:lnSpc>
                <a:spcPct val="100000"/>
              </a:lnSpc>
            </a:pPr>
            <a:r>
              <a:rPr sz="20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Tail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51879" y="4788355"/>
            <a:ext cx="1092200" cy="1083310"/>
          </a:xfrm>
          <a:prstGeom prst="rect">
            <a:avLst/>
          </a:prstGeom>
          <a:ln w="25400">
            <a:solidFill>
              <a:srgbClr val="2A9FBC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2550">
              <a:latin typeface="Times New Roman" panose="02020603050405020304"/>
              <a:cs typeface="Times New Roman" panose="02020603050405020304"/>
            </a:endParaRPr>
          </a:p>
          <a:p>
            <a:pPr marL="195580">
              <a:lnSpc>
                <a:spcPct val="100000"/>
              </a:lnSpc>
            </a:pP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Panel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168195" y="3967907"/>
            <a:ext cx="1524000" cy="1083310"/>
          </a:xfrm>
          <a:prstGeom prst="rect">
            <a:avLst/>
          </a:prstGeom>
          <a:ln w="25400">
            <a:solidFill>
              <a:srgbClr val="2A9FBC"/>
            </a:solidFill>
          </a:ln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2550">
              <a:latin typeface="Times New Roman" panose="02020603050405020304"/>
              <a:cs typeface="Times New Roman" panose="02020603050405020304"/>
            </a:endParaRPr>
          </a:p>
          <a:p>
            <a:pPr marL="231775">
              <a:lnSpc>
                <a:spcPct val="100000"/>
              </a:lnSpc>
            </a:pPr>
            <a:r>
              <a:rPr sz="2000" spc="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Window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499804" y="4190593"/>
            <a:ext cx="1092200" cy="1083310"/>
          </a:xfrm>
          <a:prstGeom prst="rect">
            <a:avLst/>
          </a:prstGeom>
          <a:ln w="25400">
            <a:solidFill>
              <a:srgbClr val="2A9FBC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2550">
              <a:latin typeface="Times New Roman" panose="02020603050405020304"/>
              <a:cs typeface="Times New Roman" panose="02020603050405020304"/>
            </a:endParaRPr>
          </a:p>
          <a:p>
            <a:pPr marL="227330">
              <a:lnSpc>
                <a:spcPct val="100000"/>
              </a:lnSpc>
            </a:pPr>
            <a:r>
              <a:rPr sz="20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Door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007682" y="2691080"/>
            <a:ext cx="434340" cy="1499870"/>
          </a:xfrm>
          <a:custGeom>
            <a:avLst/>
            <a:gdLst/>
            <a:ahLst/>
            <a:cxnLst/>
            <a:rect l="l" t="t" r="r" b="b"/>
            <a:pathLst>
              <a:path w="434339" h="1499870">
                <a:moveTo>
                  <a:pt x="25400" y="1423313"/>
                </a:moveTo>
                <a:lnTo>
                  <a:pt x="0" y="1423313"/>
                </a:lnTo>
                <a:lnTo>
                  <a:pt x="38100" y="1499513"/>
                </a:lnTo>
                <a:lnTo>
                  <a:pt x="69850" y="1436013"/>
                </a:lnTo>
                <a:lnTo>
                  <a:pt x="25400" y="1436013"/>
                </a:lnTo>
                <a:lnTo>
                  <a:pt x="25400" y="1423313"/>
                </a:lnTo>
                <a:close/>
              </a:path>
              <a:path w="434339" h="1499870">
                <a:moveTo>
                  <a:pt x="408617" y="737055"/>
                </a:moveTo>
                <a:lnTo>
                  <a:pt x="31085" y="737055"/>
                </a:lnTo>
                <a:lnTo>
                  <a:pt x="25400" y="742742"/>
                </a:lnTo>
                <a:lnTo>
                  <a:pt x="25400" y="1436013"/>
                </a:lnTo>
                <a:lnTo>
                  <a:pt x="50800" y="1436013"/>
                </a:lnTo>
                <a:lnTo>
                  <a:pt x="50800" y="762455"/>
                </a:lnTo>
                <a:lnTo>
                  <a:pt x="38100" y="762455"/>
                </a:lnTo>
                <a:lnTo>
                  <a:pt x="50800" y="749755"/>
                </a:lnTo>
                <a:lnTo>
                  <a:pt x="408617" y="749755"/>
                </a:lnTo>
                <a:lnTo>
                  <a:pt x="408617" y="737055"/>
                </a:lnTo>
                <a:close/>
              </a:path>
              <a:path w="434339" h="1499870">
                <a:moveTo>
                  <a:pt x="76200" y="1423313"/>
                </a:moveTo>
                <a:lnTo>
                  <a:pt x="50800" y="1423313"/>
                </a:lnTo>
                <a:lnTo>
                  <a:pt x="50800" y="1436013"/>
                </a:lnTo>
                <a:lnTo>
                  <a:pt x="69850" y="1436013"/>
                </a:lnTo>
                <a:lnTo>
                  <a:pt x="76200" y="1423313"/>
                </a:lnTo>
                <a:close/>
              </a:path>
              <a:path w="434339" h="1499870">
                <a:moveTo>
                  <a:pt x="50800" y="749755"/>
                </a:moveTo>
                <a:lnTo>
                  <a:pt x="38100" y="762455"/>
                </a:lnTo>
                <a:lnTo>
                  <a:pt x="50800" y="762455"/>
                </a:lnTo>
                <a:lnTo>
                  <a:pt x="50800" y="749755"/>
                </a:lnTo>
                <a:close/>
              </a:path>
              <a:path w="434339" h="1499870">
                <a:moveTo>
                  <a:pt x="434017" y="737055"/>
                </a:moveTo>
                <a:lnTo>
                  <a:pt x="421317" y="737055"/>
                </a:lnTo>
                <a:lnTo>
                  <a:pt x="408617" y="749755"/>
                </a:lnTo>
                <a:lnTo>
                  <a:pt x="50800" y="749755"/>
                </a:lnTo>
                <a:lnTo>
                  <a:pt x="50800" y="762455"/>
                </a:lnTo>
                <a:lnTo>
                  <a:pt x="428331" y="762455"/>
                </a:lnTo>
                <a:lnTo>
                  <a:pt x="434017" y="756770"/>
                </a:lnTo>
                <a:lnTo>
                  <a:pt x="434017" y="737055"/>
                </a:lnTo>
                <a:close/>
              </a:path>
              <a:path w="434339" h="1499870">
                <a:moveTo>
                  <a:pt x="434017" y="0"/>
                </a:moveTo>
                <a:lnTo>
                  <a:pt x="408617" y="0"/>
                </a:lnTo>
                <a:lnTo>
                  <a:pt x="408617" y="749755"/>
                </a:lnTo>
                <a:lnTo>
                  <a:pt x="421317" y="737055"/>
                </a:lnTo>
                <a:lnTo>
                  <a:pt x="434017" y="737055"/>
                </a:lnTo>
                <a:lnTo>
                  <a:pt x="434017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974922" y="2094217"/>
            <a:ext cx="3674110" cy="2714625"/>
          </a:xfrm>
          <a:custGeom>
            <a:avLst/>
            <a:gdLst/>
            <a:ahLst/>
            <a:cxnLst/>
            <a:rect l="l" t="t" r="r" b="b"/>
            <a:pathLst>
              <a:path w="3674109" h="2714625">
                <a:moveTo>
                  <a:pt x="1276997" y="235762"/>
                </a:moveTo>
                <a:lnTo>
                  <a:pt x="1260665" y="226237"/>
                </a:lnTo>
                <a:lnTo>
                  <a:pt x="1182154" y="180441"/>
                </a:lnTo>
                <a:lnTo>
                  <a:pt x="1176312" y="181978"/>
                </a:lnTo>
                <a:lnTo>
                  <a:pt x="1171016" y="191058"/>
                </a:lnTo>
                <a:lnTo>
                  <a:pt x="1172552" y="196888"/>
                </a:lnTo>
                <a:lnTo>
                  <a:pt x="1222857" y="226237"/>
                </a:lnTo>
                <a:lnTo>
                  <a:pt x="648030" y="226237"/>
                </a:lnTo>
                <a:lnTo>
                  <a:pt x="648030" y="64858"/>
                </a:lnTo>
                <a:lnTo>
                  <a:pt x="648030" y="55333"/>
                </a:lnTo>
                <a:lnTo>
                  <a:pt x="648030" y="50076"/>
                </a:lnTo>
                <a:lnTo>
                  <a:pt x="643763" y="45808"/>
                </a:lnTo>
                <a:lnTo>
                  <a:pt x="54140" y="45808"/>
                </a:lnTo>
                <a:lnTo>
                  <a:pt x="104444" y="16459"/>
                </a:lnTo>
                <a:lnTo>
                  <a:pt x="105981" y="10629"/>
                </a:lnTo>
                <a:lnTo>
                  <a:pt x="100685" y="1536"/>
                </a:lnTo>
                <a:lnTo>
                  <a:pt x="94856" y="0"/>
                </a:lnTo>
                <a:lnTo>
                  <a:pt x="0" y="55333"/>
                </a:lnTo>
                <a:lnTo>
                  <a:pt x="94856" y="110655"/>
                </a:lnTo>
                <a:lnTo>
                  <a:pt x="100685" y="109131"/>
                </a:lnTo>
                <a:lnTo>
                  <a:pt x="105981" y="100037"/>
                </a:lnTo>
                <a:lnTo>
                  <a:pt x="104444" y="94208"/>
                </a:lnTo>
                <a:lnTo>
                  <a:pt x="54140" y="64858"/>
                </a:lnTo>
                <a:lnTo>
                  <a:pt x="628980" y="64858"/>
                </a:lnTo>
                <a:lnTo>
                  <a:pt x="628980" y="241020"/>
                </a:lnTo>
                <a:lnTo>
                  <a:pt x="633234" y="245287"/>
                </a:lnTo>
                <a:lnTo>
                  <a:pt x="1222857" y="245287"/>
                </a:lnTo>
                <a:lnTo>
                  <a:pt x="1172552" y="274637"/>
                </a:lnTo>
                <a:lnTo>
                  <a:pt x="1171016" y="280466"/>
                </a:lnTo>
                <a:lnTo>
                  <a:pt x="1176312" y="289560"/>
                </a:lnTo>
                <a:lnTo>
                  <a:pt x="1182154" y="291096"/>
                </a:lnTo>
                <a:lnTo>
                  <a:pt x="1260665" y="245287"/>
                </a:lnTo>
                <a:lnTo>
                  <a:pt x="1276997" y="235762"/>
                </a:lnTo>
                <a:close/>
              </a:path>
              <a:path w="3674109" h="2714625">
                <a:moveTo>
                  <a:pt x="1861032" y="2637917"/>
                </a:moveTo>
                <a:lnTo>
                  <a:pt x="1835632" y="2637917"/>
                </a:lnTo>
                <a:lnTo>
                  <a:pt x="1835632" y="1758403"/>
                </a:lnTo>
                <a:lnTo>
                  <a:pt x="1835632" y="1752727"/>
                </a:lnTo>
                <a:lnTo>
                  <a:pt x="1835632" y="1745703"/>
                </a:lnTo>
                <a:lnTo>
                  <a:pt x="1835632" y="1733003"/>
                </a:lnTo>
                <a:lnTo>
                  <a:pt x="1835632" y="777303"/>
                </a:lnTo>
                <a:lnTo>
                  <a:pt x="1810232" y="777303"/>
                </a:lnTo>
                <a:lnTo>
                  <a:pt x="1810232" y="1738693"/>
                </a:lnTo>
                <a:lnTo>
                  <a:pt x="1810232" y="1745703"/>
                </a:lnTo>
                <a:lnTo>
                  <a:pt x="1810232" y="2637917"/>
                </a:lnTo>
                <a:lnTo>
                  <a:pt x="1784832" y="2637917"/>
                </a:lnTo>
                <a:lnTo>
                  <a:pt x="1822932" y="2714117"/>
                </a:lnTo>
                <a:lnTo>
                  <a:pt x="1854682" y="2650617"/>
                </a:lnTo>
                <a:lnTo>
                  <a:pt x="1861032" y="2637917"/>
                </a:lnTo>
                <a:close/>
              </a:path>
              <a:path w="3674109" h="2714625">
                <a:moveTo>
                  <a:pt x="3673970" y="145542"/>
                </a:moveTo>
                <a:lnTo>
                  <a:pt x="3657638" y="136017"/>
                </a:lnTo>
                <a:lnTo>
                  <a:pt x="3579126" y="90220"/>
                </a:lnTo>
                <a:lnTo>
                  <a:pt x="3573284" y="91757"/>
                </a:lnTo>
                <a:lnTo>
                  <a:pt x="3567988" y="100838"/>
                </a:lnTo>
                <a:lnTo>
                  <a:pt x="3569525" y="106680"/>
                </a:lnTo>
                <a:lnTo>
                  <a:pt x="3619817" y="136017"/>
                </a:lnTo>
                <a:lnTo>
                  <a:pt x="3016148" y="136017"/>
                </a:lnTo>
                <a:lnTo>
                  <a:pt x="3011894" y="140284"/>
                </a:lnTo>
                <a:lnTo>
                  <a:pt x="3011894" y="299516"/>
                </a:lnTo>
                <a:lnTo>
                  <a:pt x="2422995" y="299516"/>
                </a:lnTo>
                <a:lnTo>
                  <a:pt x="2473312" y="270167"/>
                </a:lnTo>
                <a:lnTo>
                  <a:pt x="2474836" y="264337"/>
                </a:lnTo>
                <a:lnTo>
                  <a:pt x="2469540" y="255257"/>
                </a:lnTo>
                <a:lnTo>
                  <a:pt x="2463711" y="253720"/>
                </a:lnTo>
                <a:lnTo>
                  <a:pt x="2368854" y="309041"/>
                </a:lnTo>
                <a:lnTo>
                  <a:pt x="2463711" y="364375"/>
                </a:lnTo>
                <a:lnTo>
                  <a:pt x="2469540" y="362839"/>
                </a:lnTo>
                <a:lnTo>
                  <a:pt x="2474836" y="353745"/>
                </a:lnTo>
                <a:lnTo>
                  <a:pt x="2473312" y="347916"/>
                </a:lnTo>
                <a:lnTo>
                  <a:pt x="2422995" y="318566"/>
                </a:lnTo>
                <a:lnTo>
                  <a:pt x="3026676" y="318566"/>
                </a:lnTo>
                <a:lnTo>
                  <a:pt x="3030944" y="314312"/>
                </a:lnTo>
                <a:lnTo>
                  <a:pt x="3030944" y="309041"/>
                </a:lnTo>
                <a:lnTo>
                  <a:pt x="3030944" y="299516"/>
                </a:lnTo>
                <a:lnTo>
                  <a:pt x="3030944" y="155067"/>
                </a:lnTo>
                <a:lnTo>
                  <a:pt x="3619830" y="155067"/>
                </a:lnTo>
                <a:lnTo>
                  <a:pt x="3636162" y="145554"/>
                </a:lnTo>
                <a:lnTo>
                  <a:pt x="3650272" y="137325"/>
                </a:lnTo>
                <a:lnTo>
                  <a:pt x="3636162" y="145554"/>
                </a:lnTo>
                <a:lnTo>
                  <a:pt x="3569525" y="184416"/>
                </a:lnTo>
                <a:lnTo>
                  <a:pt x="3567988" y="190258"/>
                </a:lnTo>
                <a:lnTo>
                  <a:pt x="3573284" y="199339"/>
                </a:lnTo>
                <a:lnTo>
                  <a:pt x="3579126" y="200875"/>
                </a:lnTo>
                <a:lnTo>
                  <a:pt x="3657638" y="155067"/>
                </a:lnTo>
                <a:lnTo>
                  <a:pt x="3673970" y="145542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8155496" y="2878913"/>
            <a:ext cx="782320" cy="1089025"/>
          </a:xfrm>
          <a:custGeom>
            <a:avLst/>
            <a:gdLst/>
            <a:ahLst/>
            <a:cxnLst/>
            <a:rect l="l" t="t" r="r" b="b"/>
            <a:pathLst>
              <a:path w="782320" h="1089025">
                <a:moveTo>
                  <a:pt x="730921" y="1012794"/>
                </a:moveTo>
                <a:lnTo>
                  <a:pt x="705521" y="1012794"/>
                </a:lnTo>
                <a:lnTo>
                  <a:pt x="743621" y="1088994"/>
                </a:lnTo>
                <a:lnTo>
                  <a:pt x="775371" y="1025494"/>
                </a:lnTo>
                <a:lnTo>
                  <a:pt x="730921" y="1025494"/>
                </a:lnTo>
                <a:lnTo>
                  <a:pt x="730921" y="1012794"/>
                </a:lnTo>
                <a:close/>
              </a:path>
              <a:path w="782320" h="1089025">
                <a:moveTo>
                  <a:pt x="730921" y="544497"/>
                </a:moveTo>
                <a:lnTo>
                  <a:pt x="730921" y="1025494"/>
                </a:lnTo>
                <a:lnTo>
                  <a:pt x="756321" y="1025494"/>
                </a:lnTo>
                <a:lnTo>
                  <a:pt x="756321" y="557197"/>
                </a:lnTo>
                <a:lnTo>
                  <a:pt x="743621" y="557197"/>
                </a:lnTo>
                <a:lnTo>
                  <a:pt x="730921" y="544497"/>
                </a:lnTo>
                <a:close/>
              </a:path>
              <a:path w="782320" h="1089025">
                <a:moveTo>
                  <a:pt x="781721" y="1012794"/>
                </a:moveTo>
                <a:lnTo>
                  <a:pt x="756321" y="1012794"/>
                </a:lnTo>
                <a:lnTo>
                  <a:pt x="756321" y="1025494"/>
                </a:lnTo>
                <a:lnTo>
                  <a:pt x="775371" y="1025494"/>
                </a:lnTo>
                <a:lnTo>
                  <a:pt x="781721" y="1012794"/>
                </a:lnTo>
                <a:close/>
              </a:path>
              <a:path w="782320" h="1089025">
                <a:moveTo>
                  <a:pt x="25400" y="0"/>
                </a:moveTo>
                <a:lnTo>
                  <a:pt x="0" y="0"/>
                </a:lnTo>
                <a:lnTo>
                  <a:pt x="0" y="551511"/>
                </a:lnTo>
                <a:lnTo>
                  <a:pt x="5685" y="557197"/>
                </a:lnTo>
                <a:lnTo>
                  <a:pt x="730921" y="557197"/>
                </a:lnTo>
                <a:lnTo>
                  <a:pt x="730921" y="544497"/>
                </a:lnTo>
                <a:lnTo>
                  <a:pt x="25400" y="544497"/>
                </a:lnTo>
                <a:lnTo>
                  <a:pt x="12700" y="531797"/>
                </a:lnTo>
                <a:lnTo>
                  <a:pt x="25400" y="531797"/>
                </a:lnTo>
                <a:lnTo>
                  <a:pt x="25400" y="0"/>
                </a:lnTo>
                <a:close/>
              </a:path>
              <a:path w="782320" h="1089025">
                <a:moveTo>
                  <a:pt x="750636" y="531797"/>
                </a:moveTo>
                <a:lnTo>
                  <a:pt x="25400" y="531797"/>
                </a:lnTo>
                <a:lnTo>
                  <a:pt x="25400" y="544497"/>
                </a:lnTo>
                <a:lnTo>
                  <a:pt x="730921" y="544497"/>
                </a:lnTo>
                <a:lnTo>
                  <a:pt x="743621" y="557197"/>
                </a:lnTo>
                <a:lnTo>
                  <a:pt x="756321" y="557197"/>
                </a:lnTo>
                <a:lnTo>
                  <a:pt x="756321" y="537483"/>
                </a:lnTo>
                <a:lnTo>
                  <a:pt x="750636" y="531797"/>
                </a:lnTo>
                <a:close/>
              </a:path>
              <a:path w="782320" h="1089025">
                <a:moveTo>
                  <a:pt x="25400" y="531797"/>
                </a:moveTo>
                <a:lnTo>
                  <a:pt x="12700" y="531797"/>
                </a:lnTo>
                <a:lnTo>
                  <a:pt x="25400" y="544497"/>
                </a:lnTo>
                <a:lnTo>
                  <a:pt x="25400" y="531797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307733" y="2261322"/>
            <a:ext cx="1576532" cy="1576531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53281" y="2256414"/>
            <a:ext cx="1513740" cy="182497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22398" y="4543044"/>
            <a:ext cx="286385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23900" marR="5080" indent="-711835">
              <a:lnSpc>
                <a:spcPct val="100000"/>
              </a:lnSpc>
              <a:spcBef>
                <a:spcPts val="100"/>
              </a:spcBef>
            </a:pP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Worse</a:t>
            </a:r>
            <a:r>
              <a:rPr sz="20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performance</a:t>
            </a:r>
            <a:r>
              <a:rPr sz="20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 </a:t>
            </a:r>
            <a:r>
              <a:rPr sz="2000" spc="-6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most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cases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893232" y="517651"/>
            <a:ext cx="23183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80" dirty="0">
                <a:solidFill>
                  <a:srgbClr val="404040"/>
                </a:solidFill>
              </a:rPr>
              <a:t>L</a:t>
            </a:r>
            <a:r>
              <a:rPr spc="40" dirty="0">
                <a:solidFill>
                  <a:srgbClr val="404040"/>
                </a:solidFill>
              </a:rPr>
              <a:t>i</a:t>
            </a:r>
            <a:r>
              <a:rPr spc="-70" dirty="0">
                <a:solidFill>
                  <a:srgbClr val="404040"/>
                </a:solidFill>
              </a:rPr>
              <a:t>n</a:t>
            </a:r>
            <a:r>
              <a:rPr spc="-210" dirty="0">
                <a:solidFill>
                  <a:srgbClr val="404040"/>
                </a:solidFill>
              </a:rPr>
              <a:t>k</a:t>
            </a:r>
            <a:r>
              <a:rPr spc="35" dirty="0">
                <a:solidFill>
                  <a:srgbClr val="404040"/>
                </a:solidFill>
              </a:rPr>
              <a:t>e</a:t>
            </a:r>
            <a:r>
              <a:rPr spc="45" dirty="0">
                <a:solidFill>
                  <a:srgbClr val="404040"/>
                </a:solidFill>
              </a:rPr>
              <a:t>d</a:t>
            </a:r>
            <a:r>
              <a:rPr spc="80" dirty="0">
                <a:solidFill>
                  <a:srgbClr val="404040"/>
                </a:solidFill>
              </a:rPr>
              <a:t>L</a:t>
            </a:r>
            <a:r>
              <a:rPr spc="40" dirty="0">
                <a:solidFill>
                  <a:srgbClr val="404040"/>
                </a:solidFill>
              </a:rPr>
              <a:t>i</a:t>
            </a:r>
            <a:r>
              <a:rPr spc="-130" dirty="0">
                <a:solidFill>
                  <a:srgbClr val="404040"/>
                </a:solidFill>
              </a:rPr>
              <a:t>s</a:t>
            </a:r>
            <a:r>
              <a:rPr spc="20" dirty="0">
                <a:solidFill>
                  <a:srgbClr val="404040"/>
                </a:solidFill>
              </a:rPr>
              <a:t>t</a:t>
            </a:r>
            <a:endParaRPr spc="20" dirty="0">
              <a:solidFill>
                <a:srgbClr val="404040"/>
              </a:solidFill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91092" y="4543044"/>
            <a:ext cx="222821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290" marR="5080" indent="-22225">
              <a:lnSpc>
                <a:spcPct val="100000"/>
              </a:lnSpc>
              <a:spcBef>
                <a:spcPts val="100"/>
              </a:spcBef>
            </a:pP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Use</a:t>
            </a:r>
            <a:r>
              <a:rPr sz="2000" spc="-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when</a:t>
            </a:r>
            <a:r>
              <a:rPr sz="2000" spc="-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adding </a:t>
            </a:r>
            <a:r>
              <a:rPr sz="2000" spc="-6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elements</a:t>
            </a:r>
            <a:r>
              <a:rPr sz="20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at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start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688509" y="4543044"/>
            <a:ext cx="228346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2265" marR="5080" indent="-330200">
              <a:lnSpc>
                <a:spcPct val="100000"/>
              </a:lnSpc>
              <a:spcBef>
                <a:spcPts val="100"/>
              </a:spcBef>
            </a:pPr>
            <a:r>
              <a:rPr sz="2000" spc="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Or</a:t>
            </a:r>
            <a:r>
              <a:rPr sz="20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when</a:t>
            </a:r>
            <a:r>
              <a:rPr sz="20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adding</a:t>
            </a:r>
            <a:r>
              <a:rPr sz="20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/ </a:t>
            </a:r>
            <a:r>
              <a:rPr sz="2000" spc="-6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remove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lot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69359" y="2270146"/>
            <a:ext cx="1777521" cy="1567097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67969" y="517651"/>
            <a:ext cx="57683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solidFill>
                  <a:srgbClr val="404040"/>
                </a:solidFill>
              </a:rPr>
              <a:t>Performance</a:t>
            </a:r>
            <a:r>
              <a:rPr spc="-245" dirty="0">
                <a:solidFill>
                  <a:srgbClr val="404040"/>
                </a:solidFill>
              </a:rPr>
              <a:t> </a:t>
            </a:r>
            <a:r>
              <a:rPr spc="-10" dirty="0">
                <a:solidFill>
                  <a:srgbClr val="404040"/>
                </a:solidFill>
              </a:rPr>
              <a:t>Comparison</a:t>
            </a:r>
            <a:endParaRPr spc="-10" dirty="0">
              <a:solidFill>
                <a:srgbClr val="404040"/>
              </a:solidFill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171575" y="1695451"/>
          <a:ext cx="9838055" cy="34785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68195"/>
                <a:gridCol w="1203325"/>
                <a:gridCol w="2011679"/>
                <a:gridCol w="1927225"/>
                <a:gridCol w="1250950"/>
                <a:gridCol w="1357629"/>
              </a:tblGrid>
              <a:tr h="11557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F05A2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get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397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F05A2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add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397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F05A2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contains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397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F05A2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next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397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F05A2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remove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397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F05A28"/>
                    </a:solidFill>
                  </a:tcPr>
                </a:tc>
              </a:tr>
              <a:tr h="1154111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800" spc="-1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ArrayList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333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9D1CD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9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O(1)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175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9D1CD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700" spc="-15" baseline="30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O(N),</a:t>
                      </a:r>
                      <a:r>
                        <a:rPr sz="2700" spc="-75" baseline="30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b="1" spc="-130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Ω</a:t>
                      </a:r>
                      <a:r>
                        <a:rPr sz="1800" spc="-13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(1)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175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9D1CD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3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O(N)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175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9D1CD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9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O(1)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175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9D1CD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3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O(N)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175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9D1CD"/>
                    </a:solidFill>
                  </a:tcPr>
                </a:tc>
              </a:tr>
              <a:tr h="11557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spc="-1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LinkedList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43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CEA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3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O(N)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CEA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-9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O(1)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CEA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3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O(N)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CEA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-9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O(1)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CEA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3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O(N)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CEAE8"/>
                    </a:solidFill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56818" y="2718308"/>
            <a:ext cx="27489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" dirty="0"/>
              <a:t>Conclusions</a:t>
            </a:r>
            <a:endParaRPr spc="5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226048" y="1742947"/>
            <a:ext cx="48050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05A28"/>
                </a:solidFill>
              </a:rPr>
              <a:t>Demonstrated</a:t>
            </a:r>
            <a:r>
              <a:rPr sz="2400" spc="-130" dirty="0">
                <a:solidFill>
                  <a:srgbClr val="F05A28"/>
                </a:solidFill>
              </a:rPr>
              <a:t> </a:t>
            </a:r>
            <a:r>
              <a:rPr sz="2400" spc="-40" dirty="0">
                <a:solidFill>
                  <a:srgbClr val="F05A28"/>
                </a:solidFill>
              </a:rPr>
              <a:t>key</a:t>
            </a:r>
            <a:r>
              <a:rPr sz="2400" spc="-140" dirty="0">
                <a:solidFill>
                  <a:srgbClr val="F05A28"/>
                </a:solidFill>
              </a:rPr>
              <a:t> </a:t>
            </a:r>
            <a:r>
              <a:rPr sz="2400" spc="35" dirty="0">
                <a:solidFill>
                  <a:srgbClr val="F05A28"/>
                </a:solidFill>
              </a:rPr>
              <a:t>List</a:t>
            </a:r>
            <a:r>
              <a:rPr sz="2400" spc="-135" dirty="0">
                <a:solidFill>
                  <a:srgbClr val="F05A28"/>
                </a:solidFill>
              </a:rPr>
              <a:t> </a:t>
            </a:r>
            <a:r>
              <a:rPr sz="2400" spc="-15" dirty="0">
                <a:solidFill>
                  <a:srgbClr val="F05A28"/>
                </a:solidFill>
              </a:rPr>
              <a:t>features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5226048" y="2937764"/>
            <a:ext cx="5031740" cy="193992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5080">
              <a:lnSpc>
                <a:spcPts val="2810"/>
              </a:lnSpc>
              <a:spcBef>
                <a:spcPts val="250"/>
              </a:spcBef>
            </a:pPr>
            <a:r>
              <a:rPr sz="2400" spc="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Looked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at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different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performance </a:t>
            </a:r>
            <a:r>
              <a:rPr sz="2400" spc="-8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tradeoffs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</a:pPr>
            <a:endParaRPr sz="31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2655"/>
              </a:spcBef>
            </a:pP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Lists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are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really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commonly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used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27135" y="1922779"/>
            <a:ext cx="21818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Summary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36219" y="2718308"/>
            <a:ext cx="29711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Key</a:t>
            </a:r>
            <a:r>
              <a:rPr spc="-250" dirty="0"/>
              <a:t> </a:t>
            </a:r>
            <a:r>
              <a:rPr spc="-25" dirty="0"/>
              <a:t>Features</a:t>
            </a:r>
            <a:endParaRPr spc="-25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551993" y="2654300"/>
            <a:ext cx="7010400" cy="1379220"/>
          </a:xfrm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1468755" marR="5715" indent="-1456690">
              <a:lnSpc>
                <a:spcPts val="4900"/>
              </a:lnSpc>
              <a:spcBef>
                <a:spcPts val="980"/>
              </a:spcBef>
            </a:pPr>
            <a:r>
              <a:rPr sz="4800" spc="-95" dirty="0">
                <a:solidFill>
                  <a:srgbClr val="FFFFFF"/>
                </a:solidFill>
              </a:rPr>
              <a:t>Li</a:t>
            </a:r>
            <a:r>
              <a:rPr sz="4800" spc="-140" dirty="0">
                <a:solidFill>
                  <a:srgbClr val="FFFFFF"/>
                </a:solidFill>
              </a:rPr>
              <a:t>s</a:t>
            </a:r>
            <a:r>
              <a:rPr sz="4800" spc="-150" dirty="0">
                <a:solidFill>
                  <a:srgbClr val="FFFFFF"/>
                </a:solidFill>
              </a:rPr>
              <a:t>t</a:t>
            </a:r>
            <a:r>
              <a:rPr sz="4800" spc="-50" dirty="0">
                <a:solidFill>
                  <a:srgbClr val="FFFFFF"/>
                </a:solidFill>
              </a:rPr>
              <a:t>s</a:t>
            </a:r>
            <a:r>
              <a:rPr sz="4800" spc="-470" dirty="0">
                <a:solidFill>
                  <a:srgbClr val="FFFFFF"/>
                </a:solidFill>
              </a:rPr>
              <a:t> </a:t>
            </a:r>
            <a:r>
              <a:rPr sz="4800" spc="-250" dirty="0">
                <a:solidFill>
                  <a:srgbClr val="FFFFFF"/>
                </a:solidFill>
              </a:rPr>
              <a:t>a</a:t>
            </a:r>
            <a:r>
              <a:rPr sz="4800" spc="-360" dirty="0">
                <a:solidFill>
                  <a:srgbClr val="FFFFFF"/>
                </a:solidFill>
              </a:rPr>
              <a:t>r</a:t>
            </a:r>
            <a:r>
              <a:rPr sz="4800" spc="-60" dirty="0">
                <a:solidFill>
                  <a:srgbClr val="FFFFFF"/>
                </a:solidFill>
              </a:rPr>
              <a:t>e</a:t>
            </a:r>
            <a:r>
              <a:rPr sz="4800" spc="-480" dirty="0">
                <a:solidFill>
                  <a:srgbClr val="FFFFFF"/>
                </a:solidFill>
              </a:rPr>
              <a:t> </a:t>
            </a:r>
            <a:r>
              <a:rPr sz="4800" spc="50" dirty="0">
                <a:solidFill>
                  <a:srgbClr val="FFFFFF"/>
                </a:solidFill>
              </a:rPr>
              <a:t>c</a:t>
            </a:r>
            <a:r>
              <a:rPr sz="4800" spc="-145" dirty="0">
                <a:solidFill>
                  <a:srgbClr val="FFFFFF"/>
                </a:solidFill>
              </a:rPr>
              <a:t>oll</a:t>
            </a:r>
            <a:r>
              <a:rPr sz="4800" spc="-170" dirty="0">
                <a:solidFill>
                  <a:srgbClr val="FFFFFF"/>
                </a:solidFill>
              </a:rPr>
              <a:t>e</a:t>
            </a:r>
            <a:r>
              <a:rPr sz="4800" spc="120" dirty="0">
                <a:solidFill>
                  <a:srgbClr val="FFFFFF"/>
                </a:solidFill>
              </a:rPr>
              <a:t>c</a:t>
            </a:r>
            <a:r>
              <a:rPr sz="4800" spc="-120" dirty="0">
                <a:solidFill>
                  <a:srgbClr val="FFFFFF"/>
                </a:solidFill>
              </a:rPr>
              <a:t>tio</a:t>
            </a:r>
            <a:r>
              <a:rPr sz="4800" spc="-130" dirty="0">
                <a:solidFill>
                  <a:srgbClr val="FFFFFF"/>
                </a:solidFill>
              </a:rPr>
              <a:t>n</a:t>
            </a:r>
            <a:r>
              <a:rPr sz="4800" spc="-120" dirty="0">
                <a:solidFill>
                  <a:srgbClr val="FFFFFF"/>
                </a:solidFill>
              </a:rPr>
              <a:t>s</a:t>
            </a:r>
            <a:r>
              <a:rPr sz="4800" spc="-470" dirty="0">
                <a:solidFill>
                  <a:srgbClr val="FFFFFF"/>
                </a:solidFill>
              </a:rPr>
              <a:t> </a:t>
            </a:r>
            <a:r>
              <a:rPr sz="4800" spc="-110" dirty="0">
                <a:solidFill>
                  <a:srgbClr val="FFFFFF"/>
                </a:solidFill>
              </a:rPr>
              <a:t>with  </a:t>
            </a:r>
            <a:r>
              <a:rPr sz="4800" spc="-150" dirty="0">
                <a:solidFill>
                  <a:srgbClr val="FFFFFF"/>
                </a:solidFill>
              </a:rPr>
              <a:t>i</a:t>
            </a:r>
            <a:r>
              <a:rPr sz="4800" spc="-240" dirty="0">
                <a:solidFill>
                  <a:srgbClr val="FFFFFF"/>
                </a:solidFill>
              </a:rPr>
              <a:t>t</a:t>
            </a:r>
            <a:r>
              <a:rPr sz="4800" spc="-180" dirty="0">
                <a:solidFill>
                  <a:srgbClr val="FFFFFF"/>
                </a:solidFill>
              </a:rPr>
              <a:t>e</a:t>
            </a:r>
            <a:r>
              <a:rPr sz="4800" spc="-360" dirty="0">
                <a:solidFill>
                  <a:srgbClr val="FFFFFF"/>
                </a:solidFill>
              </a:rPr>
              <a:t>r</a:t>
            </a:r>
            <a:r>
              <a:rPr sz="4800" spc="-275" dirty="0">
                <a:solidFill>
                  <a:srgbClr val="FFFFFF"/>
                </a:solidFill>
              </a:rPr>
              <a:t>a</a:t>
            </a:r>
            <a:r>
              <a:rPr sz="4800" spc="-120" dirty="0">
                <a:solidFill>
                  <a:srgbClr val="FFFFFF"/>
                </a:solidFill>
              </a:rPr>
              <a:t>tio</a:t>
            </a:r>
            <a:r>
              <a:rPr sz="4800" spc="-10" dirty="0">
                <a:solidFill>
                  <a:srgbClr val="FFFFFF"/>
                </a:solidFill>
              </a:rPr>
              <a:t>n</a:t>
            </a:r>
            <a:r>
              <a:rPr sz="4800" spc="-484" dirty="0">
                <a:solidFill>
                  <a:srgbClr val="FFFFFF"/>
                </a:solidFill>
              </a:rPr>
              <a:t> </a:t>
            </a:r>
            <a:r>
              <a:rPr sz="4800" spc="45" dirty="0">
                <a:solidFill>
                  <a:srgbClr val="FFFFFF"/>
                </a:solidFill>
              </a:rPr>
              <a:t>o</a:t>
            </a:r>
            <a:r>
              <a:rPr sz="4800" spc="-360" dirty="0">
                <a:solidFill>
                  <a:srgbClr val="FFFFFF"/>
                </a:solidFill>
              </a:rPr>
              <a:t>r</a:t>
            </a:r>
            <a:r>
              <a:rPr sz="4800" spc="55" dirty="0">
                <a:solidFill>
                  <a:srgbClr val="FFFFFF"/>
                </a:solidFill>
              </a:rPr>
              <a:t>d</a:t>
            </a:r>
            <a:r>
              <a:rPr sz="4800" spc="-180" dirty="0">
                <a:solidFill>
                  <a:srgbClr val="FFFFFF"/>
                </a:solidFill>
              </a:rPr>
              <a:t>e</a:t>
            </a:r>
            <a:r>
              <a:rPr sz="4800" spc="-130" dirty="0">
                <a:solidFill>
                  <a:srgbClr val="FFFFFF"/>
                </a:solidFill>
              </a:rPr>
              <a:t>r</a:t>
            </a:r>
            <a:endParaRPr sz="48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"/>
            <a:ext cx="12192000" cy="3888740"/>
          </a:xfrm>
          <a:custGeom>
            <a:avLst/>
            <a:gdLst/>
            <a:ahLst/>
            <a:cxnLst/>
            <a:rect l="l" t="t" r="r" b="b"/>
            <a:pathLst>
              <a:path w="12192000" h="3888740">
                <a:moveTo>
                  <a:pt x="12192000" y="0"/>
                </a:moveTo>
                <a:lnTo>
                  <a:pt x="0" y="0"/>
                </a:lnTo>
                <a:lnTo>
                  <a:pt x="0" y="3888256"/>
                </a:lnTo>
                <a:lnTo>
                  <a:pt x="12192000" y="3888256"/>
                </a:lnTo>
                <a:lnTo>
                  <a:pt x="12192000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2204" y="308355"/>
            <a:ext cx="5342890" cy="13182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1000"/>
              </a:lnSpc>
              <a:spcBef>
                <a:spcPts val="100"/>
              </a:spcBef>
            </a:pPr>
            <a:r>
              <a:rPr sz="28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void</a:t>
            </a:r>
            <a:r>
              <a:rPr sz="2800" spc="-3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add(int</a:t>
            </a:r>
            <a:r>
              <a:rPr sz="28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index,</a:t>
            </a:r>
            <a:r>
              <a:rPr sz="2800" spc="-3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E</a:t>
            </a:r>
            <a:r>
              <a:rPr sz="28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e); </a:t>
            </a:r>
            <a:r>
              <a:rPr sz="2800" spc="-1664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E</a:t>
            </a:r>
            <a:r>
              <a:rPr sz="28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get(int</a:t>
            </a:r>
            <a:r>
              <a:rPr sz="28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index);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2204" y="1615947"/>
            <a:ext cx="8533765" cy="4027804"/>
          </a:xfrm>
          <a:prstGeom prst="rect">
            <a:avLst/>
          </a:prstGeom>
        </p:spPr>
        <p:txBody>
          <a:bodyPr vert="horz" wrap="square" lIns="0" tIns="2317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25"/>
              </a:spcBef>
            </a:pPr>
            <a:r>
              <a:rPr sz="28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E</a:t>
            </a:r>
            <a:r>
              <a:rPr sz="2800" spc="-5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remove(int</a:t>
            </a:r>
            <a:r>
              <a:rPr sz="2800" spc="-5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index);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730"/>
              </a:spcBef>
            </a:pPr>
            <a:r>
              <a:rPr sz="28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E</a:t>
            </a:r>
            <a:r>
              <a:rPr sz="2800" spc="-3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set(int</a:t>
            </a:r>
            <a:r>
              <a:rPr sz="2800" spc="-3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index,</a:t>
            </a:r>
            <a:r>
              <a:rPr sz="28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E</a:t>
            </a:r>
            <a:r>
              <a:rPr sz="2800" spc="-3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element);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50"/>
              </a:spcBef>
            </a:pPr>
            <a:r>
              <a:rPr sz="28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boolean</a:t>
            </a:r>
            <a:r>
              <a:rPr sz="28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addAll(int</a:t>
            </a:r>
            <a:r>
              <a:rPr sz="28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index,</a:t>
            </a:r>
            <a:r>
              <a:rPr sz="28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Collection</a:t>
            </a:r>
            <a:r>
              <a:rPr sz="28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c);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1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36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Each</a:t>
            </a:r>
            <a:r>
              <a:rPr sz="3600" spc="-1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element</a:t>
            </a:r>
            <a:r>
              <a:rPr sz="3600" spc="-20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has</a:t>
            </a:r>
            <a:r>
              <a:rPr sz="3600" spc="-20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</a:t>
            </a:r>
            <a:r>
              <a:rPr sz="3600" spc="-1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index</a:t>
            </a:r>
            <a:endParaRPr sz="3600">
              <a:latin typeface="Verdana" panose="020B0604030504040204"/>
              <a:cs typeface="Verdana" panose="020B0604030504040204"/>
            </a:endParaRPr>
          </a:p>
          <a:p>
            <a:pPr marL="60325">
              <a:lnSpc>
                <a:spcPct val="100000"/>
              </a:lnSpc>
              <a:spcBef>
                <a:spcPts val="1110"/>
              </a:spcBef>
            </a:pPr>
            <a:r>
              <a:rPr sz="2200" spc="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</a:t>
            </a:r>
            <a:r>
              <a:rPr sz="22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index</a:t>
            </a:r>
            <a:r>
              <a:rPr sz="22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is</a:t>
            </a:r>
            <a:r>
              <a:rPr sz="22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</a:t>
            </a:r>
            <a:r>
              <a:rPr sz="22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int</a:t>
            </a:r>
            <a:r>
              <a:rPr sz="22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representing</a:t>
            </a:r>
            <a:r>
              <a:rPr sz="22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its</a:t>
            </a:r>
            <a:r>
              <a:rPr sz="22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position</a:t>
            </a:r>
            <a:r>
              <a:rPr sz="22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2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2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List.</a:t>
            </a:r>
            <a:endParaRPr sz="2200">
              <a:latin typeface="Verdana" panose="020B0604030504040204"/>
              <a:cs typeface="Verdana" panose="020B0604030504040204"/>
            </a:endParaRPr>
          </a:p>
          <a:p>
            <a:pPr marL="60325">
              <a:lnSpc>
                <a:spcPct val="100000"/>
              </a:lnSpc>
              <a:spcBef>
                <a:spcPts val="1850"/>
              </a:spcBef>
            </a:pPr>
            <a:r>
              <a:rPr sz="2200" spc="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We</a:t>
            </a:r>
            <a:r>
              <a:rPr sz="22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can</a:t>
            </a:r>
            <a:r>
              <a:rPr sz="22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modify</a:t>
            </a:r>
            <a:r>
              <a:rPr sz="22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Lists</a:t>
            </a:r>
            <a:r>
              <a:rPr sz="22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using</a:t>
            </a:r>
            <a:r>
              <a:rPr sz="22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indices</a:t>
            </a:r>
            <a:endParaRPr sz="2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"/>
            <a:ext cx="12192000" cy="3888740"/>
          </a:xfrm>
          <a:custGeom>
            <a:avLst/>
            <a:gdLst/>
            <a:ahLst/>
            <a:cxnLst/>
            <a:rect l="l" t="t" r="r" b="b"/>
            <a:pathLst>
              <a:path w="12192000" h="3888740">
                <a:moveTo>
                  <a:pt x="12192000" y="0"/>
                </a:moveTo>
                <a:lnTo>
                  <a:pt x="0" y="0"/>
                </a:lnTo>
                <a:lnTo>
                  <a:pt x="0" y="3888256"/>
                </a:lnTo>
                <a:lnTo>
                  <a:pt x="12192000" y="3888256"/>
                </a:lnTo>
                <a:lnTo>
                  <a:pt x="121920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2204" y="2493771"/>
            <a:ext cx="470725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" dirty="0">
                <a:solidFill>
                  <a:srgbClr val="171717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800" spc="-45" dirty="0">
                <a:solidFill>
                  <a:srgbClr val="171717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171717"/>
                </a:solidFill>
                <a:latin typeface="Courier New" panose="02070309020205020404"/>
                <a:cs typeface="Courier New" panose="02070309020205020404"/>
              </a:rPr>
              <a:t>indexOf(Object</a:t>
            </a:r>
            <a:r>
              <a:rPr sz="2800" spc="-45" dirty="0">
                <a:solidFill>
                  <a:srgbClr val="171717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171717"/>
                </a:solidFill>
                <a:latin typeface="Courier New" panose="02070309020205020404"/>
                <a:cs typeface="Courier New" panose="02070309020205020404"/>
              </a:rPr>
              <a:t>o);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2204" y="3139947"/>
            <a:ext cx="8221980" cy="14573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" dirty="0">
                <a:solidFill>
                  <a:srgbClr val="171717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800" spc="-40" dirty="0">
                <a:solidFill>
                  <a:srgbClr val="171717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171717"/>
                </a:solidFill>
                <a:latin typeface="Courier New" panose="02070309020205020404"/>
                <a:cs typeface="Courier New" panose="02070309020205020404"/>
              </a:rPr>
              <a:t>lastIndexOf(Object</a:t>
            </a:r>
            <a:r>
              <a:rPr sz="2800" spc="-40" dirty="0">
                <a:solidFill>
                  <a:srgbClr val="171717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171717"/>
                </a:solidFill>
                <a:latin typeface="Courier New" panose="02070309020205020404"/>
                <a:cs typeface="Courier New" panose="02070309020205020404"/>
              </a:rPr>
              <a:t>o);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15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36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You</a:t>
            </a:r>
            <a:r>
              <a:rPr sz="3600" spc="-1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can</a:t>
            </a:r>
            <a:r>
              <a:rPr sz="3600" spc="-1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also</a:t>
            </a:r>
            <a:r>
              <a:rPr sz="3600" spc="-1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lookup</a:t>
            </a:r>
            <a:r>
              <a:rPr sz="3600" spc="-1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indices</a:t>
            </a:r>
            <a:r>
              <a:rPr sz="3600" spc="-1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by</a:t>
            </a:r>
            <a:r>
              <a:rPr sz="3600" spc="-1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value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4460533" y="0"/>
            <a:ext cx="7731759" cy="6858000"/>
            <a:chOff x="4460533" y="0"/>
            <a:chExt cx="7731759" cy="6858000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1484864" y="6147815"/>
              <a:ext cx="451103" cy="45415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460532" y="0"/>
              <a:ext cx="7731759" cy="6858000"/>
            </a:xfrm>
            <a:custGeom>
              <a:avLst/>
              <a:gdLst/>
              <a:ahLst/>
              <a:cxnLst/>
              <a:rect l="l" t="t" r="r" b="b"/>
              <a:pathLst>
                <a:path w="7731759" h="6858000">
                  <a:moveTo>
                    <a:pt x="7731455" y="495198"/>
                  </a:moveTo>
                  <a:lnTo>
                    <a:pt x="4281716" y="495198"/>
                  </a:lnTo>
                  <a:lnTo>
                    <a:pt x="4281716" y="0"/>
                  </a:lnTo>
                  <a:lnTo>
                    <a:pt x="0" y="0"/>
                  </a:lnTo>
                  <a:lnTo>
                    <a:pt x="0" y="495198"/>
                  </a:lnTo>
                  <a:lnTo>
                    <a:pt x="0" y="653148"/>
                  </a:lnTo>
                  <a:lnTo>
                    <a:pt x="0" y="6858000"/>
                  </a:lnTo>
                  <a:lnTo>
                    <a:pt x="7731455" y="6858000"/>
                  </a:lnTo>
                  <a:lnTo>
                    <a:pt x="7731455" y="495198"/>
                  </a:lnTo>
                  <a:close/>
                </a:path>
              </a:pathLst>
            </a:custGeom>
            <a:solidFill>
              <a:srgbClr val="17171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4725885" y="3380740"/>
            <a:ext cx="6925309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List</a:t>
            </a:r>
            <a:r>
              <a:rPr sz="2200" spc="-1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2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subList(int</a:t>
            </a:r>
            <a:r>
              <a:rPr sz="2200" spc="-1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2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fromIndex,</a:t>
            </a:r>
            <a:r>
              <a:rPr sz="22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2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200" spc="-1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2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toIndex);</a:t>
            </a:r>
            <a:endParaRPr sz="2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21335" y="1715515"/>
            <a:ext cx="3326765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3000" spc="-130" dirty="0">
                <a:solidFill>
                  <a:srgbClr val="F2F2F2"/>
                </a:solidFill>
              </a:rPr>
              <a:t>S</a:t>
            </a:r>
            <a:r>
              <a:rPr sz="3000" spc="-65" dirty="0">
                <a:solidFill>
                  <a:srgbClr val="F2F2F2"/>
                </a:solidFill>
              </a:rPr>
              <a:t>u</a:t>
            </a:r>
            <a:r>
              <a:rPr sz="3000" spc="100" dirty="0">
                <a:solidFill>
                  <a:srgbClr val="F2F2F2"/>
                </a:solidFill>
              </a:rPr>
              <a:t>b</a:t>
            </a:r>
            <a:r>
              <a:rPr sz="3000" spc="-80" dirty="0">
                <a:solidFill>
                  <a:srgbClr val="F2F2F2"/>
                </a:solidFill>
              </a:rPr>
              <a:t>li</a:t>
            </a:r>
            <a:r>
              <a:rPr sz="3000" spc="-110" dirty="0">
                <a:solidFill>
                  <a:srgbClr val="F2F2F2"/>
                </a:solidFill>
              </a:rPr>
              <a:t>s</a:t>
            </a:r>
            <a:r>
              <a:rPr sz="3000" spc="-30" dirty="0">
                <a:solidFill>
                  <a:srgbClr val="F2F2F2"/>
                </a:solidFill>
              </a:rPr>
              <a:t>ts</a:t>
            </a:r>
            <a:r>
              <a:rPr sz="3000" spc="-160" dirty="0">
                <a:solidFill>
                  <a:srgbClr val="F2F2F2"/>
                </a:solidFill>
              </a:rPr>
              <a:t> </a:t>
            </a:r>
            <a:r>
              <a:rPr sz="3000" spc="-80" dirty="0">
                <a:solidFill>
                  <a:srgbClr val="F2F2F2"/>
                </a:solidFill>
              </a:rPr>
              <a:t>a</a:t>
            </a:r>
            <a:r>
              <a:rPr sz="3000" spc="-160" dirty="0">
                <a:solidFill>
                  <a:srgbClr val="F2F2F2"/>
                </a:solidFill>
              </a:rPr>
              <a:t>r</a:t>
            </a:r>
            <a:r>
              <a:rPr sz="3000" spc="-40" dirty="0">
                <a:solidFill>
                  <a:srgbClr val="F2F2F2"/>
                </a:solidFill>
              </a:rPr>
              <a:t>e</a:t>
            </a:r>
            <a:r>
              <a:rPr sz="3000" spc="-160" dirty="0">
                <a:solidFill>
                  <a:srgbClr val="F2F2F2"/>
                </a:solidFill>
              </a:rPr>
              <a:t> </a:t>
            </a:r>
            <a:r>
              <a:rPr sz="3000" spc="-30" dirty="0">
                <a:solidFill>
                  <a:srgbClr val="F2F2F2"/>
                </a:solidFill>
              </a:rPr>
              <a:t>v</a:t>
            </a:r>
            <a:r>
              <a:rPr sz="3000" spc="-80" dirty="0">
                <a:solidFill>
                  <a:srgbClr val="F2F2F2"/>
                </a:solidFill>
              </a:rPr>
              <a:t>i</a:t>
            </a:r>
            <a:r>
              <a:rPr sz="3000" spc="-120" dirty="0">
                <a:solidFill>
                  <a:srgbClr val="F2F2F2"/>
                </a:solidFill>
              </a:rPr>
              <a:t>e</a:t>
            </a:r>
            <a:r>
              <a:rPr sz="3000" spc="80" dirty="0">
                <a:solidFill>
                  <a:srgbClr val="F2F2F2"/>
                </a:solidFill>
              </a:rPr>
              <a:t>w</a:t>
            </a:r>
            <a:r>
              <a:rPr sz="3000" spc="-60" dirty="0">
                <a:solidFill>
                  <a:srgbClr val="F2F2F2"/>
                </a:solidFill>
              </a:rPr>
              <a:t>s  </a:t>
            </a:r>
            <a:r>
              <a:rPr sz="3000" spc="-60" dirty="0">
                <a:solidFill>
                  <a:srgbClr val="F2F2F2"/>
                </a:solidFill>
              </a:rPr>
              <a:t>over </a:t>
            </a:r>
            <a:r>
              <a:rPr sz="3000" spc="-55" dirty="0">
                <a:solidFill>
                  <a:srgbClr val="F2F2F2"/>
                </a:solidFill>
              </a:rPr>
              <a:t>ranges </a:t>
            </a:r>
            <a:r>
              <a:rPr sz="3000" spc="65" dirty="0">
                <a:solidFill>
                  <a:srgbClr val="F2F2F2"/>
                </a:solidFill>
              </a:rPr>
              <a:t>of </a:t>
            </a:r>
            <a:r>
              <a:rPr sz="3000" spc="70" dirty="0">
                <a:solidFill>
                  <a:srgbClr val="F2F2F2"/>
                </a:solidFill>
              </a:rPr>
              <a:t> </a:t>
            </a:r>
            <a:r>
              <a:rPr sz="3000" spc="-120" dirty="0">
                <a:solidFill>
                  <a:srgbClr val="F2F2F2"/>
                </a:solidFill>
              </a:rPr>
              <a:t>lists.</a:t>
            </a:r>
            <a:endParaRPr sz="3000"/>
          </a:p>
        </p:txBody>
      </p:sp>
      <p:sp>
        <p:nvSpPr>
          <p:cNvPr id="8" name="object 8"/>
          <p:cNvSpPr txBox="1"/>
          <p:nvPr/>
        </p:nvSpPr>
        <p:spPr>
          <a:xfrm>
            <a:off x="525336" y="3544316"/>
            <a:ext cx="3318510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3000" spc="20" dirty="0">
                <a:solidFill>
                  <a:srgbClr val="F2F2F2"/>
                </a:solidFill>
                <a:latin typeface="Verdana" panose="020B0604030504040204"/>
                <a:cs typeface="Verdana" panose="020B0604030504040204"/>
              </a:rPr>
              <a:t>Modifying </a:t>
            </a:r>
            <a:r>
              <a:rPr sz="3000" spc="-30" dirty="0">
                <a:solidFill>
                  <a:srgbClr val="F2F2F2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3000" spc="-25" dirty="0">
                <a:solidFill>
                  <a:srgbClr val="F2F2F2"/>
                </a:solidFill>
                <a:latin typeface="Verdana" panose="020B0604030504040204"/>
                <a:cs typeface="Verdana" panose="020B0604030504040204"/>
              </a:rPr>
              <a:t> view</a:t>
            </a:r>
            <a:r>
              <a:rPr sz="3000" spc="-190" dirty="0">
                <a:solidFill>
                  <a:srgbClr val="F2F2F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000" spc="-15" dirty="0">
                <a:solidFill>
                  <a:srgbClr val="F2F2F2"/>
                </a:solidFill>
                <a:latin typeface="Verdana" panose="020B0604030504040204"/>
                <a:cs typeface="Verdana" panose="020B0604030504040204"/>
              </a:rPr>
              <a:t>modifies</a:t>
            </a:r>
            <a:r>
              <a:rPr sz="3000" spc="-190" dirty="0">
                <a:solidFill>
                  <a:srgbClr val="F2F2F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000" spc="-30" dirty="0">
                <a:solidFill>
                  <a:srgbClr val="F2F2F2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3000" spc="-1040" dirty="0">
                <a:solidFill>
                  <a:srgbClr val="F2F2F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000" spc="-75" dirty="0">
                <a:solidFill>
                  <a:srgbClr val="F2F2F2"/>
                </a:solidFill>
                <a:latin typeface="Verdana" panose="020B0604030504040204"/>
                <a:cs typeface="Verdana" panose="020B0604030504040204"/>
              </a:rPr>
              <a:t>List.</a:t>
            </a:r>
            <a:endParaRPr sz="3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93806" y="2718308"/>
            <a:ext cx="45129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Shipments</a:t>
            </a:r>
            <a:r>
              <a:rPr spc="-265" dirty="0"/>
              <a:t> </a:t>
            </a:r>
            <a:r>
              <a:rPr spc="-10" dirty="0"/>
              <a:t>Example</a:t>
            </a:r>
            <a:endParaRPr spc="-1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86518" y="4735067"/>
            <a:ext cx="305244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40" dirty="0">
                <a:solidFill>
                  <a:srgbClr val="2A9FBC"/>
                </a:solidFill>
                <a:latin typeface="Tahoma" panose="020B0604030504040204"/>
                <a:cs typeface="Tahoma" panose="020B0604030504040204"/>
              </a:rPr>
              <a:t>Light</a:t>
            </a:r>
            <a:r>
              <a:rPr sz="3200" b="1" spc="-45" dirty="0">
                <a:solidFill>
                  <a:srgbClr val="2A9FBC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200" b="1" spc="30" dirty="0">
                <a:solidFill>
                  <a:srgbClr val="2A9FBC"/>
                </a:solidFill>
                <a:latin typeface="Tahoma" panose="020B0604030504040204"/>
                <a:cs typeface="Tahoma" panose="020B0604030504040204"/>
              </a:rPr>
              <a:t>Products</a:t>
            </a:r>
            <a:endParaRPr sz="32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311865" y="4735067"/>
            <a:ext cx="325882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10" dirty="0">
                <a:solidFill>
                  <a:srgbClr val="9BC850"/>
                </a:solidFill>
                <a:latin typeface="Tahoma" panose="020B0604030504040204"/>
                <a:cs typeface="Tahoma" panose="020B0604030504040204"/>
              </a:rPr>
              <a:t>Heavy</a:t>
            </a:r>
            <a:r>
              <a:rPr sz="3200" b="1" spc="-30" dirty="0">
                <a:solidFill>
                  <a:srgbClr val="9BC85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200" b="1" spc="30" dirty="0">
                <a:solidFill>
                  <a:srgbClr val="9BC850"/>
                </a:solidFill>
                <a:latin typeface="Tahoma" panose="020B0604030504040204"/>
                <a:cs typeface="Tahoma" panose="020B0604030504040204"/>
              </a:rPr>
              <a:t>Products</a:t>
            </a:r>
            <a:endParaRPr sz="3200">
              <a:latin typeface="Tahoma" panose="020B0604030504040204"/>
              <a:cs typeface="Tahoma" panose="020B060403050404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726362" y="2060671"/>
            <a:ext cx="2430462" cy="1966719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0202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1440</Words>
  <Application>WPS Presentation</Application>
  <PresentationFormat>On-screen Show (4:3)</PresentationFormat>
  <Paragraphs>222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8" baseType="lpstr">
      <vt:lpstr>Arial</vt:lpstr>
      <vt:lpstr>SimSun</vt:lpstr>
      <vt:lpstr>Wingdings</vt:lpstr>
      <vt:lpstr>Verdana</vt:lpstr>
      <vt:lpstr>Times New Roman</vt:lpstr>
      <vt:lpstr>Courier New</vt:lpstr>
      <vt:lpstr>Tahoma</vt:lpstr>
      <vt:lpstr>Microsoft YaHei</vt:lpstr>
      <vt:lpstr>Arial Unicode MS</vt:lpstr>
      <vt:lpstr>Calibri</vt:lpstr>
      <vt:lpstr>Microsoft Sans Serif</vt:lpstr>
      <vt:lpstr>Arial</vt:lpstr>
      <vt:lpstr>Office Theme</vt:lpstr>
      <vt:lpstr>Collections with Iteration Order: Lists</vt:lpstr>
      <vt:lpstr>Outline</vt:lpstr>
      <vt:lpstr>Key Features</vt:lpstr>
      <vt:lpstr>Lists are collections with  iteration order</vt:lpstr>
      <vt:lpstr>void add(int index, E e);  E get(int index);</vt:lpstr>
      <vt:lpstr>int indexOf(Object o);</vt:lpstr>
      <vt:lpstr>Sublists are views  over ranges of  lists.</vt:lpstr>
      <vt:lpstr>Shipments Example</vt:lpstr>
      <vt:lpstr>PowerPoint 演示文稿</vt:lpstr>
      <vt:lpstr>Shipments Example (2)</vt:lpstr>
      <vt:lpstr>Shipments Example (3)</vt:lpstr>
      <vt:lpstr>Implementations</vt:lpstr>
      <vt:lpstr>PowerPoint 演示文稿</vt:lpstr>
      <vt:lpstr>List Implementations</vt:lpstr>
      <vt:lpstr>ArrayList</vt:lpstr>
      <vt:lpstr>ArrayList</vt:lpstr>
      <vt:lpstr>PowerPoint 演示文稿</vt:lpstr>
      <vt:lpstr>Initialised ArrayList</vt:lpstr>
      <vt:lpstr>PowerPoint 演示文稿</vt:lpstr>
      <vt:lpstr>ArrayList</vt:lpstr>
      <vt:lpstr>LinkedList</vt:lpstr>
      <vt:lpstr>LinkedList</vt:lpstr>
      <vt:lpstr>Performance Comparison</vt:lpstr>
      <vt:lpstr>Conclusions</vt:lpstr>
      <vt:lpstr>Demonstrated key List features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Collections with Iteration Order: Lists</dc:title>
  <dc:creator/>
  <cp:lastModifiedBy>Steve Sam</cp:lastModifiedBy>
  <cp:revision>2</cp:revision>
  <dcterms:created xsi:type="dcterms:W3CDTF">2022-03-12T14:59:08Z</dcterms:created>
  <dcterms:modified xsi:type="dcterms:W3CDTF">2022-03-12T18:48:05Z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52E65A321113434381BC17510D08E005</vt:lpwstr>
  </property>
  <property fmtid="{D5CDD505-2E9C-101B-9397-08002B2CF9AE}" pid="3" name="KSOProductBuildVer">
    <vt:lpwstr>1033-11.2.0.11029</vt:lpwstr>
  </property>
</Properties>
</file>