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298" r:id="rId47"/>
    <p:sldId id="299" r:id="rId4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2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2.png"/><Relationship Id="rId15" Type="http://schemas.openxmlformats.org/officeDocument/2006/relationships/image" Target="../media/image103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07.png"/><Relationship Id="rId2" Type="http://schemas.openxmlformats.org/officeDocument/2006/relationships/image" Target="../media/image1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.png"/><Relationship Id="rId17" Type="http://schemas.openxmlformats.org/officeDocument/2006/relationships/image" Target="../media/image128.png"/><Relationship Id="rId16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07.png"/><Relationship Id="rId2" Type="http://schemas.openxmlformats.org/officeDocument/2006/relationships/image" Target="../media/image1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image" Target="../media/image167.png"/><Relationship Id="rId12" Type="http://schemas.openxmlformats.org/officeDocument/2006/relationships/image" Target="../media/image166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86.png"/><Relationship Id="rId2" Type="http://schemas.openxmlformats.org/officeDocument/2006/relationships/image" Target="../media/image171.png"/><Relationship Id="rId19" Type="http://schemas.openxmlformats.org/officeDocument/2006/relationships/image" Target="../media/image185.png"/><Relationship Id="rId18" Type="http://schemas.openxmlformats.org/officeDocument/2006/relationships/image" Target="../media/image169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65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66.png"/><Relationship Id="rId10" Type="http://schemas.openxmlformats.org/officeDocument/2006/relationships/image" Target="../media/image17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1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0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101.png"/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5.png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213.png"/><Relationship Id="rId11" Type="http://schemas.openxmlformats.org/officeDocument/2006/relationships/image" Target="../media/image212.png"/><Relationship Id="rId10" Type="http://schemas.openxmlformats.org/officeDocument/2006/relationships/image" Target="../media/image10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436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380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326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827017"/>
            <a:ext cx="407555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36184" y="1371803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438400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273" y="2438400"/>
            <a:ext cx="5364860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Random Access File class</a:t>
            </a:r>
            <a:endParaRPr lang="en-US" sz="4000"/>
          </a:p>
        </p:txBody>
      </p:sp>
      <p:graphicFrame>
        <p:nvGraphicFramePr>
          <p:cNvPr id="18" name="Object 17"/>
          <p:cNvGraphicFramePr/>
          <p:nvPr/>
        </p:nvGraphicFramePr>
        <p:xfrm>
          <a:off x="2819400" y="1295400"/>
          <a:ext cx="7799705" cy="523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" imgW="6134100" imgH="4067175" progId="Paint.Picture">
                  <p:embed/>
                </p:oleObj>
              </mc:Choice>
              <mc:Fallback>
                <p:oleObj name="" r:id="rId2" imgW="6134100" imgH="40671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7799705" cy="523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10363200" cy="615315"/>
          </a:xfrm>
        </p:spPr>
        <p:txBody>
          <a:bodyPr/>
          <a:p>
            <a:pPr algn="ctr"/>
            <a:r>
              <a:rPr lang="en-US" sz="4000" b="1"/>
              <a:t>Class Declaration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590800"/>
            <a:ext cx="9285605" cy="16116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10363200" cy="368935"/>
          </a:xfrm>
        </p:spPr>
        <p:txBody>
          <a:bodyPr/>
          <a:p>
            <a:pPr algn="ctr"/>
            <a:r>
              <a:rPr lang="en-US" sz="2400" b="1"/>
              <a:t>Constructors of RandomAccessFile class</a:t>
            </a:r>
            <a:endParaRPr lang="en-US" sz="2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143000"/>
            <a:ext cx="9118600" cy="4614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867400"/>
            <a:ext cx="54292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0363200" cy="553720"/>
          </a:xfrm>
        </p:spPr>
        <p:txBody>
          <a:bodyPr/>
          <a:p>
            <a:pPr algn="ctr"/>
            <a:r>
              <a:rPr lang="en-US" sz="3600" b="1"/>
              <a:t>RandomAccessFile Methods in Java</a:t>
            </a:r>
            <a:endParaRPr lang="en-US"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270" y="838200"/>
            <a:ext cx="50768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1124565" cy="553720"/>
          </a:xfrm>
        </p:spPr>
        <p:txBody>
          <a:bodyPr wrap="square"/>
          <a:p>
            <a:pPr algn="ctr"/>
            <a:r>
              <a:rPr lang="en-US" sz="3600" b="1"/>
              <a:t>RandomAccessFile Methods in Java(contd.)</a:t>
            </a:r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990600"/>
            <a:ext cx="515302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1124565" cy="553720"/>
          </a:xfrm>
        </p:spPr>
        <p:txBody>
          <a:bodyPr wrap="square"/>
          <a:p>
            <a:pPr algn="ctr"/>
            <a:r>
              <a:rPr lang="en-US" sz="3600" b="1"/>
              <a:t>RandomAccessFile Methods in Java(contd.)</a:t>
            </a:r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990600"/>
            <a:ext cx="6233160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5029200" y="105918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Create a random access file object. 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029200" y="3547110"/>
            <a:ext cx="504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Moving the file pointer to the second item. 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029200" y="271780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Reading data from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029200" y="188849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Writing to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9200" y="4745990"/>
            <a:ext cx="504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Go to the end and append a boolean value to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029200" y="5944870"/>
            <a:ext cx="706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Since pointer is at the end, beyond the 4th item, bring the file pointer to the 4th item in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24400" y="161925"/>
            <a:ext cx="7531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>
                <a:solidFill>
                  <a:srgbClr val="00B0F0"/>
                </a:solidFill>
              </a:rPr>
              <a:t>Creating and Using a Random Access File object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10363200" cy="615315"/>
          </a:xfrm>
        </p:spPr>
        <p:txBody>
          <a:bodyPr/>
          <a:p>
            <a:pPr algn="ctr"/>
            <a:r>
              <a:rPr lang="en-US" sz="4000" b="1"/>
              <a:t>Java.io.Console class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200" y="1066800"/>
            <a:ext cx="9386570" cy="5304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10363200" cy="615315"/>
          </a:xfrm>
        </p:spPr>
        <p:txBody>
          <a:bodyPr/>
          <a:p>
            <a:pPr algn="ctr"/>
            <a:r>
              <a:rPr lang="en-US" sz="4000" b="1"/>
              <a:t>Java.io.Console methods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295400"/>
            <a:ext cx="8841740" cy="5196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5105400" y="2735580"/>
            <a:ext cx="6744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Read and write the user’s username from the console.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24400" y="1838325"/>
            <a:ext cx="7531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>
                <a:solidFill>
                  <a:srgbClr val="00B0F0"/>
                </a:solidFill>
              </a:rPr>
              <a:t>ConsoleDemo.java</a:t>
            </a:r>
            <a:endParaRPr lang="en-US" sz="2800" b="1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05400" y="4173855"/>
            <a:ext cx="6744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  <a:sym typeface="+mn-ea"/>
              </a:rPr>
              <a:t>Read and write  </a:t>
            </a:r>
            <a:r>
              <a:rPr lang="en-US" sz="2400" b="1">
                <a:solidFill>
                  <a:srgbClr val="00B0F0"/>
                </a:solidFill>
              </a:rPr>
              <a:t>the user’s password from the console.</a:t>
            </a:r>
            <a:endParaRPr lang="en-US" sz="24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183" cy="2027570"/>
            <a:chOff x="1422527" y="2484740"/>
            <a:chExt cx="1945183" cy="20275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42075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WPS Presentation</Application>
  <PresentationFormat>On-screen Show (4:3)</PresentationFormat>
  <Paragraphs>526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Class Declaration</vt:lpstr>
      <vt:lpstr>Constructors of RandomAccessFile class</vt:lpstr>
      <vt:lpstr>RandomAccessFile Methods in Java</vt:lpstr>
      <vt:lpstr>RandomAccessFile Methods in Java(contd.)</vt:lpstr>
      <vt:lpstr>RandomAccessFile Methods in Java(contd.)</vt:lpstr>
      <vt:lpstr>PowerPoint 演示文稿</vt:lpstr>
      <vt:lpstr>Java.io.Console class</vt:lpstr>
      <vt:lpstr>Java.io.Console methods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17</cp:revision>
  <dcterms:created xsi:type="dcterms:W3CDTF">2021-10-05T03:36:00Z</dcterms:created>
  <dcterms:modified xsi:type="dcterms:W3CDTF">2022-03-23T09:44:59Z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2016-06-28T03:30:00Z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2021-10-06T03:30:00Z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1033-11.2.0.11029</vt:lpwstr>
  </property>
</Properties>
</file>