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/>
        </p:nvSpPr>
        <p:spPr>
          <a:xfrm>
            <a:off x="951383" y="2017559"/>
            <a:ext cx="8735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01010"/>
                </a:solidFill>
              </a:rPr>
              <a:t>Advance</a:t>
            </a:r>
            <a:r>
              <a:rPr sz="4500" spc="-5" dirty="0">
                <a:solidFill>
                  <a:srgbClr val="101010"/>
                </a:solidFill>
              </a:rPr>
              <a:t>d</a:t>
            </a:r>
            <a:r>
              <a:rPr sz="4500" spc="-220" dirty="0">
                <a:solidFill>
                  <a:srgbClr val="101010"/>
                </a:solidFill>
              </a:rPr>
              <a:t> </a:t>
            </a:r>
            <a:r>
              <a:rPr sz="4500" spc="-120" dirty="0">
                <a:solidFill>
                  <a:srgbClr val="101010"/>
                </a:solidFill>
              </a:rPr>
              <a:t>Jav</a:t>
            </a:r>
            <a:r>
              <a:rPr sz="4500" spc="-5" dirty="0">
                <a:solidFill>
                  <a:srgbClr val="101010"/>
                </a:solidFill>
              </a:rPr>
              <a:t>a</a:t>
            </a:r>
            <a:r>
              <a:rPr sz="4500" spc="-225" dirty="0">
                <a:solidFill>
                  <a:srgbClr val="101010"/>
                </a:solidFill>
              </a:rPr>
              <a:t> </a:t>
            </a:r>
            <a:r>
              <a:rPr sz="4500" spc="-120" dirty="0">
                <a:solidFill>
                  <a:srgbClr val="101010"/>
                </a:solidFill>
              </a:rPr>
              <a:t>Concurren</a:t>
            </a:r>
            <a:r>
              <a:rPr sz="4500" spc="-5" dirty="0">
                <a:solidFill>
                  <a:srgbClr val="101010"/>
                </a:solidFill>
              </a:rPr>
              <a:t>t</a:t>
            </a:r>
            <a:r>
              <a:rPr sz="4500" spc="-220" dirty="0">
                <a:solidFill>
                  <a:srgbClr val="101010"/>
                </a:solidFill>
              </a:rPr>
              <a:t> </a:t>
            </a:r>
            <a:r>
              <a:rPr sz="4500" spc="-120" dirty="0">
                <a:solidFill>
                  <a:srgbClr val="101010"/>
                </a:solidFill>
              </a:rPr>
              <a:t>P</a:t>
            </a:r>
            <a:r>
              <a:rPr sz="4500" spc="-114" dirty="0">
                <a:solidFill>
                  <a:srgbClr val="101010"/>
                </a:solidFill>
              </a:rPr>
              <a:t>a</a:t>
            </a:r>
            <a:r>
              <a:rPr sz="4500" spc="-120" dirty="0">
                <a:solidFill>
                  <a:srgbClr val="101010"/>
                </a:solidFill>
              </a:rPr>
              <a:t>tterns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951275" y="3265523"/>
            <a:ext cx="100933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101010"/>
                </a:solidFill>
                <a:latin typeface="Microsoft Sans Serif" panose="020B0604020202020204"/>
                <a:cs typeface="Microsoft Sans Serif" panose="020B0604020202020204"/>
              </a:rPr>
              <a:t>COURSE OVERVIEW</a:t>
            </a:r>
            <a:endParaRPr lang="en-US" sz="2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956945"/>
            <a:ext cx="799147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0" y="751840"/>
            <a:ext cx="8615045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6025" y="365125"/>
            <a:ext cx="90551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948055" y="995680"/>
          <a:ext cx="10295255" cy="516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458450" imgH="5248275" progId="Paint.Picture">
                  <p:embed/>
                </p:oleObj>
              </mc:Choice>
              <mc:Fallback>
                <p:oleObj name="" r:id="rId1" imgW="10458450" imgH="52482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8055" y="995680"/>
                        <a:ext cx="10295255" cy="516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499110"/>
            <a:ext cx="11594465" cy="549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Arial MT</vt:lpstr>
      <vt:lpstr>Microsoft Sans Serif</vt:lpstr>
      <vt:lpstr>Office Theme</vt:lpstr>
      <vt:lpstr>Paint.Picture</vt:lpstr>
      <vt:lpstr>Advanced Java Concurrent Patterns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 Sam</cp:lastModifiedBy>
  <cp:revision>8</cp:revision>
  <dcterms:created xsi:type="dcterms:W3CDTF">2021-08-05T10:41:00Z</dcterms:created>
  <dcterms:modified xsi:type="dcterms:W3CDTF">2022-03-20T16:07:33Z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BB539609235940E69327065850226B6E</vt:lpwstr>
  </property>
</Properties>
</file>