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4225" y="1661160"/>
            <a:ext cx="59950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360" marR="5080" indent="-70929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+mn-lt"/>
                <a:cs typeface="+mn-lt"/>
              </a:rPr>
              <a:t>Data Types in PostgreSQL</a:t>
            </a:r>
            <a:endParaRPr sz="3200" b="1" dirty="0">
              <a:latin typeface="+mn-lt"/>
              <a:cs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319405"/>
            <a:ext cx="8890000" cy="62185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2750" y="444500"/>
            <a:ext cx="9040495" cy="5969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PostgreSQL: Data Operations  INSERT, UPDATE, DELETE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PostgreSQL</dc:title>
  <dc:creator/>
  <cp:lastModifiedBy>Steve Sam</cp:lastModifiedBy>
  <cp:revision>1</cp:revision>
  <dcterms:created xsi:type="dcterms:W3CDTF">2022-04-04T19:56:12Z</dcterms:created>
  <dcterms:modified xsi:type="dcterms:W3CDTF">2022-04-04T19:56:12Z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BE63C4F6898740168044338CD795A1C1</vt:lpwstr>
  </property>
  <property fmtid="{D5CDD505-2E9C-101B-9397-08002B2CF9AE}" pid="3" name="KSOProductBuildVer">
    <vt:lpwstr>1033-11.2.0.11042</vt:lpwstr>
  </property>
</Properties>
</file>