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Functions and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>
                <a:sym typeface="+mn-ea"/>
              </a:rPr>
              <a:t>Array </a:t>
            </a:r>
            <a:r>
              <a:rPr lang="en-US"/>
              <a:t> Operators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3130" y="1267460"/>
            <a:ext cx="8841105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Array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4640" y="1582420"/>
            <a:ext cx="10078720" cy="4839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796290"/>
          </a:xfrm>
        </p:spPr>
        <p:txBody>
          <a:bodyPr>
            <a:normAutofit fontScale="90000"/>
          </a:bodyPr>
          <a:p>
            <a:pPr algn="ctr"/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Array Functions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9125" y="1097915"/>
            <a:ext cx="10734675" cy="5258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485" y="693420"/>
            <a:ext cx="10536555" cy="5470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Presentation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Functions and Operators</dc:title>
  <dc:creator/>
  <cp:lastModifiedBy>Steve Sam</cp:lastModifiedBy>
  <cp:revision>2</cp:revision>
  <dcterms:created xsi:type="dcterms:W3CDTF">2022-04-04T20:07:54Z</dcterms:created>
  <dcterms:modified xsi:type="dcterms:W3CDTF">2022-04-04T20:50:59Z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D8FF867006574DBC9D37B36EC37DCF1A</vt:lpwstr>
  </property>
  <property fmtid="{D5CDD505-2E9C-101B-9397-08002B2CF9AE}" pid="3" name="KSOProductBuildVer">
    <vt:lpwstr>1033-11.2.0.11042</vt:lpwstr>
  </property>
</Properties>
</file>