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1.png"/><Relationship Id="rId6" Type="http://schemas.openxmlformats.org/officeDocument/2006/relationships/image" Target="../media/image49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102.png"/><Relationship Id="rId23" Type="http://schemas.openxmlformats.org/officeDocument/2006/relationships/image" Target="../media/image101.png"/><Relationship Id="rId22" Type="http://schemas.openxmlformats.org/officeDocument/2006/relationships/image" Target="../media/image100.png"/><Relationship Id="rId21" Type="http://schemas.openxmlformats.org/officeDocument/2006/relationships/image" Target="../media/image99.png"/><Relationship Id="rId20" Type="http://schemas.openxmlformats.org/officeDocument/2006/relationships/image" Target="../media/image98.png"/><Relationship Id="rId2" Type="http://schemas.openxmlformats.org/officeDocument/2006/relationships/image" Target="../media/image5.png"/><Relationship Id="rId19" Type="http://schemas.openxmlformats.org/officeDocument/2006/relationships/image" Target="../media/image97.png"/><Relationship Id="rId18" Type="http://schemas.openxmlformats.org/officeDocument/2006/relationships/image" Target="../media/image96.png"/><Relationship Id="rId17" Type="http://schemas.openxmlformats.org/officeDocument/2006/relationships/image" Target="../media/image95.png"/><Relationship Id="rId16" Type="http://schemas.openxmlformats.org/officeDocument/2006/relationships/image" Target="../media/image94.png"/><Relationship Id="rId15" Type="http://schemas.openxmlformats.org/officeDocument/2006/relationships/image" Target="../media/image35.png"/><Relationship Id="rId14" Type="http://schemas.openxmlformats.org/officeDocument/2006/relationships/image" Target="../media/image93.png"/><Relationship Id="rId13" Type="http://schemas.openxmlformats.org/officeDocument/2006/relationships/image" Target="../media/image92.png"/><Relationship Id="rId12" Type="http://schemas.openxmlformats.org/officeDocument/2006/relationships/image" Target="../media/image91.png"/><Relationship Id="rId11" Type="http://schemas.openxmlformats.org/officeDocument/2006/relationships/image" Target="../media/image90.png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7.png"/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0.jpe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64082" y="2045792"/>
            <a:ext cx="4495800" cy="686435"/>
            <a:chOff x="964082" y="2045792"/>
            <a:chExt cx="4495800" cy="6864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045792"/>
              <a:ext cx="2010156" cy="686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761" y="2045792"/>
              <a:ext cx="2664714" cy="686104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7371" y="3083636"/>
            <a:ext cx="2148840" cy="335915"/>
            <a:chOff x="1217371" y="3083636"/>
            <a:chExt cx="2148840" cy="3359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7371" y="3083636"/>
              <a:ext cx="927201" cy="3355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090" y="3083636"/>
              <a:ext cx="228600" cy="335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4390" y="3083636"/>
              <a:ext cx="1261351" cy="33558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6532" y="2093086"/>
            <a:ext cx="4924679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540505" y="549859"/>
            <a:ext cx="5239385" cy="549275"/>
            <a:chOff x="3540505" y="549859"/>
            <a:chExt cx="5239385" cy="5492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0505" y="549859"/>
              <a:ext cx="1833118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1750" y="549859"/>
              <a:ext cx="1670050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0702" y="549859"/>
              <a:ext cx="2139060" cy="5489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74699" y="4000449"/>
            <a:ext cx="2547620" cy="335915"/>
            <a:chOff x="1174699" y="4000449"/>
            <a:chExt cx="2547620" cy="335915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74699" y="4000449"/>
              <a:ext cx="927201" cy="335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418" y="4000449"/>
              <a:ext cx="228600" cy="3355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61718" y="4000449"/>
              <a:ext cx="1660017" cy="33558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70432" y="5051171"/>
            <a:ext cx="1691005" cy="335280"/>
            <a:chOff x="1170432" y="5051171"/>
            <a:chExt cx="1691005" cy="335280"/>
          </a:xfrm>
        </p:grpSpPr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70432" y="5051171"/>
              <a:ext cx="927201" cy="3352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100" y="5051171"/>
              <a:ext cx="228600" cy="3352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7400" y="5051171"/>
              <a:ext cx="803910" cy="33528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221479" y="3104388"/>
            <a:ext cx="3101340" cy="304800"/>
            <a:chOff x="4221479" y="3104388"/>
            <a:chExt cx="3101340" cy="30480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1479" y="3104388"/>
              <a:ext cx="235623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6773" y="3104388"/>
              <a:ext cx="875995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222750" y="3996893"/>
            <a:ext cx="2946400" cy="305435"/>
            <a:chOff x="4222750" y="3996893"/>
            <a:chExt cx="2946400" cy="305435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22750" y="3996893"/>
              <a:ext cx="685800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1390" y="3996893"/>
              <a:ext cx="796671" cy="3051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83352" y="3996893"/>
              <a:ext cx="1685798" cy="30510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95571" y="5020945"/>
            <a:ext cx="2072131" cy="30480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246632" y="2129917"/>
            <a:ext cx="1821814" cy="335280"/>
            <a:chOff x="1246632" y="2129917"/>
            <a:chExt cx="1821814" cy="335280"/>
          </a:xfrm>
        </p:grpSpPr>
        <p:pic>
          <p:nvPicPr>
            <p:cNvPr id="28" name="object 2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632" y="2129917"/>
              <a:ext cx="927201" cy="3352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2129917"/>
              <a:ext cx="228600" cy="3352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33600" y="2129917"/>
              <a:ext cx="934516" cy="335279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85844" y="1762505"/>
            <a:ext cx="2024380" cy="4645660"/>
            <a:chOff x="4085844" y="1762505"/>
            <a:chExt cx="2024380" cy="4645660"/>
          </a:xfrm>
        </p:grpSpPr>
        <p:sp>
          <p:nvSpPr>
            <p:cNvPr id="3" name="object 3"/>
            <p:cNvSpPr/>
            <p:nvPr/>
          </p:nvSpPr>
          <p:spPr>
            <a:xfrm>
              <a:off x="6096761" y="1762505"/>
              <a:ext cx="0" cy="4645660"/>
            </a:xfrm>
            <a:custGeom>
              <a:avLst/>
              <a:gdLst/>
              <a:ahLst/>
              <a:cxnLst/>
              <a:rect l="l" t="t" r="r" b="b"/>
              <a:pathLst>
                <a:path h="4645660">
                  <a:moveTo>
                    <a:pt x="0" y="0"/>
                  </a:moveTo>
                  <a:lnTo>
                    <a:pt x="0" y="46454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7072" y="1762632"/>
              <a:ext cx="1273048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9431" y="2399029"/>
              <a:ext cx="139865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844" y="2901645"/>
              <a:ext cx="1899030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4716" y="3405251"/>
              <a:ext cx="1780793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109033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1556003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901645"/>
            <a:ext cx="1621663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405251"/>
            <a:ext cx="1802383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92650" y="549859"/>
            <a:ext cx="2992754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48" y="0"/>
                </a:moveTo>
                <a:lnTo>
                  <a:pt x="0" y="4063"/>
                </a:lnTo>
              </a:path>
            </a:pathLst>
          </a:custGeom>
          <a:ln w="2590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1344" y="4056583"/>
            <a:ext cx="1660906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7412" y="376809"/>
            <a:ext cx="54025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332105" indent="-1371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export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function </a:t>
            </a:r>
            <a:r>
              <a:rPr sz="24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deleteAuthor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 </a:t>
            </a:r>
            <a:r>
              <a:rPr sz="2400" dirty="0">
                <a:latin typeface="Calibri" panose="020F0502020204030204"/>
                <a:cs typeface="Calibri" panose="020F0502020204030204"/>
              </a:rPr>
              <a:t>{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 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dispatch</a:t>
            </a:r>
            <a:r>
              <a:rPr sz="24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24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25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AuthorApi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deleteAuthor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then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(()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24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24180">
              <a:lnSpc>
                <a:spcPct val="100000"/>
              </a:lnSpc>
            </a:pP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dispatch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deletedAuthor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})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catch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handleError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986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};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48" y="0"/>
                </a:moveTo>
                <a:lnTo>
                  <a:pt x="0" y="4063"/>
                </a:lnTo>
              </a:path>
            </a:pathLst>
          </a:custGeom>
          <a:ln w="2590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1344" y="4056583"/>
            <a:ext cx="1660906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7412" y="376809"/>
            <a:ext cx="54025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332105" indent="-1371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export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function </a:t>
            </a:r>
            <a:r>
              <a:rPr sz="24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deleteAuthor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 </a:t>
            </a:r>
            <a:r>
              <a:rPr sz="2400" dirty="0">
                <a:latin typeface="Calibri" panose="020F0502020204030204"/>
                <a:cs typeface="Calibri" panose="020F0502020204030204"/>
              </a:rPr>
              <a:t>{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dispatch,</a:t>
            </a:r>
            <a:r>
              <a:rPr sz="24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getState)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24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25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AuthorApi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deleteAuthor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then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(()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24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24180">
              <a:lnSpc>
                <a:spcPct val="100000"/>
              </a:lnSpc>
            </a:pP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dispatch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deletedAuthor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})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catch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handleError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986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};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7556" y="0"/>
            <a:ext cx="116967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778507"/>
            <a:ext cx="8472805" cy="1975485"/>
            <a:chOff x="1056436" y="1778507"/>
            <a:chExt cx="8472805" cy="197548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1778507"/>
              <a:ext cx="5041646" cy="731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996" y="1778507"/>
              <a:ext cx="2841244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8237" y="1778507"/>
              <a:ext cx="1020470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2399995"/>
              <a:ext cx="2731516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4499" y="2399995"/>
              <a:ext cx="1986406" cy="731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4408" y="2399995"/>
              <a:ext cx="3081527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" y="3022345"/>
              <a:ext cx="7529449" cy="731519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48" y="0"/>
                </a:moveTo>
                <a:lnTo>
                  <a:pt x="0" y="4063"/>
                </a:lnTo>
              </a:path>
            </a:pathLst>
          </a:custGeom>
          <a:ln w="2590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1344" y="4056583"/>
            <a:ext cx="1660906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0084" y="1001395"/>
            <a:ext cx="625919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export</a:t>
            </a:r>
            <a:r>
              <a:rPr sz="2400" spc="5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4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deleteAuthor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dispatch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dirty="0">
                <a:latin typeface="Calibri" panose="020F0502020204030204"/>
                <a:cs typeface="Calibri" panose="020F0502020204030204"/>
              </a:rPr>
              <a:t> {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 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AuthorApi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deleteAuthor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24180" marR="1457325" indent="-13716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then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(()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{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dispatch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deletedAuthor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authorId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})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catch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handleError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645410"/>
            <a:ext cx="201498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240023"/>
            <a:ext cx="106680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834384"/>
            <a:ext cx="223405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4301" y="2873705"/>
            <a:ext cx="3825875" cy="1097915"/>
            <a:chOff x="584301" y="2873705"/>
            <a:chExt cx="3825875" cy="10979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301" y="2873705"/>
              <a:ext cx="2424684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9516" y="2873705"/>
              <a:ext cx="1670050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912" y="3422904"/>
              <a:ext cx="3049397" cy="54864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3140913"/>
            <a:ext cx="2616200" cy="366395"/>
            <a:chOff x="5240146" y="3140913"/>
            <a:chExt cx="261620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3140913"/>
              <a:ext cx="156946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864" y="3140913"/>
              <a:ext cx="1189481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6420" y="3140913"/>
              <a:ext cx="164592" cy="36606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397459"/>
            <a:ext cx="2885821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992124"/>
            <a:ext cx="270205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715" y="148539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68975" y="1434083"/>
            <a:ext cx="3756660" cy="365760"/>
            <a:chOff x="5768975" y="1434083"/>
            <a:chExt cx="375666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434083"/>
              <a:ext cx="209219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0136" y="1434083"/>
              <a:ext cx="77152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7357" y="1434083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42325" y="1434083"/>
              <a:ext cx="108315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2028698"/>
            <a:ext cx="3029966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240146" y="2623057"/>
            <a:ext cx="2387600" cy="365760"/>
            <a:chOff x="5240146" y="2623057"/>
            <a:chExt cx="2387600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2623057"/>
              <a:ext cx="111922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5798" y="2623057"/>
              <a:ext cx="1361821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311602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8975" y="3064713"/>
            <a:ext cx="5433060" cy="366395"/>
            <a:chOff x="5768975" y="3064713"/>
            <a:chExt cx="5433060" cy="36639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8975" y="3064713"/>
              <a:ext cx="1262735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1269" y="3064713"/>
              <a:ext cx="1278381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9885" y="3064713"/>
              <a:ext cx="249935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94852" y="3064713"/>
              <a:ext cx="3106674" cy="3660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240146" y="3659759"/>
            <a:ext cx="3509645" cy="365760"/>
            <a:chOff x="5240146" y="3659759"/>
            <a:chExt cx="3509645" cy="36576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0146" y="3659759"/>
              <a:ext cx="1466469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3608" y="3659759"/>
              <a:ext cx="1044244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86776" y="3659759"/>
              <a:ext cx="1262748" cy="36576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466715" y="415302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68975" y="4101668"/>
            <a:ext cx="4960492" cy="36606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240146" y="4696333"/>
            <a:ext cx="3509645" cy="365760"/>
            <a:chOff x="5240146" y="4696333"/>
            <a:chExt cx="3509645" cy="365760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0146" y="4696333"/>
              <a:ext cx="910336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20434" y="4696333"/>
              <a:ext cx="1042784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89368" y="4696333"/>
              <a:ext cx="1860423" cy="36576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240146" y="5885383"/>
            <a:ext cx="3496310" cy="365760"/>
            <a:chOff x="5240146" y="5885383"/>
            <a:chExt cx="3496310" cy="365760"/>
          </a:xfrm>
        </p:grpSpPr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40146" y="5885383"/>
              <a:ext cx="1534541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21144" y="5885383"/>
              <a:ext cx="1119225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48320" y="5885383"/>
              <a:ext cx="1088136" cy="365760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314577" y="1947621"/>
            <a:ext cx="2294128" cy="548944"/>
          </a:xfrm>
          <a:prstGeom prst="rect">
            <a:avLst/>
          </a:prstGeom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288582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256882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3029966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735959"/>
            <a:ext cx="2387600" cy="365760"/>
            <a:chOff x="5240146" y="3735959"/>
            <a:chExt cx="2387600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735959"/>
              <a:ext cx="11192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5798" y="3735959"/>
              <a:ext cx="136182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4330014"/>
            <a:ext cx="3015615" cy="366395"/>
            <a:chOff x="5240146" y="4330014"/>
            <a:chExt cx="3015615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330014"/>
              <a:ext cx="1916429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2332" y="4330014"/>
              <a:ext cx="1273048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1123" y="1914093"/>
            <a:ext cx="3553841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70557"/>
            <a:ext cx="417741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265298"/>
            <a:ext cx="236461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859658"/>
            <a:ext cx="2064893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96002" y="3453714"/>
            <a:ext cx="1567180" cy="366395"/>
            <a:chOff x="5096002" y="3453714"/>
            <a:chExt cx="1567180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453714"/>
              <a:ext cx="886968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5142" y="3453714"/>
              <a:ext cx="24993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0110" y="3453714"/>
              <a:ext cx="702944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048633"/>
            <a:ext cx="224231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4642688"/>
            <a:ext cx="1989454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5237683"/>
            <a:ext cx="403517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76953" y="549859"/>
            <a:ext cx="4215511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3403" y="1875647"/>
            <a:ext cx="3175550" cy="3512363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616200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4361" y="2750820"/>
            <a:ext cx="444068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82465" y="549859"/>
            <a:ext cx="440016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26920" y="2776727"/>
            <a:ext cx="2161540" cy="1306195"/>
            <a:chOff x="2026920" y="2776727"/>
            <a:chExt cx="2161540" cy="1306195"/>
          </a:xfrm>
        </p:grpSpPr>
        <p:sp>
          <p:nvSpPr>
            <p:cNvPr id="4" name="object 4"/>
            <p:cNvSpPr/>
            <p:nvPr/>
          </p:nvSpPr>
          <p:spPr>
            <a:xfrm>
              <a:off x="2039874" y="2789681"/>
              <a:ext cx="2135505" cy="1280160"/>
            </a:xfrm>
            <a:custGeom>
              <a:avLst/>
              <a:gdLst/>
              <a:ahLst/>
              <a:cxnLst/>
              <a:rect l="l" t="t" r="r" b="b"/>
              <a:pathLst>
                <a:path w="2135504" h="1280160">
                  <a:moveTo>
                    <a:pt x="2007108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1152143"/>
                  </a:lnTo>
                  <a:lnTo>
                    <a:pt x="10054" y="1201989"/>
                  </a:lnTo>
                  <a:lnTo>
                    <a:pt x="37480" y="1242679"/>
                  </a:lnTo>
                  <a:lnTo>
                    <a:pt x="78170" y="1270105"/>
                  </a:lnTo>
                  <a:lnTo>
                    <a:pt x="128015" y="1280159"/>
                  </a:lnTo>
                  <a:lnTo>
                    <a:pt x="2007108" y="1280159"/>
                  </a:lnTo>
                  <a:lnTo>
                    <a:pt x="2056953" y="1270105"/>
                  </a:lnTo>
                  <a:lnTo>
                    <a:pt x="2097643" y="1242679"/>
                  </a:lnTo>
                  <a:lnTo>
                    <a:pt x="2125069" y="1201989"/>
                  </a:lnTo>
                  <a:lnTo>
                    <a:pt x="2135124" y="1152143"/>
                  </a:lnTo>
                  <a:lnTo>
                    <a:pt x="2135124" y="128015"/>
                  </a:lnTo>
                  <a:lnTo>
                    <a:pt x="2125069" y="78170"/>
                  </a:lnTo>
                  <a:lnTo>
                    <a:pt x="2097643" y="37480"/>
                  </a:lnTo>
                  <a:lnTo>
                    <a:pt x="2056953" y="10054"/>
                  </a:lnTo>
                  <a:lnTo>
                    <a:pt x="200710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39874" y="2789681"/>
              <a:ext cx="2135505" cy="1280160"/>
            </a:xfrm>
            <a:custGeom>
              <a:avLst/>
              <a:gdLst/>
              <a:ahLst/>
              <a:cxnLst/>
              <a:rect l="l" t="t" r="r" b="b"/>
              <a:pathLst>
                <a:path w="2135504" h="1280160">
                  <a:moveTo>
                    <a:pt x="0" y="128015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5" y="0"/>
                  </a:lnTo>
                  <a:lnTo>
                    <a:pt x="2007108" y="0"/>
                  </a:lnTo>
                  <a:lnTo>
                    <a:pt x="2056953" y="10054"/>
                  </a:lnTo>
                  <a:lnTo>
                    <a:pt x="2097643" y="37480"/>
                  </a:lnTo>
                  <a:lnTo>
                    <a:pt x="2125069" y="78170"/>
                  </a:lnTo>
                  <a:lnTo>
                    <a:pt x="2135124" y="128015"/>
                  </a:lnTo>
                  <a:lnTo>
                    <a:pt x="2135124" y="1152143"/>
                  </a:lnTo>
                  <a:lnTo>
                    <a:pt x="2125069" y="1201989"/>
                  </a:lnTo>
                  <a:lnTo>
                    <a:pt x="2097643" y="1242679"/>
                  </a:lnTo>
                  <a:lnTo>
                    <a:pt x="2056953" y="1270105"/>
                  </a:lnTo>
                  <a:lnTo>
                    <a:pt x="2007108" y="1280159"/>
                  </a:lnTo>
                  <a:lnTo>
                    <a:pt x="128015" y="1280159"/>
                  </a:lnTo>
                  <a:lnTo>
                    <a:pt x="78170" y="1270105"/>
                  </a:lnTo>
                  <a:lnTo>
                    <a:pt x="37480" y="1242679"/>
                  </a:lnTo>
                  <a:lnTo>
                    <a:pt x="10054" y="1201989"/>
                  </a:lnTo>
                  <a:lnTo>
                    <a:pt x="0" y="1152143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1247" y="3219907"/>
              <a:ext cx="1157477" cy="38130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387596" y="3163823"/>
            <a:ext cx="452755" cy="530860"/>
          </a:xfrm>
          <a:custGeom>
            <a:avLst/>
            <a:gdLst/>
            <a:ahLst/>
            <a:cxnLst/>
            <a:rect l="l" t="t" r="r" b="b"/>
            <a:pathLst>
              <a:path w="452754" h="530860">
                <a:moveTo>
                  <a:pt x="226313" y="0"/>
                </a:moveTo>
                <a:lnTo>
                  <a:pt x="226313" y="106045"/>
                </a:lnTo>
                <a:lnTo>
                  <a:pt x="0" y="106045"/>
                </a:lnTo>
                <a:lnTo>
                  <a:pt x="0" y="424306"/>
                </a:lnTo>
                <a:lnTo>
                  <a:pt x="226313" y="424306"/>
                </a:lnTo>
                <a:lnTo>
                  <a:pt x="226313" y="530351"/>
                </a:lnTo>
                <a:lnTo>
                  <a:pt x="452627" y="265175"/>
                </a:lnTo>
                <a:lnTo>
                  <a:pt x="226313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5015484" y="2776727"/>
            <a:ext cx="2196465" cy="1306195"/>
            <a:chOff x="5015484" y="2776727"/>
            <a:chExt cx="2196465" cy="1306195"/>
          </a:xfrm>
        </p:grpSpPr>
        <p:sp>
          <p:nvSpPr>
            <p:cNvPr id="9" name="object 9"/>
            <p:cNvSpPr/>
            <p:nvPr/>
          </p:nvSpPr>
          <p:spPr>
            <a:xfrm>
              <a:off x="5028438" y="2789681"/>
              <a:ext cx="2136775" cy="1280160"/>
            </a:xfrm>
            <a:custGeom>
              <a:avLst/>
              <a:gdLst/>
              <a:ahLst/>
              <a:cxnLst/>
              <a:rect l="l" t="t" r="r" b="b"/>
              <a:pathLst>
                <a:path w="2136775" h="1280160">
                  <a:moveTo>
                    <a:pt x="2008632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1152143"/>
                  </a:lnTo>
                  <a:lnTo>
                    <a:pt x="10054" y="1201989"/>
                  </a:lnTo>
                  <a:lnTo>
                    <a:pt x="37480" y="1242679"/>
                  </a:lnTo>
                  <a:lnTo>
                    <a:pt x="78170" y="1270105"/>
                  </a:lnTo>
                  <a:lnTo>
                    <a:pt x="128015" y="1280159"/>
                  </a:lnTo>
                  <a:lnTo>
                    <a:pt x="2008632" y="1280159"/>
                  </a:lnTo>
                  <a:lnTo>
                    <a:pt x="2058477" y="1270105"/>
                  </a:lnTo>
                  <a:lnTo>
                    <a:pt x="2099167" y="1242679"/>
                  </a:lnTo>
                  <a:lnTo>
                    <a:pt x="2126593" y="1201989"/>
                  </a:lnTo>
                  <a:lnTo>
                    <a:pt x="2136647" y="1152143"/>
                  </a:lnTo>
                  <a:lnTo>
                    <a:pt x="2136647" y="128015"/>
                  </a:lnTo>
                  <a:lnTo>
                    <a:pt x="2126593" y="78170"/>
                  </a:lnTo>
                  <a:lnTo>
                    <a:pt x="2099167" y="37480"/>
                  </a:lnTo>
                  <a:lnTo>
                    <a:pt x="2058477" y="10054"/>
                  </a:lnTo>
                  <a:lnTo>
                    <a:pt x="200863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28438" y="2789681"/>
              <a:ext cx="2136775" cy="1280160"/>
            </a:xfrm>
            <a:custGeom>
              <a:avLst/>
              <a:gdLst/>
              <a:ahLst/>
              <a:cxnLst/>
              <a:rect l="l" t="t" r="r" b="b"/>
              <a:pathLst>
                <a:path w="2136775" h="1280160">
                  <a:moveTo>
                    <a:pt x="0" y="128015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5" y="0"/>
                  </a:lnTo>
                  <a:lnTo>
                    <a:pt x="2008632" y="0"/>
                  </a:lnTo>
                  <a:lnTo>
                    <a:pt x="2058477" y="10054"/>
                  </a:lnTo>
                  <a:lnTo>
                    <a:pt x="2099167" y="37480"/>
                  </a:lnTo>
                  <a:lnTo>
                    <a:pt x="2126593" y="78170"/>
                  </a:lnTo>
                  <a:lnTo>
                    <a:pt x="2136647" y="128015"/>
                  </a:lnTo>
                  <a:lnTo>
                    <a:pt x="2136647" y="1152143"/>
                  </a:lnTo>
                  <a:lnTo>
                    <a:pt x="2126593" y="1201989"/>
                  </a:lnTo>
                  <a:lnTo>
                    <a:pt x="2099167" y="1242679"/>
                  </a:lnTo>
                  <a:lnTo>
                    <a:pt x="2058477" y="1270105"/>
                  </a:lnTo>
                  <a:lnTo>
                    <a:pt x="2008632" y="1280159"/>
                  </a:lnTo>
                  <a:lnTo>
                    <a:pt x="128015" y="1280159"/>
                  </a:lnTo>
                  <a:lnTo>
                    <a:pt x="78170" y="1270105"/>
                  </a:lnTo>
                  <a:lnTo>
                    <a:pt x="37480" y="1242679"/>
                  </a:lnTo>
                  <a:lnTo>
                    <a:pt x="10054" y="1201989"/>
                  </a:lnTo>
                  <a:lnTo>
                    <a:pt x="0" y="1152143"/>
                  </a:lnTo>
                  <a:lnTo>
                    <a:pt x="0" y="12801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60" y="3219907"/>
              <a:ext cx="2045589" cy="38130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377683" y="3163823"/>
            <a:ext cx="452755" cy="530860"/>
          </a:xfrm>
          <a:custGeom>
            <a:avLst/>
            <a:gdLst/>
            <a:ahLst/>
            <a:cxnLst/>
            <a:rect l="l" t="t" r="r" b="b"/>
            <a:pathLst>
              <a:path w="452754" h="530860">
                <a:moveTo>
                  <a:pt x="226314" y="0"/>
                </a:moveTo>
                <a:lnTo>
                  <a:pt x="226314" y="106045"/>
                </a:lnTo>
                <a:lnTo>
                  <a:pt x="0" y="106045"/>
                </a:lnTo>
                <a:lnTo>
                  <a:pt x="0" y="424306"/>
                </a:lnTo>
                <a:lnTo>
                  <a:pt x="226314" y="424306"/>
                </a:lnTo>
                <a:lnTo>
                  <a:pt x="226314" y="530351"/>
                </a:lnTo>
                <a:lnTo>
                  <a:pt x="452627" y="265175"/>
                </a:lnTo>
                <a:lnTo>
                  <a:pt x="226314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8005571" y="2776727"/>
            <a:ext cx="2161540" cy="1306195"/>
            <a:chOff x="8005571" y="2776727"/>
            <a:chExt cx="2161540" cy="1306195"/>
          </a:xfrm>
        </p:grpSpPr>
        <p:sp>
          <p:nvSpPr>
            <p:cNvPr id="14" name="object 14"/>
            <p:cNvSpPr/>
            <p:nvPr/>
          </p:nvSpPr>
          <p:spPr>
            <a:xfrm>
              <a:off x="8018525" y="2789681"/>
              <a:ext cx="2135505" cy="1280160"/>
            </a:xfrm>
            <a:custGeom>
              <a:avLst/>
              <a:gdLst/>
              <a:ahLst/>
              <a:cxnLst/>
              <a:rect l="l" t="t" r="r" b="b"/>
              <a:pathLst>
                <a:path w="2135504" h="1280160">
                  <a:moveTo>
                    <a:pt x="2007107" y="0"/>
                  </a:moveTo>
                  <a:lnTo>
                    <a:pt x="128016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1152143"/>
                  </a:lnTo>
                  <a:lnTo>
                    <a:pt x="10054" y="1201989"/>
                  </a:lnTo>
                  <a:lnTo>
                    <a:pt x="37480" y="1242679"/>
                  </a:lnTo>
                  <a:lnTo>
                    <a:pt x="78170" y="1270105"/>
                  </a:lnTo>
                  <a:lnTo>
                    <a:pt x="128016" y="1280159"/>
                  </a:lnTo>
                  <a:lnTo>
                    <a:pt x="2007107" y="1280159"/>
                  </a:lnTo>
                  <a:lnTo>
                    <a:pt x="2056953" y="1270105"/>
                  </a:lnTo>
                  <a:lnTo>
                    <a:pt x="2097643" y="1242679"/>
                  </a:lnTo>
                  <a:lnTo>
                    <a:pt x="2125069" y="1201989"/>
                  </a:lnTo>
                  <a:lnTo>
                    <a:pt x="2135124" y="1152143"/>
                  </a:lnTo>
                  <a:lnTo>
                    <a:pt x="2135124" y="128015"/>
                  </a:lnTo>
                  <a:lnTo>
                    <a:pt x="2125069" y="78170"/>
                  </a:lnTo>
                  <a:lnTo>
                    <a:pt x="2097643" y="37480"/>
                  </a:lnTo>
                  <a:lnTo>
                    <a:pt x="2056953" y="10054"/>
                  </a:lnTo>
                  <a:lnTo>
                    <a:pt x="20071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18525" y="2789681"/>
              <a:ext cx="2135505" cy="1280160"/>
            </a:xfrm>
            <a:custGeom>
              <a:avLst/>
              <a:gdLst/>
              <a:ahLst/>
              <a:cxnLst/>
              <a:rect l="l" t="t" r="r" b="b"/>
              <a:pathLst>
                <a:path w="2135504" h="1280160">
                  <a:moveTo>
                    <a:pt x="0" y="128015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6" y="0"/>
                  </a:lnTo>
                  <a:lnTo>
                    <a:pt x="2007107" y="0"/>
                  </a:lnTo>
                  <a:lnTo>
                    <a:pt x="2056953" y="10054"/>
                  </a:lnTo>
                  <a:lnTo>
                    <a:pt x="2097643" y="37480"/>
                  </a:lnTo>
                  <a:lnTo>
                    <a:pt x="2125069" y="78170"/>
                  </a:lnTo>
                  <a:lnTo>
                    <a:pt x="2135124" y="128015"/>
                  </a:lnTo>
                  <a:lnTo>
                    <a:pt x="2135124" y="1152143"/>
                  </a:lnTo>
                  <a:lnTo>
                    <a:pt x="2125069" y="1201989"/>
                  </a:lnTo>
                  <a:lnTo>
                    <a:pt x="2097643" y="1242679"/>
                  </a:lnTo>
                  <a:lnTo>
                    <a:pt x="2056953" y="1270105"/>
                  </a:lnTo>
                  <a:lnTo>
                    <a:pt x="2007107" y="1280159"/>
                  </a:lnTo>
                  <a:lnTo>
                    <a:pt x="128016" y="1280159"/>
                  </a:lnTo>
                  <a:lnTo>
                    <a:pt x="78170" y="1270105"/>
                  </a:lnTo>
                  <a:lnTo>
                    <a:pt x="37480" y="1242679"/>
                  </a:lnTo>
                  <a:lnTo>
                    <a:pt x="10054" y="1201989"/>
                  </a:lnTo>
                  <a:lnTo>
                    <a:pt x="0" y="1152143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3185" y="3219907"/>
              <a:ext cx="1400302" cy="38130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0900" y="5021579"/>
            <a:ext cx="5499100" cy="30480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879719" y="4171950"/>
            <a:ext cx="415290" cy="701040"/>
          </a:xfrm>
          <a:custGeom>
            <a:avLst/>
            <a:gdLst/>
            <a:ahLst/>
            <a:cxnLst/>
            <a:rect l="l" t="t" r="r" b="b"/>
            <a:pathLst>
              <a:path w="415289" h="701039">
                <a:moveTo>
                  <a:pt x="52216" y="76409"/>
                </a:moveTo>
                <a:lnTo>
                  <a:pt x="26408" y="78439"/>
                </a:lnTo>
                <a:lnTo>
                  <a:pt x="29082" y="100075"/>
                </a:lnTo>
                <a:lnTo>
                  <a:pt x="36067" y="132080"/>
                </a:lnTo>
                <a:lnTo>
                  <a:pt x="54736" y="192658"/>
                </a:lnTo>
                <a:lnTo>
                  <a:pt x="79120" y="247014"/>
                </a:lnTo>
                <a:lnTo>
                  <a:pt x="100583" y="282829"/>
                </a:lnTo>
                <a:lnTo>
                  <a:pt x="124332" y="313308"/>
                </a:lnTo>
                <a:lnTo>
                  <a:pt x="159384" y="343916"/>
                </a:lnTo>
                <a:lnTo>
                  <a:pt x="197992" y="360933"/>
                </a:lnTo>
                <a:lnTo>
                  <a:pt x="223900" y="363474"/>
                </a:lnTo>
                <a:lnTo>
                  <a:pt x="231266" y="364617"/>
                </a:lnTo>
                <a:lnTo>
                  <a:pt x="268858" y="383539"/>
                </a:lnTo>
                <a:lnTo>
                  <a:pt x="298830" y="413131"/>
                </a:lnTo>
                <a:lnTo>
                  <a:pt x="326516" y="453770"/>
                </a:lnTo>
                <a:lnTo>
                  <a:pt x="344931" y="490219"/>
                </a:lnTo>
                <a:lnTo>
                  <a:pt x="365505" y="545083"/>
                </a:lnTo>
                <a:lnTo>
                  <a:pt x="380364" y="605155"/>
                </a:lnTo>
                <a:lnTo>
                  <a:pt x="388365" y="668147"/>
                </a:lnTo>
                <a:lnTo>
                  <a:pt x="389381" y="700913"/>
                </a:lnTo>
                <a:lnTo>
                  <a:pt x="415289" y="700024"/>
                </a:lnTo>
                <a:lnTo>
                  <a:pt x="410971" y="633857"/>
                </a:lnTo>
                <a:lnTo>
                  <a:pt x="399033" y="569087"/>
                </a:lnTo>
                <a:lnTo>
                  <a:pt x="380491" y="508507"/>
                </a:lnTo>
                <a:lnTo>
                  <a:pt x="356234" y="454025"/>
                </a:lnTo>
                <a:lnTo>
                  <a:pt x="334771" y="418083"/>
                </a:lnTo>
                <a:lnTo>
                  <a:pt x="311150" y="387731"/>
                </a:lnTo>
                <a:lnTo>
                  <a:pt x="276478" y="357124"/>
                </a:lnTo>
                <a:lnTo>
                  <a:pt x="238505" y="339851"/>
                </a:lnTo>
                <a:lnTo>
                  <a:pt x="209550" y="336804"/>
                </a:lnTo>
                <a:lnTo>
                  <a:pt x="202437" y="335533"/>
                </a:lnTo>
                <a:lnTo>
                  <a:pt x="165353" y="316356"/>
                </a:lnTo>
                <a:lnTo>
                  <a:pt x="135889" y="286893"/>
                </a:lnTo>
                <a:lnTo>
                  <a:pt x="108076" y="246125"/>
                </a:lnTo>
                <a:lnTo>
                  <a:pt x="89661" y="209550"/>
                </a:lnTo>
                <a:lnTo>
                  <a:pt x="69214" y="154686"/>
                </a:lnTo>
                <a:lnTo>
                  <a:pt x="54482" y="94614"/>
                </a:lnTo>
                <a:lnTo>
                  <a:pt x="52216" y="76409"/>
                </a:lnTo>
                <a:close/>
              </a:path>
              <a:path w="415289" h="701039">
                <a:moveTo>
                  <a:pt x="32638" y="0"/>
                </a:moveTo>
                <a:lnTo>
                  <a:pt x="0" y="80518"/>
                </a:lnTo>
                <a:lnTo>
                  <a:pt x="26408" y="78439"/>
                </a:lnTo>
                <a:lnTo>
                  <a:pt x="24891" y="66167"/>
                </a:lnTo>
                <a:lnTo>
                  <a:pt x="50545" y="62992"/>
                </a:lnTo>
                <a:lnTo>
                  <a:pt x="70584" y="62992"/>
                </a:lnTo>
                <a:lnTo>
                  <a:pt x="32638" y="0"/>
                </a:lnTo>
                <a:close/>
              </a:path>
              <a:path w="415289" h="701039">
                <a:moveTo>
                  <a:pt x="50545" y="62992"/>
                </a:moveTo>
                <a:lnTo>
                  <a:pt x="24891" y="66167"/>
                </a:lnTo>
                <a:lnTo>
                  <a:pt x="26408" y="78439"/>
                </a:lnTo>
                <a:lnTo>
                  <a:pt x="52216" y="76409"/>
                </a:lnTo>
                <a:lnTo>
                  <a:pt x="50545" y="62992"/>
                </a:lnTo>
                <a:close/>
              </a:path>
              <a:path w="415289" h="701039">
                <a:moveTo>
                  <a:pt x="70584" y="62992"/>
                </a:moveTo>
                <a:lnTo>
                  <a:pt x="50545" y="62992"/>
                </a:lnTo>
                <a:lnTo>
                  <a:pt x="52216" y="76409"/>
                </a:lnTo>
                <a:lnTo>
                  <a:pt x="77469" y="74422"/>
                </a:lnTo>
                <a:lnTo>
                  <a:pt x="70584" y="6299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348229"/>
            <a:ext cx="3887470" cy="365760"/>
            <a:chOff x="5096002" y="2348229"/>
            <a:chExt cx="38874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348229"/>
              <a:ext cx="162725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0566" y="2348229"/>
              <a:ext cx="104461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5512" y="2348229"/>
              <a:ext cx="145795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942285"/>
            <a:ext cx="1456054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537203"/>
            <a:ext cx="255574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131259"/>
            <a:ext cx="1384680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8904" y="2774391"/>
            <a:ext cx="1358696" cy="129550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47670" y="549859"/>
            <a:ext cx="646810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5266" y="1968246"/>
            <a:ext cx="676655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// Logs </a:t>
            </a:r>
            <a:r>
              <a:rPr sz="2400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2400" spc="-5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actions </a:t>
            </a:r>
            <a:r>
              <a:rPr sz="2400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20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states </a:t>
            </a:r>
            <a:r>
              <a:rPr sz="2400" spc="-10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after </a:t>
            </a:r>
            <a:r>
              <a:rPr sz="2400" spc="-5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they </a:t>
            </a:r>
            <a:r>
              <a:rPr sz="2400" spc="-15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400" spc="-10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dispatched. </a:t>
            </a:r>
            <a:r>
              <a:rPr sz="2400" spc="-530" dirty="0">
                <a:solidFill>
                  <a:srgbClr val="008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const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logger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store</a:t>
            </a:r>
            <a:r>
              <a:rPr sz="24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2400" spc="-1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action 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 </a:t>
            </a:r>
            <a:r>
              <a:rPr sz="2400" dirty="0">
                <a:latin typeface="Calibri" panose="020F0502020204030204"/>
                <a:cs typeface="Calibri" panose="020F0502020204030204"/>
              </a:rPr>
              <a:t>{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57E99"/>
                </a:solidFill>
                <a:latin typeface="Calibri" panose="020F0502020204030204"/>
                <a:cs typeface="Calibri" panose="020F0502020204030204"/>
              </a:rPr>
              <a:t>console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action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9860" marR="2466975">
              <a:lnSpc>
                <a:spcPct val="100000"/>
              </a:lnSpc>
            </a:pPr>
            <a:r>
              <a:rPr sz="2400" spc="-10" dirty="0">
                <a:solidFill>
                  <a:srgbClr val="257E99"/>
                </a:solidFill>
                <a:latin typeface="Calibri" panose="020F0502020204030204"/>
                <a:cs typeface="Calibri" panose="020F0502020204030204"/>
              </a:rPr>
              <a:t>console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info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'dispatching'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, 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action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let</a:t>
            </a:r>
            <a:r>
              <a:rPr sz="24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result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action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9860" marR="1612265">
              <a:lnSpc>
                <a:spcPct val="100000"/>
              </a:lnSpc>
            </a:pPr>
            <a:r>
              <a:rPr sz="2400" spc="-10" dirty="0">
                <a:solidFill>
                  <a:srgbClr val="257E99"/>
                </a:solidFill>
                <a:latin typeface="Calibri" panose="020F0502020204030204"/>
                <a:cs typeface="Calibri" panose="020F0502020204030204"/>
              </a:rPr>
              <a:t>console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log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'next</a:t>
            </a:r>
            <a:r>
              <a:rPr sz="240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state'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store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getState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())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57E99"/>
                </a:solidFill>
                <a:latin typeface="Calibri" panose="020F0502020204030204"/>
                <a:cs typeface="Calibri" panose="020F0502020204030204"/>
              </a:rPr>
              <a:t>console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groupEnd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9860">
              <a:lnSpc>
                <a:spcPct val="100000"/>
              </a:lnSpc>
            </a:pP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3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result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880350" y="2750820"/>
            <a:ext cx="3761740" cy="548640"/>
            <a:chOff x="7880350" y="2750820"/>
            <a:chExt cx="3761740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0350" y="2750820"/>
              <a:ext cx="1673732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0700" y="2750820"/>
              <a:ext cx="2230881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Presentation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1</cp:revision>
  <dcterms:created xsi:type="dcterms:W3CDTF">2022-05-16T17:43:06Z</dcterms:created>
  <dcterms:modified xsi:type="dcterms:W3CDTF">2022-05-16T17:43:06Z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2022-05-16T05:30:00Z</vt:filetime>
  </property>
  <property fmtid="{D5CDD505-2E9C-101B-9397-08002B2CF9AE}" pid="5" name="ICV">
    <vt:lpwstr>7414769DF1C1447A9E8141C6605D4577</vt:lpwstr>
  </property>
  <property fmtid="{D5CDD505-2E9C-101B-9397-08002B2CF9AE}" pid="6" name="KSOProductBuildVer">
    <vt:lpwstr>1033-11.2.0.11130</vt:lpwstr>
  </property>
</Properties>
</file>