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23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64082" y="2045792"/>
            <a:ext cx="9351645" cy="686435"/>
            <a:chOff x="964082" y="2045792"/>
            <a:chExt cx="9351645" cy="68643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2045792"/>
              <a:ext cx="2860421" cy="686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8473" y="2045792"/>
              <a:ext cx="2010155" cy="686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9051" y="2045792"/>
              <a:ext cx="4946523" cy="68610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17903"/>
            <a:ext cx="394665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11426"/>
            <a:ext cx="116839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60117"/>
            <a:ext cx="343928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02077"/>
            <a:ext cx="561708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4038"/>
            <a:ext cx="3045459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768975" y="3286378"/>
            <a:ext cx="4577080" cy="365760"/>
            <a:chOff x="5768975" y="3286378"/>
            <a:chExt cx="457708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286378"/>
              <a:ext cx="227164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9113" y="3286378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4080" y="3286378"/>
              <a:ext cx="2331466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768975" y="3728339"/>
            <a:ext cx="4006215" cy="365760"/>
            <a:chOff x="5768975" y="3728339"/>
            <a:chExt cx="400621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728339"/>
              <a:ext cx="1710308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3708" y="3728339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48676" y="3728339"/>
              <a:ext cx="2326513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169994"/>
            <a:ext cx="2899155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240146" y="4764913"/>
            <a:ext cx="2622550" cy="365760"/>
            <a:chOff x="5240146" y="4764913"/>
            <a:chExt cx="2622550" cy="36576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0146" y="4764913"/>
              <a:ext cx="71627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3170" y="4764913"/>
              <a:ext cx="1119593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46112" y="4764913"/>
              <a:ext cx="1116583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27117" y="549859"/>
            <a:ext cx="3093720" cy="549275"/>
            <a:chOff x="4627117" y="549859"/>
            <a:chExt cx="309372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27117" y="549859"/>
              <a:ext cx="167005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8910" y="549859"/>
              <a:ext cx="1701545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85975" y="1746630"/>
            <a:ext cx="560705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287020" indent="-13716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async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function 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handleSaveCourse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course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 </a:t>
            </a:r>
            <a:r>
              <a:rPr sz="2400" dirty="0">
                <a:latin typeface="Calibri" panose="020F0502020204030204"/>
                <a:cs typeface="Calibri" panose="020F0502020204030204"/>
              </a:rPr>
              <a:t>{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try</a:t>
            </a:r>
            <a:r>
              <a:rPr sz="2400" spc="-15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6385" marR="5080">
              <a:lnSpc>
                <a:spcPct val="100000"/>
              </a:lnSpc>
            </a:pPr>
            <a:r>
              <a:rPr sz="24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const </a:t>
            </a:r>
            <a:r>
              <a:rPr sz="2400" spc="-1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courseId</a:t>
            </a:r>
            <a:r>
              <a:rPr sz="24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</a:t>
            </a: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await</a:t>
            </a:r>
            <a:r>
              <a:rPr sz="2400" spc="-15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saveCourse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course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);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return </a:t>
            </a:r>
            <a:r>
              <a:rPr sz="2400" spc="-1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courseId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986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catch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error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57E99"/>
                </a:solidFill>
                <a:latin typeface="Calibri" panose="020F0502020204030204"/>
                <a:cs typeface="Calibri" panose="020F0502020204030204"/>
              </a:rPr>
              <a:t>console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log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error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986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923544"/>
            <a:ext cx="4030853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16811"/>
            <a:ext cx="117475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365503"/>
            <a:ext cx="343928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807159"/>
            <a:ext cx="561708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249677"/>
            <a:ext cx="3045459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768975" y="2691638"/>
            <a:ext cx="4577080" cy="365760"/>
            <a:chOff x="5768975" y="2691638"/>
            <a:chExt cx="457708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691638"/>
              <a:ext cx="227164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9113" y="2691638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4080" y="2691638"/>
              <a:ext cx="2331466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768975" y="3133293"/>
            <a:ext cx="4006215" cy="366395"/>
            <a:chOff x="5768975" y="3133293"/>
            <a:chExt cx="4006215" cy="36639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133293"/>
              <a:ext cx="1710308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3708" y="3133293"/>
              <a:ext cx="24993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48676" y="3133293"/>
              <a:ext cx="2326513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3575939"/>
            <a:ext cx="2899155" cy="36576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240146" y="4169994"/>
            <a:ext cx="2918460" cy="366395"/>
            <a:chOff x="5240146" y="4169994"/>
            <a:chExt cx="2918460" cy="36639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0146" y="4169994"/>
              <a:ext cx="101346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08826" y="4169994"/>
              <a:ext cx="1119593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41768" y="4169994"/>
              <a:ext cx="1116583" cy="3660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40146" y="5359298"/>
            <a:ext cx="5348858" cy="3660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48105" y="1947621"/>
            <a:ext cx="2217547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Presentation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1</cp:revision>
  <dcterms:created xsi:type="dcterms:W3CDTF">2022-05-19T16:03:02Z</dcterms:created>
  <dcterms:modified xsi:type="dcterms:W3CDTF">2022-05-19T16:03:02Z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2022-05-16T05:30:00Z</vt:filetime>
  </property>
  <property fmtid="{D5CDD505-2E9C-101B-9397-08002B2CF9AE}" pid="5" name="ICV">
    <vt:lpwstr>3B7A4BFAA7464523959391F08A445D62</vt:lpwstr>
  </property>
  <property fmtid="{D5CDD505-2E9C-101B-9397-08002B2CF9AE}" pid="6" name="KSOProductBuildVer">
    <vt:lpwstr>1033-11.2.0.11130</vt:lpwstr>
  </property>
</Properties>
</file>