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0" r:id="rId15"/>
    <p:sldId id="268" r:id="rId16"/>
    <p:sldId id="281" r:id="rId17"/>
    <p:sldId id="282" r:id="rId18"/>
    <p:sldId id="283" r:id="rId19"/>
    <p:sldId id="284" r:id="rId20"/>
    <p:sldId id="29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55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jpe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2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06.png"/><Relationship Id="rId13" Type="http://schemas.openxmlformats.org/officeDocument/2006/relationships/image" Target="../media/image105.jpeg"/><Relationship Id="rId12" Type="http://schemas.openxmlformats.org/officeDocument/2006/relationships/image" Target="../media/image104.png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14.png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2.png"/><Relationship Id="rId3" Type="http://schemas.openxmlformats.org/officeDocument/2006/relationships/image" Target="../media/image14.png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png"/><Relationship Id="rId8" Type="http://schemas.openxmlformats.org/officeDocument/2006/relationships/image" Target="../media/image127.png"/><Relationship Id="rId7" Type="http://schemas.openxmlformats.org/officeDocument/2006/relationships/image" Target="../media/image126.png"/><Relationship Id="rId6" Type="http://schemas.openxmlformats.org/officeDocument/2006/relationships/image" Target="../media/image68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3" Type="http://schemas.openxmlformats.org/officeDocument/2006/relationships/image" Target="../media/image8.png"/><Relationship Id="rId2" Type="http://schemas.openxmlformats.org/officeDocument/2006/relationships/image" Target="../media/image12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0.png"/><Relationship Id="rId10" Type="http://schemas.openxmlformats.org/officeDocument/2006/relationships/image" Target="../media/image129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1.jpe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4.png"/><Relationship Id="rId10" Type="http://schemas.openxmlformats.org/officeDocument/2006/relationships/image" Target="../media/image35.pn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3929760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6638163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6846951" cy="396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3026029"/>
            <a:ext cx="1623949" cy="3962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4215" y="1848738"/>
            <a:ext cx="408305" cy="288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1520"/>
              </a:spcBef>
            </a:pPr>
            <a:r>
              <a:rPr sz="1650" spc="10" dirty="0">
                <a:solidFill>
                  <a:srgbClr val="A6A6A6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500"/>
              </a:spcBef>
            </a:pPr>
            <a:r>
              <a:rPr sz="1650" spc="10" dirty="0">
                <a:solidFill>
                  <a:srgbClr val="A6A6A6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500"/>
              </a:spcBef>
            </a:pPr>
            <a:r>
              <a:rPr sz="1650" spc="10" dirty="0">
                <a:solidFill>
                  <a:srgbClr val="A6A6A6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3655" y="3498469"/>
            <a:ext cx="1052931" cy="365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3655" y="3940809"/>
            <a:ext cx="188963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3655" y="4382770"/>
            <a:ext cx="72580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16915" y="5602223"/>
            <a:ext cx="4881245" cy="304800"/>
            <a:chOff x="616915" y="5602223"/>
            <a:chExt cx="4881245" cy="3048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915" y="5602223"/>
              <a:ext cx="921004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06270" y="5876556"/>
              <a:ext cx="3973195" cy="5080"/>
            </a:xfrm>
            <a:custGeom>
              <a:avLst/>
              <a:gdLst/>
              <a:ahLst/>
              <a:cxnLst/>
              <a:rect l="l" t="t" r="r" b="b"/>
              <a:pathLst>
                <a:path w="3973195" h="5079">
                  <a:moveTo>
                    <a:pt x="3973067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3973067" y="4571"/>
                  </a:lnTo>
                  <a:lnTo>
                    <a:pt x="397306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398" y="5602223"/>
              <a:ext cx="2818256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6512" y="5602223"/>
              <a:ext cx="207263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0144" y="5602223"/>
              <a:ext cx="1297813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249170" y="657428"/>
            <a:ext cx="7861934" cy="549275"/>
            <a:chOff x="2249170" y="657428"/>
            <a:chExt cx="7861934" cy="54927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9170" y="657428"/>
              <a:ext cx="2701925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5924" y="657428"/>
              <a:ext cx="1183233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1952" y="657428"/>
              <a:ext cx="4398772" cy="548944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161" y="2070354"/>
              <a:ext cx="7360920" cy="2263140"/>
            </a:xfrm>
            <a:custGeom>
              <a:avLst/>
              <a:gdLst/>
              <a:ahLst/>
              <a:cxnLst/>
              <a:rect l="l" t="t" r="r" b="b"/>
              <a:pathLst>
                <a:path w="7360920" h="2263140">
                  <a:moveTo>
                    <a:pt x="0" y="2263140"/>
                  </a:moveTo>
                  <a:lnTo>
                    <a:pt x="7360920" y="2263140"/>
                  </a:lnTo>
                  <a:lnTo>
                    <a:pt x="7360920" y="0"/>
                  </a:lnTo>
                  <a:lnTo>
                    <a:pt x="0" y="0"/>
                  </a:lnTo>
                  <a:lnTo>
                    <a:pt x="0" y="2263140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57700" y="657428"/>
            <a:ext cx="350494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16915" y="1776095"/>
            <a:ext cx="2712085" cy="396240"/>
            <a:chOff x="616915" y="1776095"/>
            <a:chExt cx="2712085" cy="396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915" y="1776095"/>
              <a:ext cx="1988693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924" y="1776095"/>
              <a:ext cx="888796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915" y="2400630"/>
            <a:ext cx="6638163" cy="396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915" y="3026029"/>
            <a:ext cx="6846951" cy="396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6915" y="3650564"/>
            <a:ext cx="7110857" cy="3965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93556" y="1776095"/>
            <a:ext cx="1543684" cy="3962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93556" y="2400630"/>
            <a:ext cx="807720" cy="3965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93556" y="3026029"/>
            <a:ext cx="807720" cy="3962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93556" y="3650564"/>
            <a:ext cx="807720" cy="3965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1040" y="533400"/>
            <a:ext cx="10790555" cy="5389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090" y="2570098"/>
            <a:ext cx="295325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0633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3012058"/>
            <a:ext cx="2473960" cy="365760"/>
            <a:chOff x="5624829" y="3012058"/>
            <a:chExt cx="247396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3012058"/>
              <a:ext cx="182245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5387" y="3012058"/>
              <a:ext cx="802843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624829" y="3453714"/>
            <a:ext cx="4202430" cy="366395"/>
            <a:chOff x="5624829" y="3453714"/>
            <a:chExt cx="4202430" cy="36639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453714"/>
              <a:ext cx="180708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1191" y="3453714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6159" y="3453714"/>
              <a:ext cx="2450592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896233"/>
            <a:ext cx="5672835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8140" y="1926335"/>
            <a:ext cx="3773424" cy="34198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27501" y="549859"/>
            <a:ext cx="6093459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81000"/>
            <a:ext cx="11156950" cy="56330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152400"/>
            <a:ext cx="12115165" cy="58312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304800"/>
            <a:ext cx="11304905" cy="54184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228600"/>
            <a:ext cx="11829415" cy="5924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9720" y="381000"/>
            <a:ext cx="11593195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036317"/>
            <a:ext cx="336880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52958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478277"/>
            <a:ext cx="310184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920314"/>
            <a:ext cx="2425954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514978"/>
            <a:ext cx="4563364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400824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956939"/>
            <a:ext cx="777240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399153"/>
            <a:ext cx="149123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841113"/>
            <a:ext cx="3359530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91007" y="2051888"/>
            <a:ext cx="3560445" cy="549275"/>
            <a:chOff x="591007" y="2051888"/>
            <a:chExt cx="3560445" cy="54927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007" y="2051888"/>
              <a:ext cx="172288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8548" y="2051888"/>
              <a:ext cx="2052320" cy="54894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20794" y="549859"/>
            <a:ext cx="3660140" cy="549275"/>
            <a:chOff x="4320794" y="549859"/>
            <a:chExt cx="366014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20794" y="549859"/>
              <a:ext cx="2701925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7675" y="549859"/>
              <a:ext cx="1183233" cy="548944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3918" y="2750820"/>
            <a:ext cx="3402964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645410"/>
            <a:ext cx="143167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240023"/>
            <a:ext cx="2889123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6002" y="3834384"/>
            <a:ext cx="2743835" cy="365760"/>
            <a:chOff x="5096002" y="3834384"/>
            <a:chExt cx="274383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834384"/>
              <a:ext cx="42748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0990" y="3834384"/>
              <a:ext cx="24993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5958" y="3834384"/>
              <a:ext cx="2333879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2572" y="630681"/>
            <a:ext cx="3373120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9509" y="2107834"/>
            <a:ext cx="2545860" cy="262228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84065" y="657428"/>
            <a:ext cx="4191253" cy="54894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066800" y="1371600"/>
          <a:ext cx="10276205" cy="43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6505575" imgH="2647950" progId="Paint.Picture">
                  <p:embed/>
                </p:oleObj>
              </mc:Choice>
              <mc:Fallback>
                <p:oleObj name="" r:id="rId2" imgW="6505575" imgH="2647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371600"/>
                        <a:ext cx="10276205" cy="433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1776095"/>
            <a:ext cx="7793608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15" y="3026029"/>
            <a:ext cx="1173480" cy="3962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395" y="3565016"/>
            <a:ext cx="111125" cy="1607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solidFill>
                  <a:srgbClr val="A6A6A6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650" spc="10" dirty="0">
                <a:solidFill>
                  <a:srgbClr val="A6A6A6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650" spc="10" dirty="0">
                <a:solidFill>
                  <a:srgbClr val="A6A6A6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650" spc="10" dirty="0">
                <a:solidFill>
                  <a:srgbClr val="A6A6A6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3655" y="3498469"/>
            <a:ext cx="6613525" cy="365760"/>
            <a:chOff x="1203655" y="3498469"/>
            <a:chExt cx="661352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655" y="3498469"/>
              <a:ext cx="3729736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7994" y="3498469"/>
              <a:ext cx="3038855" cy="3657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3655" y="3940809"/>
            <a:ext cx="230771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3655" y="4382770"/>
            <a:ext cx="3185541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3655" y="4824729"/>
            <a:ext cx="459790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43529" y="657428"/>
            <a:ext cx="6678041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090" y="2081733"/>
            <a:ext cx="103441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785" y="2081733"/>
            <a:ext cx="4784852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8090" y="2676779"/>
            <a:ext cx="91440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6785" y="2676779"/>
            <a:ext cx="78714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8090" y="3270834"/>
            <a:ext cx="1290827" cy="36606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96785" y="3270834"/>
            <a:ext cx="4486275" cy="366395"/>
            <a:chOff x="6796785" y="3270834"/>
            <a:chExt cx="4486275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6785" y="3270834"/>
              <a:ext cx="427481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2027" y="3270834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06995" y="3270834"/>
              <a:ext cx="4076065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8090" y="3865753"/>
            <a:ext cx="1187703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796785" y="3865753"/>
            <a:ext cx="4310380" cy="731520"/>
            <a:chOff x="6796785" y="3865753"/>
            <a:chExt cx="4310380" cy="73152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96785" y="3865753"/>
              <a:ext cx="431012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96785" y="4231513"/>
              <a:ext cx="1240447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8140" y="2220467"/>
            <a:ext cx="3773424" cy="283006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76697" y="549859"/>
            <a:ext cx="2194941" cy="54894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6213" y="2750820"/>
            <a:ext cx="790447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66846" y="1762632"/>
            <a:ext cx="2562225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59" y="2399029"/>
            <a:ext cx="67437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3085" y="2901645"/>
            <a:ext cx="211264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9585" y="3405251"/>
            <a:ext cx="3451987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1655" y="1762632"/>
            <a:ext cx="364909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1015593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901645"/>
            <a:ext cx="3121532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3405251"/>
            <a:ext cx="333489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29126" y="549859"/>
            <a:ext cx="4496308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699257"/>
            <a:ext cx="5725287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140913"/>
            <a:ext cx="1491233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559"/>
            <a:ext cx="3359530" cy="36575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1422400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8602" y="2750820"/>
            <a:ext cx="479767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20724"/>
            <a:ext cx="287451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13991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662633"/>
            <a:ext cx="77724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104898"/>
            <a:ext cx="474129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546857"/>
            <a:ext cx="4142740" cy="365760"/>
            <a:chOff x="5768975" y="2546857"/>
            <a:chExt cx="414274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546857"/>
              <a:ext cx="41376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4818" y="2546857"/>
              <a:ext cx="24993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9786" y="2546857"/>
              <a:ext cx="3741674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140913"/>
            <a:ext cx="1173479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6715" y="363486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583559"/>
            <a:ext cx="501726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5062092"/>
            <a:ext cx="3709416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7525" y="2051888"/>
            <a:ext cx="2217547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51050"/>
            <a:ext cx="865022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45410"/>
            <a:ext cx="120700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240023"/>
            <a:ext cx="142989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834384"/>
            <a:ext cx="91249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428997"/>
            <a:ext cx="86563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38090" y="630681"/>
            <a:ext cx="4064381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140" y="2007107"/>
            <a:ext cx="3773424" cy="283006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7197" y="2750820"/>
            <a:ext cx="381076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45410"/>
            <a:ext cx="2505075" cy="365760"/>
            <a:chOff x="5096002" y="2645410"/>
            <a:chExt cx="250507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645410"/>
              <a:ext cx="1840483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3070" y="2645410"/>
              <a:ext cx="817841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240023"/>
            <a:ext cx="142240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834384"/>
            <a:ext cx="325729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764" y="1681292"/>
            <a:ext cx="3469896" cy="34698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38090" y="630681"/>
            <a:ext cx="3761866" cy="54863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859658"/>
            <a:ext cx="340677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453714"/>
            <a:ext cx="294043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4048633"/>
            <a:ext cx="206324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140" y="2456688"/>
            <a:ext cx="3773424" cy="235915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320794" y="549859"/>
            <a:ext cx="3660140" cy="549275"/>
            <a:chOff x="4320794" y="549859"/>
            <a:chExt cx="3660140" cy="5492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0794" y="549859"/>
              <a:ext cx="2701925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7675" y="549859"/>
              <a:ext cx="1183233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04005" y="1762632"/>
            <a:ext cx="242773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7685" y="2399029"/>
            <a:ext cx="3433699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1521" y="2901645"/>
            <a:ext cx="2471293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4317" y="3405251"/>
            <a:ext cx="2180209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1655" y="1762632"/>
            <a:ext cx="338010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426046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901645"/>
            <a:ext cx="2031111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3405251"/>
            <a:ext cx="4278630" cy="3048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43811" y="549859"/>
            <a:ext cx="9258300" cy="549275"/>
            <a:chOff x="1543811" y="549859"/>
            <a:chExt cx="9258300" cy="54927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3811" y="549859"/>
              <a:ext cx="270192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0566" y="549859"/>
              <a:ext cx="1183233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6594" y="549859"/>
              <a:ext cx="5795517" cy="54894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On-screen Show (4:3)</PresentationFormat>
  <Paragraphs>94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Segoe UI</vt:lpstr>
      <vt:lpstr>Wingdings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4</cp:revision>
  <dcterms:created xsi:type="dcterms:W3CDTF">2022-05-21T08:11:00Z</dcterms:created>
  <dcterms:modified xsi:type="dcterms:W3CDTF">2022-05-21T13:38:01Z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2022-05-16T11:00:00Z</vt:filetime>
  </property>
  <property fmtid="{D5CDD505-2E9C-101B-9397-08002B2CF9AE}" pid="5" name="ICV">
    <vt:lpwstr>5EED4AFDCF044F25A6177164CEDD3665</vt:lpwstr>
  </property>
  <property fmtid="{D5CDD505-2E9C-101B-9397-08002B2CF9AE}" pid="6" name="KSOProductBuildVer">
    <vt:lpwstr>1033-11.2.0.11130</vt:lpwstr>
  </property>
</Properties>
</file>