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826" y="750188"/>
            <a:ext cx="1080434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jpe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56.png"/><Relationship Id="rId20" Type="http://schemas.openxmlformats.org/officeDocument/2006/relationships/image" Target="../media/image55.png"/><Relationship Id="rId2" Type="http://schemas.openxmlformats.org/officeDocument/2006/relationships/image" Target="../media/image37.png"/><Relationship Id="rId19" Type="http://schemas.openxmlformats.org/officeDocument/2006/relationships/image" Target="../media/image54.png"/><Relationship Id="rId18" Type="http://schemas.openxmlformats.org/officeDocument/2006/relationships/image" Target="../media/image53.png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07873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5880" y="2954401"/>
            <a:ext cx="2114931" cy="5486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29003" y="3714445"/>
            <a:ext cx="15601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404040"/>
                </a:solidFill>
                <a:latin typeface="Segoe UI Emoji" panose="020B0502040204020203"/>
                <a:cs typeface="Segoe UI Emoji" panose="020B0502040204020203"/>
              </a:rPr>
              <a:t>😲</a:t>
            </a:r>
            <a:endParaRPr sz="8800">
              <a:latin typeface="Segoe UI Emoji" panose="020B0502040204020203"/>
              <a:cs typeface="Segoe UI Emoji" panose="020B0502040204020203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5638800" y="-5715"/>
          <a:ext cx="6672580" cy="686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6667500" imgH="6858000" progId="Paint.Picture">
                  <p:embed/>
                </p:oleObj>
              </mc:Choice>
              <mc:Fallback>
                <p:oleObj name="" r:id="rId2" imgW="6667500" imgH="68580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-5715"/>
                        <a:ext cx="6672580" cy="686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683240" y="5836920"/>
            <a:ext cx="500380" cy="289560"/>
            <a:chOff x="10607040" y="5836920"/>
            <a:chExt cx="447040" cy="289560"/>
          </a:xfrm>
        </p:grpSpPr>
        <p:sp>
          <p:nvSpPr>
            <p:cNvPr id="6" name="object 6"/>
            <p:cNvSpPr/>
            <p:nvPr/>
          </p:nvSpPr>
          <p:spPr>
            <a:xfrm>
              <a:off x="10619994" y="5849874"/>
              <a:ext cx="421005" cy="264160"/>
            </a:xfrm>
            <a:custGeom>
              <a:avLst/>
              <a:gdLst/>
              <a:ahLst/>
              <a:cxnLst/>
              <a:rect l="l" t="t" r="r" b="b"/>
              <a:pathLst>
                <a:path w="421004" h="264160">
                  <a:moveTo>
                    <a:pt x="420624" y="0"/>
                  </a:moveTo>
                  <a:lnTo>
                    <a:pt x="0" y="0"/>
                  </a:lnTo>
                  <a:lnTo>
                    <a:pt x="0" y="263652"/>
                  </a:lnTo>
                  <a:lnTo>
                    <a:pt x="420624" y="263652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00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619994" y="5849874"/>
              <a:ext cx="421005" cy="264160"/>
            </a:xfrm>
            <a:custGeom>
              <a:avLst/>
              <a:gdLst/>
              <a:ahLst/>
              <a:cxnLst/>
              <a:rect l="l" t="t" r="r" b="b"/>
              <a:pathLst>
                <a:path w="421004" h="264160">
                  <a:moveTo>
                    <a:pt x="0" y="263652"/>
                  </a:moveTo>
                  <a:lnTo>
                    <a:pt x="420624" y="263652"/>
                  </a:lnTo>
                  <a:lnTo>
                    <a:pt x="420624" y="0"/>
                  </a:lnTo>
                  <a:lnTo>
                    <a:pt x="0" y="0"/>
                  </a:lnTo>
                  <a:lnTo>
                    <a:pt x="0" y="26365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3140913"/>
            <a:ext cx="5074031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677" y="1947621"/>
            <a:ext cx="2172589" cy="5489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69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/src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80541" y="1314068"/>
            <a:ext cx="27133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lots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files...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26" y="3570223"/>
            <a:ext cx="2291715" cy="205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/build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8000"/>
              </a:lnSpc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index.html 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bundle.js </a:t>
            </a:r>
            <a:r>
              <a:rPr sz="2200" spc="-13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styles.css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4984" y="696798"/>
            <a:ext cx="1906904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4" y="3491484"/>
            <a:ext cx="2489073" cy="33527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594103"/>
            <a:ext cx="398970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087626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036317"/>
            <a:ext cx="303428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478277"/>
            <a:ext cx="4713859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2920314"/>
            <a:ext cx="5297805" cy="366395"/>
            <a:chOff x="5768975" y="2920314"/>
            <a:chExt cx="529780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920314"/>
              <a:ext cx="345516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9545" y="2920314"/>
              <a:ext cx="2006980" cy="36606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768975" y="3362578"/>
            <a:ext cx="4725035" cy="365760"/>
            <a:chOff x="5768975" y="3362578"/>
            <a:chExt cx="472503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362578"/>
              <a:ext cx="1445641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3961" y="3362578"/>
              <a:ext cx="73152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02601" y="3362578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7569" y="3362578"/>
              <a:ext cx="276605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3804539"/>
            <a:ext cx="4972304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4246194"/>
            <a:ext cx="3708146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4688713"/>
            <a:ext cx="5375402" cy="36576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6017" y="473963"/>
            <a:ext cx="5872734" cy="548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0742" y="2898901"/>
            <a:ext cx="162052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4414" y="3601846"/>
            <a:ext cx="1055217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9127" y="2898901"/>
            <a:ext cx="175018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655" y="3592957"/>
            <a:ext cx="872490" cy="365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18232" y="1135380"/>
            <a:ext cx="4812030" cy="4394200"/>
            <a:chOff x="2618232" y="1135380"/>
            <a:chExt cx="4812030" cy="43942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5808" y="1135380"/>
              <a:ext cx="4394200" cy="4394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8232" y="1420368"/>
              <a:ext cx="2662555" cy="1162685"/>
            </a:xfrm>
            <a:custGeom>
              <a:avLst/>
              <a:gdLst/>
              <a:ahLst/>
              <a:cxnLst/>
              <a:rect l="l" t="t" r="r" b="b"/>
              <a:pathLst>
                <a:path w="2662554" h="1162685">
                  <a:moveTo>
                    <a:pt x="1987295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1987295" y="1033272"/>
                  </a:lnTo>
                  <a:lnTo>
                    <a:pt x="1987295" y="861060"/>
                  </a:lnTo>
                  <a:lnTo>
                    <a:pt x="2662428" y="1162431"/>
                  </a:lnTo>
                  <a:lnTo>
                    <a:pt x="1987295" y="602742"/>
                  </a:lnTo>
                  <a:lnTo>
                    <a:pt x="198729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9765" y="1631899"/>
              <a:ext cx="663321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0498" y="1631899"/>
              <a:ext cx="443484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4297" y="1937258"/>
              <a:ext cx="1601343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11"/>
          <a:stretch>
            <a:fillRect/>
          </a:stretch>
        </p:blipFill>
        <p:spPr>
          <a:xfrm>
            <a:off x="789305" y="4357370"/>
            <a:ext cx="26193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9850" y="2750820"/>
            <a:ext cx="393547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6915" y="1870582"/>
            <a:ext cx="230886" cy="2773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027" y="1776095"/>
            <a:ext cx="3821176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15" y="2495423"/>
            <a:ext cx="304038" cy="277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027" y="2400630"/>
            <a:ext cx="2810637" cy="3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" y="3120517"/>
            <a:ext cx="306323" cy="2773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027" y="3026029"/>
            <a:ext cx="3984244" cy="396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915" y="3745357"/>
            <a:ext cx="329184" cy="2773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2027" y="3650564"/>
            <a:ext cx="4639437" cy="396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6915" y="4370578"/>
            <a:ext cx="308610" cy="2773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2027" y="4276090"/>
            <a:ext cx="3323844" cy="396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09970" y="1870582"/>
            <a:ext cx="322325" cy="2773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5081" y="1776095"/>
            <a:ext cx="4608068" cy="3962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09970" y="2495423"/>
            <a:ext cx="304038" cy="2773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25081" y="2400630"/>
            <a:ext cx="4488433" cy="3965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09970" y="3120517"/>
            <a:ext cx="310896" cy="2773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25081" y="3026029"/>
            <a:ext cx="1955037" cy="3962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09970" y="3745357"/>
            <a:ext cx="322325" cy="2773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25081" y="3650564"/>
            <a:ext cx="3017901" cy="3965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09970" y="4370578"/>
            <a:ext cx="426720" cy="2773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25081" y="4276090"/>
            <a:ext cx="4728210" cy="3962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838700" y="657428"/>
            <a:ext cx="269595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254" y="2209546"/>
            <a:ext cx="398500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41822" y="270319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4081" y="2651887"/>
            <a:ext cx="2083435" cy="365760"/>
            <a:chOff x="5652261" y="866902"/>
            <a:chExt cx="208343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2261" y="866902"/>
              <a:ext cx="111338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6539" y="866902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1508" y="866902"/>
              <a:ext cx="1004011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390" y="1947621"/>
            <a:ext cx="3336290" cy="54894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Presentation</Application>
  <PresentationFormat>On-screen Show (4:3)</PresentationFormat>
  <Paragraphs>41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Courier New</vt:lpstr>
      <vt:lpstr>Segoe UI Emoji</vt:lpstr>
      <vt:lpstr>Lucida Sans Unicode</vt:lpstr>
      <vt:lpstr>Segoe UI</vt:lpstr>
      <vt:lpstr>Microsoft YaHei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/src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4</cp:revision>
  <dcterms:created xsi:type="dcterms:W3CDTF">2022-05-21T15:14:06Z</dcterms:created>
  <dcterms:modified xsi:type="dcterms:W3CDTF">2022-05-21T15:52:49Z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2022-05-16T05:30:00Z</vt:filetime>
  </property>
  <property fmtid="{D5CDD505-2E9C-101B-9397-08002B2CF9AE}" pid="5" name="ICV">
    <vt:lpwstr>5626F48425514DFA90119B1238321ABD</vt:lpwstr>
  </property>
  <property fmtid="{D5CDD505-2E9C-101B-9397-08002B2CF9AE}" pid="6" name="KSOProductBuildVer">
    <vt:lpwstr>1033-11.2.0.11130</vt:lpwstr>
  </property>
</Properties>
</file>