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76" r:id="rId5"/>
    <p:sldId id="277" r:id="rId6"/>
    <p:sldId id="278" r:id="rId7"/>
    <p:sldId id="258" r:id="rId8"/>
    <p:sldId id="259" r:id="rId9"/>
    <p:sldId id="260" r:id="rId10"/>
    <p:sldId id="262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png"/><Relationship Id="rId8" Type="http://schemas.openxmlformats.org/officeDocument/2006/relationships/image" Target="../media/image40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48.png"/><Relationship Id="rId15" Type="http://schemas.openxmlformats.org/officeDocument/2006/relationships/image" Target="../media/image47.png"/><Relationship Id="rId14" Type="http://schemas.openxmlformats.org/officeDocument/2006/relationships/image" Target="../media/image46.png"/><Relationship Id="rId13" Type="http://schemas.openxmlformats.org/officeDocument/2006/relationships/image" Target="../media/image45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5.png"/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image" Target="../media/image5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8.jpeg"/><Relationship Id="rId1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78.png"/><Relationship Id="rId2" Type="http://schemas.openxmlformats.org/officeDocument/2006/relationships/image" Target="../media/image60.png"/><Relationship Id="rId19" Type="http://schemas.openxmlformats.org/officeDocument/2006/relationships/image" Target="../media/image77.png"/><Relationship Id="rId18" Type="http://schemas.openxmlformats.org/officeDocument/2006/relationships/image" Target="../media/image76.png"/><Relationship Id="rId17" Type="http://schemas.openxmlformats.org/officeDocument/2006/relationships/image" Target="../media/image75.png"/><Relationship Id="rId16" Type="http://schemas.openxmlformats.org/officeDocument/2006/relationships/image" Target="../media/image74.png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png"/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0.jpeg"/><Relationship Id="rId11" Type="http://schemas.openxmlformats.org/officeDocument/2006/relationships/image" Target="../media/image89.png"/><Relationship Id="rId10" Type="http://schemas.openxmlformats.org/officeDocument/2006/relationships/image" Target="../media/image88.png"/><Relationship Id="rId1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0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4.png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4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10215880" cy="6861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75944" y="3008960"/>
            <a:ext cx="8711692" cy="731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67383" y="4269613"/>
            <a:ext cx="3169285" cy="1524635"/>
            <a:chOff x="1167383" y="4269613"/>
            <a:chExt cx="3169285" cy="15246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3" y="4269613"/>
              <a:ext cx="1196555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383" y="4574108"/>
              <a:ext cx="1153858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036" y="4574108"/>
              <a:ext cx="874534" cy="305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83" y="4879594"/>
              <a:ext cx="3168904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7383" y="5184394"/>
              <a:ext cx="2532379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7383" y="5489143"/>
              <a:ext cx="2228468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654550" y="4269613"/>
            <a:ext cx="2242185" cy="1524635"/>
            <a:chOff x="4654550" y="4269613"/>
            <a:chExt cx="2242185" cy="152463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4550" y="4269613"/>
              <a:ext cx="1055827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54550" y="4574108"/>
              <a:ext cx="2139569" cy="3051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4550" y="4879594"/>
              <a:ext cx="1279398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4550" y="5184394"/>
              <a:ext cx="1856613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4550" y="5489143"/>
              <a:ext cx="2242057" cy="3048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314444" y="1538986"/>
            <a:ext cx="1863725" cy="2154555"/>
            <a:chOff x="4314444" y="1538986"/>
            <a:chExt cx="1863725" cy="215455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4444" y="1538986"/>
              <a:ext cx="1656333" cy="609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4444" y="2148586"/>
              <a:ext cx="1646174" cy="304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14444" y="2453386"/>
              <a:ext cx="1863725" cy="304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66716" y="2687447"/>
              <a:ext cx="838200" cy="10058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526" y="2750820"/>
            <a:ext cx="315391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0636" y="1480384"/>
            <a:ext cx="7756104" cy="46300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549859"/>
            <a:ext cx="7040245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5327" y="6252971"/>
            <a:ext cx="683895" cy="304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054975" y="6252971"/>
            <a:ext cx="1814195" cy="304800"/>
            <a:chOff x="8054975" y="6252971"/>
            <a:chExt cx="1814195" cy="3048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4975" y="6252971"/>
              <a:ext cx="1568323" cy="304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66452" y="6252971"/>
              <a:ext cx="402335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16879" y="6280403"/>
            <a:ext cx="974750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0636" y="1480384"/>
            <a:ext cx="7756104" cy="46300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982" y="549859"/>
            <a:ext cx="6029960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0050" y="6216396"/>
            <a:ext cx="683895" cy="30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1397" y="6216396"/>
            <a:ext cx="974750" cy="3047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710684" y="1136903"/>
            <a:ext cx="2161540" cy="4993005"/>
          </a:xfrm>
          <a:custGeom>
            <a:avLst/>
            <a:gdLst/>
            <a:ahLst/>
            <a:cxnLst/>
            <a:rect l="l" t="t" r="r" b="b"/>
            <a:pathLst>
              <a:path w="2161540" h="4993005">
                <a:moveTo>
                  <a:pt x="2161032" y="0"/>
                </a:moveTo>
                <a:lnTo>
                  <a:pt x="0" y="0"/>
                </a:lnTo>
                <a:lnTo>
                  <a:pt x="0" y="4992624"/>
                </a:lnTo>
                <a:lnTo>
                  <a:pt x="2161032" y="4992624"/>
                </a:lnTo>
                <a:lnTo>
                  <a:pt x="2161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741" y="3164585"/>
            <a:ext cx="11729720" cy="0"/>
          </a:xfrm>
          <a:custGeom>
            <a:avLst/>
            <a:gdLst/>
            <a:ahLst/>
            <a:cxnLst/>
            <a:rect l="l" t="t" r="r" b="b"/>
            <a:pathLst>
              <a:path w="11729720">
                <a:moveTo>
                  <a:pt x="0" y="0"/>
                </a:moveTo>
                <a:lnTo>
                  <a:pt x="11729592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979" y="3226307"/>
            <a:ext cx="11550396" cy="36316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0"/>
            <a:ext cx="11550396" cy="28735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7104" y="886951"/>
            <a:ext cx="8173720" cy="5116195"/>
            <a:chOff x="2007104" y="886951"/>
            <a:chExt cx="8173720" cy="511619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007104" y="886951"/>
              <a:ext cx="8173218" cy="51161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31492" y="888491"/>
              <a:ext cx="8129270" cy="5081270"/>
            </a:xfrm>
            <a:custGeom>
              <a:avLst/>
              <a:gdLst/>
              <a:ahLst/>
              <a:cxnLst/>
              <a:rect l="l" t="t" r="r" b="b"/>
              <a:pathLst>
                <a:path w="8129270" h="5081270">
                  <a:moveTo>
                    <a:pt x="6787260" y="0"/>
                  </a:moveTo>
                  <a:lnTo>
                    <a:pt x="6858761" y="635127"/>
                  </a:lnTo>
                  <a:lnTo>
                    <a:pt x="6733499" y="659627"/>
                  </a:lnTo>
                  <a:lnTo>
                    <a:pt x="6609321" y="684737"/>
                  </a:lnTo>
                  <a:lnTo>
                    <a:pt x="6486227" y="710454"/>
                  </a:lnTo>
                  <a:lnTo>
                    <a:pt x="6364216" y="736780"/>
                  </a:lnTo>
                  <a:lnTo>
                    <a:pt x="6243289" y="763714"/>
                  </a:lnTo>
                  <a:lnTo>
                    <a:pt x="6123447" y="791257"/>
                  </a:lnTo>
                  <a:lnTo>
                    <a:pt x="6004688" y="819407"/>
                  </a:lnTo>
                  <a:lnTo>
                    <a:pt x="5887012" y="848166"/>
                  </a:lnTo>
                  <a:lnTo>
                    <a:pt x="5770421" y="877534"/>
                  </a:lnTo>
                  <a:lnTo>
                    <a:pt x="5654913" y="907509"/>
                  </a:lnTo>
                  <a:lnTo>
                    <a:pt x="5540490" y="938093"/>
                  </a:lnTo>
                  <a:lnTo>
                    <a:pt x="5427150" y="969286"/>
                  </a:lnTo>
                  <a:lnTo>
                    <a:pt x="5314894" y="1001086"/>
                  </a:lnTo>
                  <a:lnTo>
                    <a:pt x="5203722" y="1033495"/>
                  </a:lnTo>
                  <a:lnTo>
                    <a:pt x="5093634" y="1066512"/>
                  </a:lnTo>
                  <a:lnTo>
                    <a:pt x="4984629" y="1100138"/>
                  </a:lnTo>
                  <a:lnTo>
                    <a:pt x="4876709" y="1134372"/>
                  </a:lnTo>
                  <a:lnTo>
                    <a:pt x="4769872" y="1169214"/>
                  </a:lnTo>
                  <a:lnTo>
                    <a:pt x="4664119" y="1204664"/>
                  </a:lnTo>
                  <a:lnTo>
                    <a:pt x="4559450" y="1240723"/>
                  </a:lnTo>
                  <a:lnTo>
                    <a:pt x="4455865" y="1277390"/>
                  </a:lnTo>
                  <a:lnTo>
                    <a:pt x="4353363" y="1314665"/>
                  </a:lnTo>
                  <a:lnTo>
                    <a:pt x="4251946" y="1352549"/>
                  </a:lnTo>
                  <a:lnTo>
                    <a:pt x="4151612" y="1391041"/>
                  </a:lnTo>
                  <a:lnTo>
                    <a:pt x="4052362" y="1430141"/>
                  </a:lnTo>
                  <a:lnTo>
                    <a:pt x="3954196" y="1469850"/>
                  </a:lnTo>
                  <a:lnTo>
                    <a:pt x="3857114" y="1510167"/>
                  </a:lnTo>
                  <a:lnTo>
                    <a:pt x="3761116" y="1551092"/>
                  </a:lnTo>
                  <a:lnTo>
                    <a:pt x="3666201" y="1592625"/>
                  </a:lnTo>
                  <a:lnTo>
                    <a:pt x="3572371" y="1634767"/>
                  </a:lnTo>
                  <a:lnTo>
                    <a:pt x="3479624" y="1677517"/>
                  </a:lnTo>
                  <a:lnTo>
                    <a:pt x="3387961" y="1720876"/>
                  </a:lnTo>
                  <a:lnTo>
                    <a:pt x="3342536" y="1742783"/>
                  </a:lnTo>
                  <a:lnTo>
                    <a:pt x="3297382" y="1764842"/>
                  </a:lnTo>
                  <a:lnTo>
                    <a:pt x="3252499" y="1787054"/>
                  </a:lnTo>
                  <a:lnTo>
                    <a:pt x="3207887" y="1809417"/>
                  </a:lnTo>
                  <a:lnTo>
                    <a:pt x="3163545" y="1831933"/>
                  </a:lnTo>
                  <a:lnTo>
                    <a:pt x="3119475" y="1854601"/>
                  </a:lnTo>
                  <a:lnTo>
                    <a:pt x="3075676" y="1877421"/>
                  </a:lnTo>
                  <a:lnTo>
                    <a:pt x="3032148" y="1900392"/>
                  </a:lnTo>
                  <a:lnTo>
                    <a:pt x="2988890" y="1923516"/>
                  </a:lnTo>
                  <a:lnTo>
                    <a:pt x="2945904" y="1946792"/>
                  </a:lnTo>
                  <a:lnTo>
                    <a:pt x="2903188" y="1970220"/>
                  </a:lnTo>
                  <a:lnTo>
                    <a:pt x="2860744" y="1993801"/>
                  </a:lnTo>
                  <a:lnTo>
                    <a:pt x="2818570" y="2017533"/>
                  </a:lnTo>
                  <a:lnTo>
                    <a:pt x="2776668" y="2041417"/>
                  </a:lnTo>
                  <a:lnTo>
                    <a:pt x="2735036" y="2065454"/>
                  </a:lnTo>
                  <a:lnTo>
                    <a:pt x="2693676" y="2089642"/>
                  </a:lnTo>
                  <a:lnTo>
                    <a:pt x="2652586" y="2113983"/>
                  </a:lnTo>
                  <a:lnTo>
                    <a:pt x="2611767" y="2138475"/>
                  </a:lnTo>
                  <a:lnTo>
                    <a:pt x="2571220" y="2163120"/>
                  </a:lnTo>
                  <a:lnTo>
                    <a:pt x="2530943" y="2187917"/>
                  </a:lnTo>
                  <a:lnTo>
                    <a:pt x="2490937" y="2212866"/>
                  </a:lnTo>
                  <a:lnTo>
                    <a:pt x="2451202" y="2237966"/>
                  </a:lnTo>
                  <a:lnTo>
                    <a:pt x="2411738" y="2263219"/>
                  </a:lnTo>
                  <a:lnTo>
                    <a:pt x="2372545" y="2288625"/>
                  </a:lnTo>
                  <a:lnTo>
                    <a:pt x="2333623" y="2314182"/>
                  </a:lnTo>
                  <a:lnTo>
                    <a:pt x="2294972" y="2339891"/>
                  </a:lnTo>
                  <a:lnTo>
                    <a:pt x="2256592" y="2365752"/>
                  </a:lnTo>
                  <a:lnTo>
                    <a:pt x="2218483" y="2391766"/>
                  </a:lnTo>
                  <a:lnTo>
                    <a:pt x="2180645" y="2417931"/>
                  </a:lnTo>
                  <a:lnTo>
                    <a:pt x="2143078" y="2444249"/>
                  </a:lnTo>
                  <a:lnTo>
                    <a:pt x="2105782" y="2470718"/>
                  </a:lnTo>
                  <a:lnTo>
                    <a:pt x="2068757" y="2497340"/>
                  </a:lnTo>
                  <a:lnTo>
                    <a:pt x="2032002" y="2524114"/>
                  </a:lnTo>
                  <a:lnTo>
                    <a:pt x="1995519" y="2551040"/>
                  </a:lnTo>
                  <a:lnTo>
                    <a:pt x="1959307" y="2578117"/>
                  </a:lnTo>
                  <a:lnTo>
                    <a:pt x="1923365" y="2605347"/>
                  </a:lnTo>
                  <a:lnTo>
                    <a:pt x="1887695" y="2632730"/>
                  </a:lnTo>
                  <a:lnTo>
                    <a:pt x="1852295" y="2660264"/>
                  </a:lnTo>
                  <a:lnTo>
                    <a:pt x="1817167" y="2687950"/>
                  </a:lnTo>
                  <a:lnTo>
                    <a:pt x="1782309" y="2715788"/>
                  </a:lnTo>
                  <a:lnTo>
                    <a:pt x="1747723" y="2743779"/>
                  </a:lnTo>
                  <a:lnTo>
                    <a:pt x="1713407" y="2771921"/>
                  </a:lnTo>
                  <a:lnTo>
                    <a:pt x="1679362" y="2800216"/>
                  </a:lnTo>
                  <a:lnTo>
                    <a:pt x="1645589" y="2828662"/>
                  </a:lnTo>
                  <a:lnTo>
                    <a:pt x="1612086" y="2857261"/>
                  </a:lnTo>
                  <a:lnTo>
                    <a:pt x="1578854" y="2886012"/>
                  </a:lnTo>
                  <a:lnTo>
                    <a:pt x="1545893" y="2914915"/>
                  </a:lnTo>
                  <a:lnTo>
                    <a:pt x="1513203" y="2943969"/>
                  </a:lnTo>
                  <a:lnTo>
                    <a:pt x="1480785" y="2973176"/>
                  </a:lnTo>
                  <a:lnTo>
                    <a:pt x="1448637" y="3002535"/>
                  </a:lnTo>
                  <a:lnTo>
                    <a:pt x="1416760" y="3032047"/>
                  </a:lnTo>
                  <a:lnTo>
                    <a:pt x="1385154" y="3061710"/>
                  </a:lnTo>
                  <a:lnTo>
                    <a:pt x="1353819" y="3091525"/>
                  </a:lnTo>
                  <a:lnTo>
                    <a:pt x="1322754" y="3121493"/>
                  </a:lnTo>
                  <a:lnTo>
                    <a:pt x="1291961" y="3151612"/>
                  </a:lnTo>
                  <a:lnTo>
                    <a:pt x="1261439" y="3181884"/>
                  </a:lnTo>
                  <a:lnTo>
                    <a:pt x="1231188" y="3212307"/>
                  </a:lnTo>
                  <a:lnTo>
                    <a:pt x="1201208" y="3242883"/>
                  </a:lnTo>
                  <a:lnTo>
                    <a:pt x="1171498" y="3273611"/>
                  </a:lnTo>
                  <a:lnTo>
                    <a:pt x="1142060" y="3304490"/>
                  </a:lnTo>
                  <a:lnTo>
                    <a:pt x="1112893" y="3335522"/>
                  </a:lnTo>
                  <a:lnTo>
                    <a:pt x="1083996" y="3366706"/>
                  </a:lnTo>
                  <a:lnTo>
                    <a:pt x="1055371" y="3398042"/>
                  </a:lnTo>
                  <a:lnTo>
                    <a:pt x="1027016" y="3429531"/>
                  </a:lnTo>
                  <a:lnTo>
                    <a:pt x="998933" y="3461171"/>
                  </a:lnTo>
                  <a:lnTo>
                    <a:pt x="971120" y="3492963"/>
                  </a:lnTo>
                  <a:lnTo>
                    <a:pt x="943579" y="3524907"/>
                  </a:lnTo>
                  <a:lnTo>
                    <a:pt x="916308" y="3557004"/>
                  </a:lnTo>
                  <a:lnTo>
                    <a:pt x="889308" y="3589252"/>
                  </a:lnTo>
                  <a:lnTo>
                    <a:pt x="862580" y="3621653"/>
                  </a:lnTo>
                  <a:lnTo>
                    <a:pt x="836122" y="3654206"/>
                  </a:lnTo>
                  <a:lnTo>
                    <a:pt x="809935" y="3686910"/>
                  </a:lnTo>
                  <a:lnTo>
                    <a:pt x="784019" y="3719767"/>
                  </a:lnTo>
                  <a:lnTo>
                    <a:pt x="758374" y="3752776"/>
                  </a:lnTo>
                  <a:lnTo>
                    <a:pt x="733000" y="3785937"/>
                  </a:lnTo>
                  <a:lnTo>
                    <a:pt x="707897" y="3819250"/>
                  </a:lnTo>
                  <a:lnTo>
                    <a:pt x="683066" y="3852715"/>
                  </a:lnTo>
                  <a:lnTo>
                    <a:pt x="658504" y="3886333"/>
                  </a:lnTo>
                  <a:lnTo>
                    <a:pt x="634214" y="3920102"/>
                  </a:lnTo>
                  <a:lnTo>
                    <a:pt x="610195" y="3954023"/>
                  </a:lnTo>
                  <a:lnTo>
                    <a:pt x="586447" y="3988097"/>
                  </a:lnTo>
                  <a:lnTo>
                    <a:pt x="562970" y="4022322"/>
                  </a:lnTo>
                  <a:lnTo>
                    <a:pt x="539764" y="4056700"/>
                  </a:lnTo>
                  <a:lnTo>
                    <a:pt x="516828" y="4091229"/>
                  </a:lnTo>
                  <a:lnTo>
                    <a:pt x="494164" y="4125911"/>
                  </a:lnTo>
                  <a:lnTo>
                    <a:pt x="471771" y="4160745"/>
                  </a:lnTo>
                  <a:lnTo>
                    <a:pt x="449648" y="4195731"/>
                  </a:lnTo>
                  <a:lnTo>
                    <a:pt x="427797" y="4230869"/>
                  </a:lnTo>
                  <a:lnTo>
                    <a:pt x="406217" y="4266159"/>
                  </a:lnTo>
                  <a:lnTo>
                    <a:pt x="384907" y="4301601"/>
                  </a:lnTo>
                  <a:lnTo>
                    <a:pt x="363868" y="4337195"/>
                  </a:lnTo>
                  <a:lnTo>
                    <a:pt x="343101" y="4372942"/>
                  </a:lnTo>
                  <a:lnTo>
                    <a:pt x="322604" y="4408840"/>
                  </a:lnTo>
                  <a:lnTo>
                    <a:pt x="302379" y="4444890"/>
                  </a:lnTo>
                  <a:lnTo>
                    <a:pt x="282424" y="4481093"/>
                  </a:lnTo>
                  <a:lnTo>
                    <a:pt x="262740" y="4517447"/>
                  </a:lnTo>
                  <a:lnTo>
                    <a:pt x="243327" y="4553954"/>
                  </a:lnTo>
                  <a:lnTo>
                    <a:pt x="224186" y="4590613"/>
                  </a:lnTo>
                  <a:lnTo>
                    <a:pt x="205315" y="4627424"/>
                  </a:lnTo>
                  <a:lnTo>
                    <a:pt x="186715" y="4664387"/>
                  </a:lnTo>
                  <a:lnTo>
                    <a:pt x="168386" y="4701502"/>
                  </a:lnTo>
                  <a:lnTo>
                    <a:pt x="150328" y="4738769"/>
                  </a:lnTo>
                  <a:lnTo>
                    <a:pt x="132541" y="4776188"/>
                  </a:lnTo>
                  <a:lnTo>
                    <a:pt x="115025" y="4813759"/>
                  </a:lnTo>
                  <a:lnTo>
                    <a:pt x="97780" y="4851482"/>
                  </a:lnTo>
                  <a:lnTo>
                    <a:pt x="80806" y="4889358"/>
                  </a:lnTo>
                  <a:lnTo>
                    <a:pt x="64103" y="4927385"/>
                  </a:lnTo>
                  <a:lnTo>
                    <a:pt x="47670" y="4965565"/>
                  </a:lnTo>
                  <a:lnTo>
                    <a:pt x="31509" y="5003896"/>
                  </a:lnTo>
                  <a:lnTo>
                    <a:pt x="15619" y="5042380"/>
                  </a:lnTo>
                  <a:lnTo>
                    <a:pt x="0" y="5081016"/>
                  </a:lnTo>
                  <a:lnTo>
                    <a:pt x="25358" y="5046917"/>
                  </a:lnTo>
                  <a:lnTo>
                    <a:pt x="50944" y="5012998"/>
                  </a:lnTo>
                  <a:lnTo>
                    <a:pt x="76756" y="4979259"/>
                  </a:lnTo>
                  <a:lnTo>
                    <a:pt x="102794" y="4945700"/>
                  </a:lnTo>
                  <a:lnTo>
                    <a:pt x="129060" y="4912320"/>
                  </a:lnTo>
                  <a:lnTo>
                    <a:pt x="155552" y="4879120"/>
                  </a:lnTo>
                  <a:lnTo>
                    <a:pt x="182270" y="4846100"/>
                  </a:lnTo>
                  <a:lnTo>
                    <a:pt x="209215" y="4813259"/>
                  </a:lnTo>
                  <a:lnTo>
                    <a:pt x="236387" y="4780598"/>
                  </a:lnTo>
                  <a:lnTo>
                    <a:pt x="263786" y="4748117"/>
                  </a:lnTo>
                  <a:lnTo>
                    <a:pt x="291411" y="4715815"/>
                  </a:lnTo>
                  <a:lnTo>
                    <a:pt x="319263" y="4683693"/>
                  </a:lnTo>
                  <a:lnTo>
                    <a:pt x="347342" y="4651751"/>
                  </a:lnTo>
                  <a:lnTo>
                    <a:pt x="375647" y="4619988"/>
                  </a:lnTo>
                  <a:lnTo>
                    <a:pt x="404179" y="4588405"/>
                  </a:lnTo>
                  <a:lnTo>
                    <a:pt x="432937" y="4557002"/>
                  </a:lnTo>
                  <a:lnTo>
                    <a:pt x="461922" y="4525778"/>
                  </a:lnTo>
                  <a:lnTo>
                    <a:pt x="491134" y="4494734"/>
                  </a:lnTo>
                  <a:lnTo>
                    <a:pt x="520572" y="4463870"/>
                  </a:lnTo>
                  <a:lnTo>
                    <a:pt x="550237" y="4433186"/>
                  </a:lnTo>
                  <a:lnTo>
                    <a:pt x="580129" y="4402681"/>
                  </a:lnTo>
                  <a:lnTo>
                    <a:pt x="610247" y="4372355"/>
                  </a:lnTo>
                  <a:lnTo>
                    <a:pt x="640592" y="4342210"/>
                  </a:lnTo>
                  <a:lnTo>
                    <a:pt x="671164" y="4312244"/>
                  </a:lnTo>
                  <a:lnTo>
                    <a:pt x="701962" y="4282458"/>
                  </a:lnTo>
                  <a:lnTo>
                    <a:pt x="732987" y="4252851"/>
                  </a:lnTo>
                  <a:lnTo>
                    <a:pt x="764239" y="4223424"/>
                  </a:lnTo>
                  <a:lnTo>
                    <a:pt x="795717" y="4194177"/>
                  </a:lnTo>
                  <a:lnTo>
                    <a:pt x="827422" y="4165110"/>
                  </a:lnTo>
                  <a:lnTo>
                    <a:pt x="859353" y="4136222"/>
                  </a:lnTo>
                  <a:lnTo>
                    <a:pt x="891512" y="4107514"/>
                  </a:lnTo>
                  <a:lnTo>
                    <a:pt x="923896" y="4078985"/>
                  </a:lnTo>
                  <a:lnTo>
                    <a:pt x="956508" y="4050636"/>
                  </a:lnTo>
                  <a:lnTo>
                    <a:pt x="989346" y="4022467"/>
                  </a:lnTo>
                  <a:lnTo>
                    <a:pt x="1022411" y="3994478"/>
                  </a:lnTo>
                  <a:lnTo>
                    <a:pt x="1055702" y="3966668"/>
                  </a:lnTo>
                  <a:lnTo>
                    <a:pt x="1089220" y="3939038"/>
                  </a:lnTo>
                  <a:lnTo>
                    <a:pt x="1122965" y="3911587"/>
                  </a:lnTo>
                  <a:lnTo>
                    <a:pt x="1156936" y="3884317"/>
                  </a:lnTo>
                  <a:lnTo>
                    <a:pt x="1191134" y="3857225"/>
                  </a:lnTo>
                  <a:lnTo>
                    <a:pt x="1225559" y="3830314"/>
                  </a:lnTo>
                  <a:lnTo>
                    <a:pt x="1260210" y="3803582"/>
                  </a:lnTo>
                  <a:lnTo>
                    <a:pt x="1295088" y="3777030"/>
                  </a:lnTo>
                  <a:lnTo>
                    <a:pt x="1330192" y="3750658"/>
                  </a:lnTo>
                  <a:lnTo>
                    <a:pt x="1365523" y="3724465"/>
                  </a:lnTo>
                  <a:lnTo>
                    <a:pt x="1401081" y="3698452"/>
                  </a:lnTo>
                  <a:lnTo>
                    <a:pt x="1436866" y="3672619"/>
                  </a:lnTo>
                  <a:lnTo>
                    <a:pt x="1472877" y="3646965"/>
                  </a:lnTo>
                  <a:lnTo>
                    <a:pt x="1509115" y="3621491"/>
                  </a:lnTo>
                  <a:lnTo>
                    <a:pt x="1545579" y="3596197"/>
                  </a:lnTo>
                  <a:lnTo>
                    <a:pt x="1582270" y="3571082"/>
                  </a:lnTo>
                  <a:lnTo>
                    <a:pt x="1619188" y="3546147"/>
                  </a:lnTo>
                  <a:lnTo>
                    <a:pt x="1656332" y="3521392"/>
                  </a:lnTo>
                  <a:lnTo>
                    <a:pt x="1693703" y="3496816"/>
                  </a:lnTo>
                  <a:lnTo>
                    <a:pt x="1731301" y="3472420"/>
                  </a:lnTo>
                  <a:lnTo>
                    <a:pt x="1769125" y="3448204"/>
                  </a:lnTo>
                  <a:lnTo>
                    <a:pt x="1807176" y="3424167"/>
                  </a:lnTo>
                  <a:lnTo>
                    <a:pt x="1845453" y="3400310"/>
                  </a:lnTo>
                  <a:lnTo>
                    <a:pt x="1883957" y="3376633"/>
                  </a:lnTo>
                  <a:lnTo>
                    <a:pt x="1922688" y="3353135"/>
                  </a:lnTo>
                  <a:lnTo>
                    <a:pt x="1961646" y="3329817"/>
                  </a:lnTo>
                  <a:lnTo>
                    <a:pt x="2000830" y="3306679"/>
                  </a:lnTo>
                  <a:lnTo>
                    <a:pt x="2040240" y="3283720"/>
                  </a:lnTo>
                  <a:lnTo>
                    <a:pt x="2079878" y="3260941"/>
                  </a:lnTo>
                  <a:lnTo>
                    <a:pt x="2119742" y="3238342"/>
                  </a:lnTo>
                  <a:lnTo>
                    <a:pt x="2159832" y="3215923"/>
                  </a:lnTo>
                  <a:lnTo>
                    <a:pt x="2200150" y="3193683"/>
                  </a:lnTo>
                  <a:lnTo>
                    <a:pt x="2240694" y="3171623"/>
                  </a:lnTo>
                  <a:lnTo>
                    <a:pt x="2281464" y="3149742"/>
                  </a:lnTo>
                  <a:lnTo>
                    <a:pt x="2322461" y="3128041"/>
                  </a:lnTo>
                  <a:lnTo>
                    <a:pt x="2363685" y="3106520"/>
                  </a:lnTo>
                  <a:lnTo>
                    <a:pt x="2405136" y="3085178"/>
                  </a:lnTo>
                  <a:lnTo>
                    <a:pt x="2446813" y="3064017"/>
                  </a:lnTo>
                  <a:lnTo>
                    <a:pt x="2488717" y="3043034"/>
                  </a:lnTo>
                  <a:lnTo>
                    <a:pt x="2530847" y="3022232"/>
                  </a:lnTo>
                  <a:lnTo>
                    <a:pt x="2573204" y="3001609"/>
                  </a:lnTo>
                  <a:lnTo>
                    <a:pt x="2615788" y="2981166"/>
                  </a:lnTo>
                  <a:lnTo>
                    <a:pt x="2658598" y="2960903"/>
                  </a:lnTo>
                  <a:lnTo>
                    <a:pt x="2701635" y="2940819"/>
                  </a:lnTo>
                  <a:lnTo>
                    <a:pt x="2744898" y="2920915"/>
                  </a:lnTo>
                  <a:lnTo>
                    <a:pt x="2788389" y="2901190"/>
                  </a:lnTo>
                  <a:lnTo>
                    <a:pt x="2832105" y="2881645"/>
                  </a:lnTo>
                  <a:lnTo>
                    <a:pt x="2876049" y="2862280"/>
                  </a:lnTo>
                  <a:lnTo>
                    <a:pt x="2920219" y="2843095"/>
                  </a:lnTo>
                  <a:lnTo>
                    <a:pt x="2964616" y="2824089"/>
                  </a:lnTo>
                  <a:lnTo>
                    <a:pt x="3054089" y="2786617"/>
                  </a:lnTo>
                  <a:lnTo>
                    <a:pt x="3144469" y="2749863"/>
                  </a:lnTo>
                  <a:lnTo>
                    <a:pt x="3235756" y="2713828"/>
                  </a:lnTo>
                  <a:lnTo>
                    <a:pt x="3327949" y="2678512"/>
                  </a:lnTo>
                  <a:lnTo>
                    <a:pt x="3421048" y="2643914"/>
                  </a:lnTo>
                  <a:lnTo>
                    <a:pt x="3515054" y="2610035"/>
                  </a:lnTo>
                  <a:lnTo>
                    <a:pt x="3609967" y="2576875"/>
                  </a:lnTo>
                  <a:lnTo>
                    <a:pt x="3705786" y="2544433"/>
                  </a:lnTo>
                  <a:lnTo>
                    <a:pt x="3802512" y="2512710"/>
                  </a:lnTo>
                  <a:lnTo>
                    <a:pt x="3900144" y="2481706"/>
                  </a:lnTo>
                  <a:lnTo>
                    <a:pt x="3998683" y="2451421"/>
                  </a:lnTo>
                  <a:lnTo>
                    <a:pt x="4098128" y="2421854"/>
                  </a:lnTo>
                  <a:lnTo>
                    <a:pt x="4198480" y="2393006"/>
                  </a:lnTo>
                  <a:lnTo>
                    <a:pt x="4299738" y="2364876"/>
                  </a:lnTo>
                  <a:lnTo>
                    <a:pt x="4401903" y="2337466"/>
                  </a:lnTo>
                  <a:lnTo>
                    <a:pt x="4504974" y="2310774"/>
                  </a:lnTo>
                  <a:lnTo>
                    <a:pt x="4608952" y="2284800"/>
                  </a:lnTo>
                  <a:lnTo>
                    <a:pt x="4713836" y="2259546"/>
                  </a:lnTo>
                  <a:lnTo>
                    <a:pt x="4819627" y="2235010"/>
                  </a:lnTo>
                  <a:lnTo>
                    <a:pt x="4926325" y="2211193"/>
                  </a:lnTo>
                  <a:lnTo>
                    <a:pt x="5033929" y="2188094"/>
                  </a:lnTo>
                  <a:lnTo>
                    <a:pt x="5142439" y="2165714"/>
                  </a:lnTo>
                  <a:lnTo>
                    <a:pt x="5251856" y="2144053"/>
                  </a:lnTo>
                  <a:lnTo>
                    <a:pt x="5362180" y="2123111"/>
                  </a:lnTo>
                  <a:lnTo>
                    <a:pt x="5473409" y="2102887"/>
                  </a:lnTo>
                  <a:lnTo>
                    <a:pt x="5585546" y="2083382"/>
                  </a:lnTo>
                  <a:lnTo>
                    <a:pt x="5698589" y="2064596"/>
                  </a:lnTo>
                  <a:lnTo>
                    <a:pt x="5812538" y="2046528"/>
                  </a:lnTo>
                  <a:lnTo>
                    <a:pt x="5927394" y="2029179"/>
                  </a:lnTo>
                  <a:lnTo>
                    <a:pt x="6043157" y="2012549"/>
                  </a:lnTo>
                  <a:lnTo>
                    <a:pt x="6159826" y="1996638"/>
                  </a:lnTo>
                  <a:lnTo>
                    <a:pt x="6277401" y="1981445"/>
                  </a:lnTo>
                  <a:lnTo>
                    <a:pt x="6395883" y="1966971"/>
                  </a:lnTo>
                  <a:lnTo>
                    <a:pt x="6515272" y="1953215"/>
                  </a:lnTo>
                  <a:lnTo>
                    <a:pt x="6635567" y="1940178"/>
                  </a:lnTo>
                  <a:lnTo>
                    <a:pt x="6756768" y="1927860"/>
                  </a:lnTo>
                  <a:lnTo>
                    <a:pt x="6878876" y="1916261"/>
                  </a:lnTo>
                  <a:lnTo>
                    <a:pt x="7001890" y="1905381"/>
                  </a:lnTo>
                  <a:lnTo>
                    <a:pt x="7073391" y="2540508"/>
                  </a:lnTo>
                  <a:lnTo>
                    <a:pt x="8129015" y="1016254"/>
                  </a:lnTo>
                  <a:lnTo>
                    <a:pt x="6787260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0444" y="4646650"/>
              <a:ext cx="266750" cy="268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3116" y="4666488"/>
              <a:ext cx="185927" cy="1874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5394" y="4727701"/>
              <a:ext cx="963777" cy="3352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10227" y="3465563"/>
              <a:ext cx="406908" cy="4053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900" y="3485387"/>
              <a:ext cx="326136" cy="3246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8814" y="3614927"/>
              <a:ext cx="744854" cy="335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7296" y="2593809"/>
              <a:ext cx="512102" cy="51210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7" y="2613659"/>
              <a:ext cx="431292" cy="4312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35522" y="2880994"/>
              <a:ext cx="1066190" cy="3352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3715" y="2017750"/>
              <a:ext cx="658393" cy="6583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6388" y="2037587"/>
              <a:ext cx="577595" cy="5775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72272" y="2293315"/>
              <a:ext cx="1627251" cy="3355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72272" y="2595625"/>
              <a:ext cx="928116" cy="3352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2272" y="2897377"/>
              <a:ext cx="1136142" cy="335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2272" y="3199130"/>
              <a:ext cx="1207007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69490" y="4436999"/>
              <a:ext cx="724204" cy="2743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65905" y="3290950"/>
              <a:ext cx="740663" cy="27432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92165" y="2376169"/>
              <a:ext cx="726033" cy="2743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74357" y="1861057"/>
              <a:ext cx="733717" cy="27432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670557"/>
            <a:ext cx="171361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265298"/>
            <a:ext cx="3287395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859658"/>
            <a:ext cx="479653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3453714"/>
            <a:ext cx="2726436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048633"/>
            <a:ext cx="237032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96002" y="4642688"/>
            <a:ext cx="3662045" cy="366395"/>
            <a:chOff x="5096002" y="4642688"/>
            <a:chExt cx="3662045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4642688"/>
              <a:ext cx="941070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8858" y="4642688"/>
              <a:ext cx="249936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73826" y="4642688"/>
              <a:ext cx="2783839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5237683"/>
            <a:ext cx="100401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27117" y="549859"/>
            <a:ext cx="3136899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6409" y="2728287"/>
            <a:ext cx="3287249" cy="1963191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8211" y="1365503"/>
            <a:ext cx="7226300" cy="4089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7246" y="3514344"/>
            <a:ext cx="9533255" cy="78105"/>
          </a:xfrm>
          <a:custGeom>
            <a:avLst/>
            <a:gdLst/>
            <a:ahLst/>
            <a:cxnLst/>
            <a:rect l="l" t="t" r="r" b="b"/>
            <a:pathLst>
              <a:path w="9533255" h="78104">
                <a:moveTo>
                  <a:pt x="77723" y="0"/>
                </a:moveTo>
                <a:lnTo>
                  <a:pt x="0" y="38861"/>
                </a:lnTo>
                <a:lnTo>
                  <a:pt x="77723" y="77723"/>
                </a:lnTo>
                <a:lnTo>
                  <a:pt x="77723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3" y="25907"/>
                </a:lnTo>
                <a:lnTo>
                  <a:pt x="77723" y="0"/>
                </a:lnTo>
                <a:close/>
              </a:path>
              <a:path w="9533255" h="78104">
                <a:moveTo>
                  <a:pt x="9455150" y="0"/>
                </a:moveTo>
                <a:lnTo>
                  <a:pt x="9455150" y="77723"/>
                </a:lnTo>
                <a:lnTo>
                  <a:pt x="9506966" y="51815"/>
                </a:lnTo>
                <a:lnTo>
                  <a:pt x="9468104" y="51815"/>
                </a:lnTo>
                <a:lnTo>
                  <a:pt x="9468104" y="25907"/>
                </a:lnTo>
                <a:lnTo>
                  <a:pt x="9506966" y="25907"/>
                </a:lnTo>
                <a:lnTo>
                  <a:pt x="9455150" y="0"/>
                </a:lnTo>
                <a:close/>
              </a:path>
              <a:path w="9533255" h="78104">
                <a:moveTo>
                  <a:pt x="77723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3" y="51815"/>
                </a:lnTo>
                <a:lnTo>
                  <a:pt x="77723" y="25907"/>
                </a:lnTo>
                <a:close/>
              </a:path>
              <a:path w="9533255" h="78104">
                <a:moveTo>
                  <a:pt x="9455150" y="25907"/>
                </a:moveTo>
                <a:lnTo>
                  <a:pt x="77723" y="25907"/>
                </a:lnTo>
                <a:lnTo>
                  <a:pt x="77723" y="51815"/>
                </a:lnTo>
                <a:lnTo>
                  <a:pt x="9455150" y="51815"/>
                </a:lnTo>
                <a:lnTo>
                  <a:pt x="9455150" y="25907"/>
                </a:lnTo>
                <a:close/>
              </a:path>
              <a:path w="9533255" h="78104">
                <a:moveTo>
                  <a:pt x="9506966" y="25907"/>
                </a:moveTo>
                <a:lnTo>
                  <a:pt x="9468104" y="25907"/>
                </a:lnTo>
                <a:lnTo>
                  <a:pt x="9468104" y="51815"/>
                </a:lnTo>
                <a:lnTo>
                  <a:pt x="9506966" y="51815"/>
                </a:lnTo>
                <a:lnTo>
                  <a:pt x="9532874" y="38861"/>
                </a:lnTo>
                <a:lnTo>
                  <a:pt x="9506966" y="25907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8813" y="3714877"/>
            <a:ext cx="1531239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3251" y="3714877"/>
            <a:ext cx="91074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026" y="3094608"/>
            <a:ext cx="683894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5480" y="3094608"/>
            <a:ext cx="974750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269998" y="3449573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3"/>
                </a:lnTo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77690" y="3443478"/>
            <a:ext cx="0" cy="104775"/>
          </a:xfrm>
          <a:custGeom>
            <a:avLst/>
            <a:gdLst/>
            <a:ahLst/>
            <a:cxnLst/>
            <a:rect l="l" t="t" r="r" b="b"/>
            <a:pathLst>
              <a:path h="104775">
                <a:moveTo>
                  <a:pt x="0" y="0"/>
                </a:moveTo>
                <a:lnTo>
                  <a:pt x="0" y="104394"/>
                </a:lnTo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2546857"/>
            <a:ext cx="211924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3735959"/>
            <a:ext cx="526910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577" y="1947621"/>
            <a:ext cx="2294128" cy="548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231" y="1520316"/>
            <a:ext cx="875995" cy="3657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231" y="2115057"/>
            <a:ext cx="3114675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1" y="3304032"/>
            <a:ext cx="3262122" cy="365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231" y="2709417"/>
            <a:ext cx="674944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231" y="3898391"/>
            <a:ext cx="19568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231" y="4493005"/>
            <a:ext cx="4734687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231" y="5087365"/>
            <a:ext cx="438429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08446" y="1520316"/>
            <a:ext cx="198488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108446" y="2115057"/>
            <a:ext cx="2534920" cy="365760"/>
            <a:chOff x="6108446" y="2115057"/>
            <a:chExt cx="2534920" cy="365760"/>
          </a:xfrm>
        </p:grpSpPr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8446" y="2115057"/>
              <a:ext cx="111922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34098" y="2115057"/>
              <a:ext cx="1509141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34097" y="2709417"/>
            <a:ext cx="2594736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108446" y="3304032"/>
            <a:ext cx="2148205" cy="365760"/>
            <a:chOff x="6108446" y="3304032"/>
            <a:chExt cx="2148205" cy="36576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8446" y="3304032"/>
              <a:ext cx="1119225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34098" y="3304032"/>
              <a:ext cx="1122273" cy="365759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108446" y="3898391"/>
            <a:ext cx="2322195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08446" y="4493005"/>
            <a:ext cx="233413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108446" y="5087365"/>
            <a:ext cx="2732024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90644" y="537921"/>
            <a:ext cx="3586099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609600" y="1295400"/>
          <a:ext cx="10972800" cy="4450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439275" imgH="4591050" progId="Paint.Picture">
                  <p:embed/>
                </p:oleObj>
              </mc:Choice>
              <mc:Fallback>
                <p:oleObj name="" r:id="rId1" imgW="9439275" imgH="45910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10972800" cy="4450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729615" y="762000"/>
          <a:ext cx="10732770" cy="523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9105900" imgH="5524500" progId="Paint.Picture">
                  <p:embed/>
                </p:oleObj>
              </mc:Choice>
              <mc:Fallback>
                <p:oleObj name="" r:id="rId1" imgW="9105900" imgH="55245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9615" y="762000"/>
                        <a:ext cx="10732770" cy="523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358140"/>
            <a:ext cx="1141857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8231" y="1520316"/>
            <a:ext cx="875995" cy="3657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8231" y="2115057"/>
            <a:ext cx="4204970" cy="365760"/>
            <a:chOff x="478231" y="2115057"/>
            <a:chExt cx="4204970" cy="3657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" y="2115057"/>
              <a:ext cx="1271270" cy="3657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7941" y="2115057"/>
              <a:ext cx="3114675" cy="3657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78231" y="3304032"/>
            <a:ext cx="4352290" cy="365760"/>
            <a:chOff x="478231" y="3304032"/>
            <a:chExt cx="4352290" cy="3657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31" y="3304032"/>
              <a:ext cx="1271270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7941" y="3304032"/>
              <a:ext cx="3262122" cy="3657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231" y="2709417"/>
            <a:ext cx="6901484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8231" y="3898391"/>
            <a:ext cx="1956816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8231" y="4493005"/>
            <a:ext cx="47346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8231" y="5087365"/>
            <a:ext cx="4384294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6108446" y="1520316"/>
            <a:ext cx="3075305" cy="365760"/>
            <a:chOff x="6108446" y="1520316"/>
            <a:chExt cx="3075305" cy="3657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1520316"/>
              <a:ext cx="127127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8106" y="1520316"/>
              <a:ext cx="1985136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108446" y="2115057"/>
            <a:ext cx="3623310" cy="365760"/>
            <a:chOff x="6108446" y="2115057"/>
            <a:chExt cx="3623310" cy="36576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2115057"/>
              <a:ext cx="127127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8106" y="2115057"/>
              <a:ext cx="1119593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24139" y="2115057"/>
              <a:ext cx="1507108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198106" y="2709417"/>
            <a:ext cx="3619500" cy="365760"/>
            <a:chOff x="7198106" y="2709417"/>
            <a:chExt cx="3619500" cy="365760"/>
          </a:xfrm>
        </p:grpSpPr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8106" y="2709417"/>
              <a:ext cx="111959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24139" y="2709417"/>
              <a:ext cx="2593212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6108446" y="3304032"/>
            <a:ext cx="3237865" cy="365760"/>
            <a:chOff x="6108446" y="3304032"/>
            <a:chExt cx="3237865" cy="36576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3304032"/>
              <a:ext cx="1271270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8106" y="3304032"/>
              <a:ext cx="1119593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4139" y="3304032"/>
              <a:ext cx="1121918" cy="365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108446" y="3898391"/>
            <a:ext cx="3411854" cy="365760"/>
            <a:chOff x="6108446" y="3898391"/>
            <a:chExt cx="3411854" cy="36576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3898391"/>
              <a:ext cx="1271270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98106" y="3898391"/>
              <a:ext cx="2322195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108446" y="4493005"/>
            <a:ext cx="3422650" cy="365760"/>
            <a:chOff x="6108446" y="4493005"/>
            <a:chExt cx="3422650" cy="36576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4493005"/>
              <a:ext cx="127127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8106" y="4493005"/>
              <a:ext cx="2332481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6108446" y="5087365"/>
            <a:ext cx="3822065" cy="365760"/>
            <a:chOff x="6108446" y="5087365"/>
            <a:chExt cx="3822065" cy="36576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446" y="5087365"/>
              <a:ext cx="1271270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98106" y="5087365"/>
              <a:ext cx="273202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390644" y="537921"/>
            <a:ext cx="3586099" cy="548944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84297" y="3008960"/>
            <a:ext cx="6633464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728848" y="2698064"/>
            <a:ext cx="7092315" cy="1354455"/>
            <a:chOff x="2728848" y="2698064"/>
            <a:chExt cx="7092315" cy="1354455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728848" y="2698064"/>
              <a:ext cx="7091807" cy="731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445" y="3320541"/>
              <a:ext cx="3488309" cy="731520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23923" y="3008960"/>
            <a:ext cx="8551291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On-screen Show (4:3)</PresentationFormat>
  <Paragraphs>38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Sam</cp:lastModifiedBy>
  <cp:revision>2</cp:revision>
  <dcterms:created xsi:type="dcterms:W3CDTF">2022-05-15T16:15:19Z</dcterms:created>
  <dcterms:modified xsi:type="dcterms:W3CDTF">2022-05-15T16:36:22Z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2019-06-20T05:30:00Z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2022-05-15T05:30:00Z</vt:filetime>
  </property>
  <property fmtid="{D5CDD505-2E9C-101B-9397-08002B2CF9AE}" pid="5" name="ICV">
    <vt:lpwstr>C4615A5067FD4D80AA2A9718D688ACFF</vt:lpwstr>
  </property>
  <property fmtid="{D5CDD505-2E9C-101B-9397-08002B2CF9AE}" pid="6" name="KSOProductBuildVer">
    <vt:lpwstr>1033-11.2.0.11130</vt:lpwstr>
  </property>
</Properties>
</file>