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notesMaster" Target="notesMasters/notesMaster1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1" y="6184391"/>
            <a:ext cx="451103" cy="44958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33544" y="657428"/>
            <a:ext cx="2927350" cy="54894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84779" y="2218182"/>
            <a:ext cx="6822440" cy="330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7340" y="3014853"/>
            <a:ext cx="11577319" cy="1671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6.png"/><Relationship Id="rId8" Type="http://schemas.openxmlformats.org/officeDocument/2006/relationships/image" Target="../media/image35.png"/><Relationship Id="rId7" Type="http://schemas.openxmlformats.org/officeDocument/2006/relationships/image" Target="../media/image34.png"/><Relationship Id="rId6" Type="http://schemas.openxmlformats.org/officeDocument/2006/relationships/image" Target="../media/image33.png"/><Relationship Id="rId5" Type="http://schemas.openxmlformats.org/officeDocument/2006/relationships/image" Target="../media/image29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37.png"/><Relationship Id="rId1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27.png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44.png"/><Relationship Id="rId8" Type="http://schemas.openxmlformats.org/officeDocument/2006/relationships/image" Target="../media/image40.png"/><Relationship Id="rId7" Type="http://schemas.openxmlformats.org/officeDocument/2006/relationships/image" Target="../media/image39.png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48.png"/><Relationship Id="rId12" Type="http://schemas.openxmlformats.org/officeDocument/2006/relationships/image" Target="../media/image47.png"/><Relationship Id="rId11" Type="http://schemas.openxmlformats.org/officeDocument/2006/relationships/image" Target="../media/image46.png"/><Relationship Id="rId10" Type="http://schemas.openxmlformats.org/officeDocument/2006/relationships/image" Target="../media/image45.png"/><Relationship Id="rId1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52.png"/><Relationship Id="rId7" Type="http://schemas.openxmlformats.org/officeDocument/2006/relationships/image" Target="../media/image51.png"/><Relationship Id="rId6" Type="http://schemas.openxmlformats.org/officeDocument/2006/relationships/image" Target="../media/image40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53.png"/><Relationship Id="rId7" Type="http://schemas.openxmlformats.org/officeDocument/2006/relationships/image" Target="../media/image52.png"/><Relationship Id="rId6" Type="http://schemas.openxmlformats.org/officeDocument/2006/relationships/image" Target="../media/image51.png"/><Relationship Id="rId5" Type="http://schemas.openxmlformats.org/officeDocument/2006/relationships/image" Target="../media/image40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62.png"/><Relationship Id="rId8" Type="http://schemas.openxmlformats.org/officeDocument/2006/relationships/image" Target="../media/image61.png"/><Relationship Id="rId7" Type="http://schemas.openxmlformats.org/officeDocument/2006/relationships/image" Target="../media/image60.png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64.png"/><Relationship Id="rId10" Type="http://schemas.openxmlformats.org/officeDocument/2006/relationships/image" Target="../media/image63.png"/><Relationship Id="rId1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image" Target="../media/image65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78.png"/><Relationship Id="rId8" Type="http://schemas.openxmlformats.org/officeDocument/2006/relationships/image" Target="../media/image77.png"/><Relationship Id="rId7" Type="http://schemas.openxmlformats.org/officeDocument/2006/relationships/image" Target="../media/image76.png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70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87.png"/><Relationship Id="rId8" Type="http://schemas.openxmlformats.org/officeDocument/2006/relationships/image" Target="../media/image86.png"/><Relationship Id="rId7" Type="http://schemas.openxmlformats.org/officeDocument/2006/relationships/image" Target="../media/image85.png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91.png"/><Relationship Id="rId12" Type="http://schemas.openxmlformats.org/officeDocument/2006/relationships/image" Target="../media/image90.png"/><Relationship Id="rId11" Type="http://schemas.openxmlformats.org/officeDocument/2006/relationships/image" Target="../media/image89.png"/><Relationship Id="rId10" Type="http://schemas.openxmlformats.org/officeDocument/2006/relationships/image" Target="../media/image88.png"/><Relationship Id="rId1" Type="http://schemas.openxmlformats.org/officeDocument/2006/relationships/image" Target="../media/image7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2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4.png"/><Relationship Id="rId1" Type="http://schemas.openxmlformats.org/officeDocument/2006/relationships/image" Target="../media/image9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01.png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image" Target="../media/image9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08.png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image" Target="../media/image102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116.png"/><Relationship Id="rId7" Type="http://schemas.openxmlformats.org/officeDocument/2006/relationships/image" Target="../media/image115.png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image" Target="../media/image109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18.png"/><Relationship Id="rId3" Type="http://schemas.openxmlformats.org/officeDocument/2006/relationships/image" Target="../media/image110.png"/><Relationship Id="rId2" Type="http://schemas.openxmlformats.org/officeDocument/2006/relationships/image" Target="../media/image117.png"/><Relationship Id="rId1" Type="http://schemas.openxmlformats.org/officeDocument/2006/relationships/image" Target="../media/image109.png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110.png"/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image" Target="../media/image109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126.png"/><Relationship Id="rId7" Type="http://schemas.openxmlformats.org/officeDocument/2006/relationships/image" Target="../media/image125.png"/><Relationship Id="rId6" Type="http://schemas.openxmlformats.org/officeDocument/2006/relationships/image" Target="../media/image121.png"/><Relationship Id="rId5" Type="http://schemas.openxmlformats.org/officeDocument/2006/relationships/image" Target="../media/image110.png"/><Relationship Id="rId4" Type="http://schemas.openxmlformats.org/officeDocument/2006/relationships/image" Target="../media/image124.png"/><Relationship Id="rId3" Type="http://schemas.openxmlformats.org/officeDocument/2006/relationships/image" Target="../media/image123.png"/><Relationship Id="rId2" Type="http://schemas.openxmlformats.org/officeDocument/2006/relationships/image" Target="../media/image119.png"/><Relationship Id="rId1" Type="http://schemas.openxmlformats.org/officeDocument/2006/relationships/image" Target="../media/image109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9.png"/><Relationship Id="rId8" Type="http://schemas.openxmlformats.org/officeDocument/2006/relationships/image" Target="../media/image125.png"/><Relationship Id="rId7" Type="http://schemas.openxmlformats.org/officeDocument/2006/relationships/image" Target="../media/image121.png"/><Relationship Id="rId6" Type="http://schemas.openxmlformats.org/officeDocument/2006/relationships/image" Target="../media/image110.png"/><Relationship Id="rId5" Type="http://schemas.openxmlformats.org/officeDocument/2006/relationships/image" Target="../media/image128.png"/><Relationship Id="rId4" Type="http://schemas.openxmlformats.org/officeDocument/2006/relationships/image" Target="../media/image127.png"/><Relationship Id="rId3" Type="http://schemas.openxmlformats.org/officeDocument/2006/relationships/image" Target="../media/image123.png"/><Relationship Id="rId2" Type="http://schemas.openxmlformats.org/officeDocument/2006/relationships/image" Target="../media/image119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130.png"/><Relationship Id="rId1" Type="http://schemas.openxmlformats.org/officeDocument/2006/relationships/image" Target="../media/image109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5.png"/><Relationship Id="rId8" Type="http://schemas.openxmlformats.org/officeDocument/2006/relationships/image" Target="../media/image121.png"/><Relationship Id="rId7" Type="http://schemas.openxmlformats.org/officeDocument/2006/relationships/image" Target="../media/image110.png"/><Relationship Id="rId6" Type="http://schemas.openxmlformats.org/officeDocument/2006/relationships/image" Target="../media/image132.png"/><Relationship Id="rId5" Type="http://schemas.openxmlformats.org/officeDocument/2006/relationships/image" Target="../media/image131.png"/><Relationship Id="rId4" Type="http://schemas.openxmlformats.org/officeDocument/2006/relationships/image" Target="../media/image127.png"/><Relationship Id="rId3" Type="http://schemas.openxmlformats.org/officeDocument/2006/relationships/image" Target="../media/image123.png"/><Relationship Id="rId2" Type="http://schemas.openxmlformats.org/officeDocument/2006/relationships/image" Target="../media/image119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134.png"/><Relationship Id="rId11" Type="http://schemas.openxmlformats.org/officeDocument/2006/relationships/image" Target="../media/image133.png"/><Relationship Id="rId10" Type="http://schemas.openxmlformats.org/officeDocument/2006/relationships/image" Target="../media/image129.png"/><Relationship Id="rId1" Type="http://schemas.openxmlformats.org/officeDocument/2006/relationships/image" Target="../media/image109.pn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1.png"/><Relationship Id="rId8" Type="http://schemas.openxmlformats.org/officeDocument/2006/relationships/image" Target="../media/image110.png"/><Relationship Id="rId7" Type="http://schemas.openxmlformats.org/officeDocument/2006/relationships/image" Target="../media/image136.png"/><Relationship Id="rId6" Type="http://schemas.openxmlformats.org/officeDocument/2006/relationships/image" Target="../media/image135.png"/><Relationship Id="rId5" Type="http://schemas.openxmlformats.org/officeDocument/2006/relationships/image" Target="../media/image131.png"/><Relationship Id="rId4" Type="http://schemas.openxmlformats.org/officeDocument/2006/relationships/image" Target="../media/image127.png"/><Relationship Id="rId3" Type="http://schemas.openxmlformats.org/officeDocument/2006/relationships/image" Target="../media/image123.png"/><Relationship Id="rId2" Type="http://schemas.openxmlformats.org/officeDocument/2006/relationships/image" Target="../media/image119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138.png"/><Relationship Id="rId13" Type="http://schemas.openxmlformats.org/officeDocument/2006/relationships/image" Target="../media/image137.png"/><Relationship Id="rId12" Type="http://schemas.openxmlformats.org/officeDocument/2006/relationships/image" Target="../media/image133.png"/><Relationship Id="rId11" Type="http://schemas.openxmlformats.org/officeDocument/2006/relationships/image" Target="../media/image129.png"/><Relationship Id="rId10" Type="http://schemas.openxmlformats.org/officeDocument/2006/relationships/image" Target="../media/image125.png"/><Relationship Id="rId1" Type="http://schemas.openxmlformats.org/officeDocument/2006/relationships/image" Target="../media/image10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39.png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42.png"/><Relationship Id="rId6" Type="http://schemas.openxmlformats.org/officeDocument/2006/relationships/image" Target="../media/image115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Relationship Id="rId3" Type="http://schemas.openxmlformats.org/officeDocument/2006/relationships/image" Target="../media/image52.png"/><Relationship Id="rId2" Type="http://schemas.openxmlformats.org/officeDocument/2006/relationships/image" Target="../media/image141.png"/><Relationship Id="rId1" Type="http://schemas.openxmlformats.org/officeDocument/2006/relationships/image" Target="../media/image140.png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9.png"/><Relationship Id="rId8" Type="http://schemas.openxmlformats.org/officeDocument/2006/relationships/image" Target="../media/image148.png"/><Relationship Id="rId7" Type="http://schemas.openxmlformats.org/officeDocument/2006/relationships/image" Target="../media/image8.png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Relationship Id="rId3" Type="http://schemas.openxmlformats.org/officeDocument/2006/relationships/image" Target="../media/image144.png"/><Relationship Id="rId2" Type="http://schemas.openxmlformats.org/officeDocument/2006/relationships/image" Target="../media/image143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150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openxmlformats.org/officeDocument/2006/relationships/image" Target="../media/image18.png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20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29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29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082" y="2045792"/>
            <a:ext cx="4157853" cy="686104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372867" y="1776983"/>
            <a:ext cx="7676387" cy="448970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34593" y="445897"/>
            <a:ext cx="1748155" cy="609600"/>
            <a:chOff x="634593" y="445897"/>
            <a:chExt cx="1748155" cy="6096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4593" y="445897"/>
              <a:ext cx="1554480" cy="304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4593" y="750392"/>
              <a:ext cx="251459" cy="30510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1793" y="750392"/>
              <a:ext cx="1290828" cy="305104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03668" y="1564258"/>
            <a:ext cx="5133975" cy="304800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6531102" y="1706879"/>
            <a:ext cx="381635" cy="223520"/>
          </a:xfrm>
          <a:custGeom>
            <a:avLst/>
            <a:gdLst/>
            <a:ahLst/>
            <a:cxnLst/>
            <a:rect l="l" t="t" r="r" b="b"/>
            <a:pathLst>
              <a:path w="381634" h="223519">
                <a:moveTo>
                  <a:pt x="72390" y="146304"/>
                </a:moveTo>
                <a:lnTo>
                  <a:pt x="0" y="194437"/>
                </a:lnTo>
                <a:lnTo>
                  <a:pt x="81915" y="223393"/>
                </a:lnTo>
                <a:lnTo>
                  <a:pt x="78917" y="199136"/>
                </a:lnTo>
                <a:lnTo>
                  <a:pt x="66548" y="199136"/>
                </a:lnTo>
                <a:lnTo>
                  <a:pt x="61975" y="173609"/>
                </a:lnTo>
                <a:lnTo>
                  <a:pt x="75487" y="171370"/>
                </a:lnTo>
                <a:lnTo>
                  <a:pt x="72390" y="146304"/>
                </a:lnTo>
                <a:close/>
              </a:path>
              <a:path w="381634" h="223519">
                <a:moveTo>
                  <a:pt x="75487" y="171370"/>
                </a:moveTo>
                <a:lnTo>
                  <a:pt x="61975" y="173609"/>
                </a:lnTo>
                <a:lnTo>
                  <a:pt x="66548" y="199136"/>
                </a:lnTo>
                <a:lnTo>
                  <a:pt x="78646" y="196936"/>
                </a:lnTo>
                <a:lnTo>
                  <a:pt x="75487" y="171370"/>
                </a:lnTo>
                <a:close/>
              </a:path>
              <a:path w="381634" h="223519">
                <a:moveTo>
                  <a:pt x="78646" y="196936"/>
                </a:moveTo>
                <a:lnTo>
                  <a:pt x="66548" y="199136"/>
                </a:lnTo>
                <a:lnTo>
                  <a:pt x="78917" y="199136"/>
                </a:lnTo>
                <a:lnTo>
                  <a:pt x="78646" y="196936"/>
                </a:lnTo>
                <a:close/>
              </a:path>
              <a:path w="381634" h="223519">
                <a:moveTo>
                  <a:pt x="170966" y="121085"/>
                </a:moveTo>
                <a:lnTo>
                  <a:pt x="137159" y="148462"/>
                </a:lnTo>
                <a:lnTo>
                  <a:pt x="97790" y="165481"/>
                </a:lnTo>
                <a:lnTo>
                  <a:pt x="75487" y="171370"/>
                </a:lnTo>
                <a:lnTo>
                  <a:pt x="78646" y="196936"/>
                </a:lnTo>
                <a:lnTo>
                  <a:pt x="122300" y="184023"/>
                </a:lnTo>
                <a:lnTo>
                  <a:pt x="163068" y="162814"/>
                </a:lnTo>
                <a:lnTo>
                  <a:pt x="191897" y="136398"/>
                </a:lnTo>
                <a:lnTo>
                  <a:pt x="197357" y="127508"/>
                </a:lnTo>
                <a:lnTo>
                  <a:pt x="197866" y="126873"/>
                </a:lnTo>
                <a:lnTo>
                  <a:pt x="198247" y="126111"/>
                </a:lnTo>
                <a:lnTo>
                  <a:pt x="198500" y="125349"/>
                </a:lnTo>
                <a:lnTo>
                  <a:pt x="199733" y="122174"/>
                </a:lnTo>
                <a:lnTo>
                  <a:pt x="170306" y="122174"/>
                </a:lnTo>
                <a:lnTo>
                  <a:pt x="170966" y="121085"/>
                </a:lnTo>
                <a:close/>
              </a:path>
              <a:path w="381634" h="223519">
                <a:moveTo>
                  <a:pt x="171450" y="120523"/>
                </a:moveTo>
                <a:lnTo>
                  <a:pt x="170966" y="121085"/>
                </a:lnTo>
                <a:lnTo>
                  <a:pt x="170306" y="122174"/>
                </a:lnTo>
                <a:lnTo>
                  <a:pt x="171450" y="120523"/>
                </a:lnTo>
                <a:close/>
              </a:path>
              <a:path w="381634" h="223519">
                <a:moveTo>
                  <a:pt x="200373" y="120523"/>
                </a:moveTo>
                <a:lnTo>
                  <a:pt x="171450" y="120523"/>
                </a:lnTo>
                <a:lnTo>
                  <a:pt x="170306" y="122174"/>
                </a:lnTo>
                <a:lnTo>
                  <a:pt x="199733" y="122174"/>
                </a:lnTo>
                <a:lnTo>
                  <a:pt x="200373" y="120523"/>
                </a:lnTo>
                <a:close/>
              </a:path>
              <a:path w="381634" h="223519">
                <a:moveTo>
                  <a:pt x="174675" y="114965"/>
                </a:moveTo>
                <a:lnTo>
                  <a:pt x="170966" y="121085"/>
                </a:lnTo>
                <a:lnTo>
                  <a:pt x="171450" y="120523"/>
                </a:lnTo>
                <a:lnTo>
                  <a:pt x="200373" y="120523"/>
                </a:lnTo>
                <a:lnTo>
                  <a:pt x="201802" y="116840"/>
                </a:lnTo>
                <a:lnTo>
                  <a:pt x="201993" y="116078"/>
                </a:lnTo>
                <a:lnTo>
                  <a:pt x="174244" y="116078"/>
                </a:lnTo>
                <a:lnTo>
                  <a:pt x="174675" y="114965"/>
                </a:lnTo>
                <a:close/>
              </a:path>
              <a:path w="381634" h="223519">
                <a:moveTo>
                  <a:pt x="175387" y="113792"/>
                </a:moveTo>
                <a:lnTo>
                  <a:pt x="174675" y="114965"/>
                </a:lnTo>
                <a:lnTo>
                  <a:pt x="174244" y="116078"/>
                </a:lnTo>
                <a:lnTo>
                  <a:pt x="175387" y="113792"/>
                </a:lnTo>
                <a:close/>
              </a:path>
              <a:path w="381634" h="223519">
                <a:moveTo>
                  <a:pt x="202446" y="113792"/>
                </a:moveTo>
                <a:lnTo>
                  <a:pt x="175387" y="113792"/>
                </a:lnTo>
                <a:lnTo>
                  <a:pt x="174244" y="116078"/>
                </a:lnTo>
                <a:lnTo>
                  <a:pt x="201993" y="116078"/>
                </a:lnTo>
                <a:lnTo>
                  <a:pt x="202311" y="114808"/>
                </a:lnTo>
                <a:lnTo>
                  <a:pt x="202446" y="113792"/>
                </a:lnTo>
                <a:close/>
              </a:path>
              <a:path w="381634" h="223519">
                <a:moveTo>
                  <a:pt x="176971" y="109050"/>
                </a:moveTo>
                <a:lnTo>
                  <a:pt x="174675" y="114965"/>
                </a:lnTo>
                <a:lnTo>
                  <a:pt x="175387" y="113792"/>
                </a:lnTo>
                <a:lnTo>
                  <a:pt x="202446" y="113792"/>
                </a:lnTo>
                <a:lnTo>
                  <a:pt x="202869" y="110617"/>
                </a:lnTo>
                <a:lnTo>
                  <a:pt x="176783" y="110617"/>
                </a:lnTo>
                <a:lnTo>
                  <a:pt x="176971" y="109050"/>
                </a:lnTo>
                <a:close/>
              </a:path>
              <a:path w="381634" h="223519">
                <a:moveTo>
                  <a:pt x="177546" y="107569"/>
                </a:moveTo>
                <a:lnTo>
                  <a:pt x="176971" y="109050"/>
                </a:lnTo>
                <a:lnTo>
                  <a:pt x="176783" y="110617"/>
                </a:lnTo>
                <a:lnTo>
                  <a:pt x="177546" y="107569"/>
                </a:lnTo>
                <a:close/>
              </a:path>
              <a:path w="381634" h="223519">
                <a:moveTo>
                  <a:pt x="203276" y="107569"/>
                </a:moveTo>
                <a:lnTo>
                  <a:pt x="177546" y="107569"/>
                </a:lnTo>
                <a:lnTo>
                  <a:pt x="176783" y="110617"/>
                </a:lnTo>
                <a:lnTo>
                  <a:pt x="202869" y="110617"/>
                </a:lnTo>
                <a:lnTo>
                  <a:pt x="203276" y="107569"/>
                </a:lnTo>
                <a:close/>
              </a:path>
              <a:path w="381634" h="223519">
                <a:moveTo>
                  <a:pt x="381000" y="0"/>
                </a:moveTo>
                <a:lnTo>
                  <a:pt x="326517" y="4572"/>
                </a:lnTo>
                <a:lnTo>
                  <a:pt x="275336" y="17272"/>
                </a:lnTo>
                <a:lnTo>
                  <a:pt x="231521" y="36575"/>
                </a:lnTo>
                <a:lnTo>
                  <a:pt x="198374" y="60706"/>
                </a:lnTo>
                <a:lnTo>
                  <a:pt x="183938" y="80010"/>
                </a:lnTo>
                <a:lnTo>
                  <a:pt x="183515" y="80645"/>
                </a:lnTo>
                <a:lnTo>
                  <a:pt x="183133" y="81407"/>
                </a:lnTo>
                <a:lnTo>
                  <a:pt x="182879" y="82169"/>
                </a:lnTo>
                <a:lnTo>
                  <a:pt x="179577" y="90678"/>
                </a:lnTo>
                <a:lnTo>
                  <a:pt x="179324" y="91567"/>
                </a:lnTo>
                <a:lnTo>
                  <a:pt x="179070" y="92583"/>
                </a:lnTo>
                <a:lnTo>
                  <a:pt x="177800" y="102108"/>
                </a:lnTo>
                <a:lnTo>
                  <a:pt x="176971" y="109050"/>
                </a:lnTo>
                <a:lnTo>
                  <a:pt x="177546" y="107569"/>
                </a:lnTo>
                <a:lnTo>
                  <a:pt x="203276" y="107569"/>
                </a:lnTo>
                <a:lnTo>
                  <a:pt x="203580" y="105283"/>
                </a:lnTo>
                <a:lnTo>
                  <a:pt x="204242" y="99822"/>
                </a:lnTo>
                <a:lnTo>
                  <a:pt x="203834" y="99822"/>
                </a:lnTo>
                <a:lnTo>
                  <a:pt x="204597" y="96900"/>
                </a:lnTo>
                <a:lnTo>
                  <a:pt x="204985" y="96900"/>
                </a:lnTo>
                <a:lnTo>
                  <a:pt x="206286" y="93599"/>
                </a:lnTo>
                <a:lnTo>
                  <a:pt x="205994" y="93599"/>
                </a:lnTo>
                <a:lnTo>
                  <a:pt x="207137" y="91440"/>
                </a:lnTo>
                <a:lnTo>
                  <a:pt x="207322" y="91440"/>
                </a:lnTo>
                <a:lnTo>
                  <a:pt x="210136" y="86868"/>
                </a:lnTo>
                <a:lnTo>
                  <a:pt x="209930" y="86868"/>
                </a:lnTo>
                <a:lnTo>
                  <a:pt x="211074" y="85344"/>
                </a:lnTo>
                <a:lnTo>
                  <a:pt x="211229" y="85344"/>
                </a:lnTo>
                <a:lnTo>
                  <a:pt x="215773" y="80010"/>
                </a:lnTo>
                <a:lnTo>
                  <a:pt x="223520" y="73025"/>
                </a:lnTo>
                <a:lnTo>
                  <a:pt x="268731" y="47371"/>
                </a:lnTo>
                <a:lnTo>
                  <a:pt x="313817" y="33528"/>
                </a:lnTo>
                <a:lnTo>
                  <a:pt x="363854" y="26416"/>
                </a:lnTo>
                <a:lnTo>
                  <a:pt x="381634" y="25908"/>
                </a:lnTo>
                <a:lnTo>
                  <a:pt x="381000" y="0"/>
                </a:lnTo>
                <a:close/>
              </a:path>
              <a:path w="381634" h="223519">
                <a:moveTo>
                  <a:pt x="204597" y="96900"/>
                </a:moveTo>
                <a:lnTo>
                  <a:pt x="203834" y="99822"/>
                </a:lnTo>
                <a:lnTo>
                  <a:pt x="204424" y="98326"/>
                </a:lnTo>
                <a:lnTo>
                  <a:pt x="204597" y="96900"/>
                </a:lnTo>
                <a:close/>
              </a:path>
              <a:path w="381634" h="223519">
                <a:moveTo>
                  <a:pt x="204424" y="98326"/>
                </a:moveTo>
                <a:lnTo>
                  <a:pt x="203834" y="99822"/>
                </a:lnTo>
                <a:lnTo>
                  <a:pt x="204242" y="99822"/>
                </a:lnTo>
                <a:lnTo>
                  <a:pt x="204424" y="98326"/>
                </a:lnTo>
                <a:close/>
              </a:path>
              <a:path w="381634" h="223519">
                <a:moveTo>
                  <a:pt x="204985" y="96900"/>
                </a:moveTo>
                <a:lnTo>
                  <a:pt x="204597" y="96900"/>
                </a:lnTo>
                <a:lnTo>
                  <a:pt x="204424" y="98326"/>
                </a:lnTo>
                <a:lnTo>
                  <a:pt x="204985" y="96900"/>
                </a:lnTo>
                <a:close/>
              </a:path>
              <a:path w="381634" h="223519">
                <a:moveTo>
                  <a:pt x="207137" y="91440"/>
                </a:moveTo>
                <a:lnTo>
                  <a:pt x="205994" y="93599"/>
                </a:lnTo>
                <a:lnTo>
                  <a:pt x="206806" y="92278"/>
                </a:lnTo>
                <a:lnTo>
                  <a:pt x="207137" y="91440"/>
                </a:lnTo>
                <a:close/>
              </a:path>
              <a:path w="381634" h="223519">
                <a:moveTo>
                  <a:pt x="206806" y="92278"/>
                </a:moveTo>
                <a:lnTo>
                  <a:pt x="205994" y="93599"/>
                </a:lnTo>
                <a:lnTo>
                  <a:pt x="206286" y="93599"/>
                </a:lnTo>
                <a:lnTo>
                  <a:pt x="206806" y="92278"/>
                </a:lnTo>
                <a:close/>
              </a:path>
              <a:path w="381634" h="223519">
                <a:moveTo>
                  <a:pt x="207322" y="91440"/>
                </a:moveTo>
                <a:lnTo>
                  <a:pt x="207137" y="91440"/>
                </a:lnTo>
                <a:lnTo>
                  <a:pt x="206806" y="92278"/>
                </a:lnTo>
                <a:lnTo>
                  <a:pt x="207322" y="91440"/>
                </a:lnTo>
                <a:close/>
              </a:path>
              <a:path w="381634" h="223519">
                <a:moveTo>
                  <a:pt x="211074" y="85344"/>
                </a:moveTo>
                <a:lnTo>
                  <a:pt x="209930" y="86868"/>
                </a:lnTo>
                <a:lnTo>
                  <a:pt x="210670" y="86000"/>
                </a:lnTo>
                <a:lnTo>
                  <a:pt x="211074" y="85344"/>
                </a:lnTo>
                <a:close/>
              </a:path>
              <a:path w="381634" h="223519">
                <a:moveTo>
                  <a:pt x="210670" y="86000"/>
                </a:moveTo>
                <a:lnTo>
                  <a:pt x="209930" y="86868"/>
                </a:lnTo>
                <a:lnTo>
                  <a:pt x="210136" y="86868"/>
                </a:lnTo>
                <a:lnTo>
                  <a:pt x="210670" y="86000"/>
                </a:lnTo>
                <a:close/>
              </a:path>
              <a:path w="381634" h="223519">
                <a:moveTo>
                  <a:pt x="211229" y="85344"/>
                </a:moveTo>
                <a:lnTo>
                  <a:pt x="211074" y="85344"/>
                </a:lnTo>
                <a:lnTo>
                  <a:pt x="210670" y="86000"/>
                </a:lnTo>
                <a:lnTo>
                  <a:pt x="211229" y="8534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426455" y="2135123"/>
            <a:ext cx="387985" cy="389890"/>
          </a:xfrm>
          <a:custGeom>
            <a:avLst/>
            <a:gdLst/>
            <a:ahLst/>
            <a:cxnLst/>
            <a:rect l="l" t="t" r="r" b="b"/>
            <a:pathLst>
              <a:path w="387985" h="389889">
                <a:moveTo>
                  <a:pt x="0" y="307466"/>
                </a:moveTo>
                <a:lnTo>
                  <a:pt x="28702" y="389509"/>
                </a:lnTo>
                <a:lnTo>
                  <a:pt x="70200" y="327533"/>
                </a:lnTo>
                <a:lnTo>
                  <a:pt x="49657" y="327533"/>
                </a:lnTo>
                <a:lnTo>
                  <a:pt x="24130" y="322834"/>
                </a:lnTo>
                <a:lnTo>
                  <a:pt x="26421" y="310818"/>
                </a:lnTo>
                <a:lnTo>
                  <a:pt x="0" y="307466"/>
                </a:lnTo>
                <a:close/>
              </a:path>
              <a:path w="387985" h="389889">
                <a:moveTo>
                  <a:pt x="26421" y="310818"/>
                </a:moveTo>
                <a:lnTo>
                  <a:pt x="24130" y="322834"/>
                </a:lnTo>
                <a:lnTo>
                  <a:pt x="49657" y="327533"/>
                </a:lnTo>
                <a:lnTo>
                  <a:pt x="52082" y="314073"/>
                </a:lnTo>
                <a:lnTo>
                  <a:pt x="26421" y="310818"/>
                </a:lnTo>
                <a:close/>
              </a:path>
              <a:path w="387985" h="389889">
                <a:moveTo>
                  <a:pt x="52082" y="314073"/>
                </a:moveTo>
                <a:lnTo>
                  <a:pt x="49657" y="327533"/>
                </a:lnTo>
                <a:lnTo>
                  <a:pt x="70200" y="327533"/>
                </a:lnTo>
                <a:lnTo>
                  <a:pt x="77089" y="317246"/>
                </a:lnTo>
                <a:lnTo>
                  <a:pt x="52082" y="314073"/>
                </a:lnTo>
                <a:close/>
              </a:path>
              <a:path w="387985" h="389889">
                <a:moveTo>
                  <a:pt x="386842" y="0"/>
                </a:moveTo>
                <a:lnTo>
                  <a:pt x="335026" y="4952"/>
                </a:lnTo>
                <a:lnTo>
                  <a:pt x="283464" y="19303"/>
                </a:lnTo>
                <a:lnTo>
                  <a:pt x="234061" y="41910"/>
                </a:lnTo>
                <a:lnTo>
                  <a:pt x="187579" y="72009"/>
                </a:lnTo>
                <a:lnTo>
                  <a:pt x="144907" y="108076"/>
                </a:lnTo>
                <a:lnTo>
                  <a:pt x="106680" y="149860"/>
                </a:lnTo>
                <a:lnTo>
                  <a:pt x="74168" y="195961"/>
                </a:lnTo>
                <a:lnTo>
                  <a:pt x="47879" y="245745"/>
                </a:lnTo>
                <a:lnTo>
                  <a:pt x="28829" y="298196"/>
                </a:lnTo>
                <a:lnTo>
                  <a:pt x="26421" y="310818"/>
                </a:lnTo>
                <a:lnTo>
                  <a:pt x="52082" y="314073"/>
                </a:lnTo>
                <a:lnTo>
                  <a:pt x="53594" y="305688"/>
                </a:lnTo>
                <a:lnTo>
                  <a:pt x="58547" y="289305"/>
                </a:lnTo>
                <a:lnTo>
                  <a:pt x="78740" y="240918"/>
                </a:lnTo>
                <a:lnTo>
                  <a:pt x="105537" y="195072"/>
                </a:lnTo>
                <a:lnTo>
                  <a:pt x="137922" y="152908"/>
                </a:lnTo>
                <a:lnTo>
                  <a:pt x="175387" y="115188"/>
                </a:lnTo>
                <a:lnTo>
                  <a:pt x="216662" y="82930"/>
                </a:lnTo>
                <a:lnTo>
                  <a:pt x="261112" y="57150"/>
                </a:lnTo>
                <a:lnTo>
                  <a:pt x="307467" y="38480"/>
                </a:lnTo>
                <a:lnTo>
                  <a:pt x="355092" y="28066"/>
                </a:lnTo>
                <a:lnTo>
                  <a:pt x="387731" y="25908"/>
                </a:lnTo>
                <a:lnTo>
                  <a:pt x="386842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704079" y="2828544"/>
            <a:ext cx="387985" cy="389890"/>
          </a:xfrm>
          <a:custGeom>
            <a:avLst/>
            <a:gdLst/>
            <a:ahLst/>
            <a:cxnLst/>
            <a:rect l="l" t="t" r="r" b="b"/>
            <a:pathLst>
              <a:path w="387985" h="389889">
                <a:moveTo>
                  <a:pt x="0" y="307466"/>
                </a:moveTo>
                <a:lnTo>
                  <a:pt x="28702" y="389508"/>
                </a:lnTo>
                <a:lnTo>
                  <a:pt x="70200" y="327532"/>
                </a:lnTo>
                <a:lnTo>
                  <a:pt x="49657" y="327532"/>
                </a:lnTo>
                <a:lnTo>
                  <a:pt x="24130" y="322833"/>
                </a:lnTo>
                <a:lnTo>
                  <a:pt x="26421" y="310818"/>
                </a:lnTo>
                <a:lnTo>
                  <a:pt x="0" y="307466"/>
                </a:lnTo>
                <a:close/>
              </a:path>
              <a:path w="387985" h="389889">
                <a:moveTo>
                  <a:pt x="26421" y="310818"/>
                </a:moveTo>
                <a:lnTo>
                  <a:pt x="24130" y="322833"/>
                </a:lnTo>
                <a:lnTo>
                  <a:pt x="49657" y="327532"/>
                </a:lnTo>
                <a:lnTo>
                  <a:pt x="52082" y="314073"/>
                </a:lnTo>
                <a:lnTo>
                  <a:pt x="26421" y="310818"/>
                </a:lnTo>
                <a:close/>
              </a:path>
              <a:path w="387985" h="389889">
                <a:moveTo>
                  <a:pt x="52082" y="314073"/>
                </a:moveTo>
                <a:lnTo>
                  <a:pt x="49657" y="327532"/>
                </a:lnTo>
                <a:lnTo>
                  <a:pt x="70200" y="327532"/>
                </a:lnTo>
                <a:lnTo>
                  <a:pt x="77089" y="317245"/>
                </a:lnTo>
                <a:lnTo>
                  <a:pt x="52082" y="314073"/>
                </a:lnTo>
                <a:close/>
              </a:path>
              <a:path w="387985" h="389889">
                <a:moveTo>
                  <a:pt x="386842" y="0"/>
                </a:moveTo>
                <a:lnTo>
                  <a:pt x="335025" y="4952"/>
                </a:lnTo>
                <a:lnTo>
                  <a:pt x="283464" y="19303"/>
                </a:lnTo>
                <a:lnTo>
                  <a:pt x="234061" y="41909"/>
                </a:lnTo>
                <a:lnTo>
                  <a:pt x="187579" y="72008"/>
                </a:lnTo>
                <a:lnTo>
                  <a:pt x="144907" y="108076"/>
                </a:lnTo>
                <a:lnTo>
                  <a:pt x="106680" y="149859"/>
                </a:lnTo>
                <a:lnTo>
                  <a:pt x="74168" y="195960"/>
                </a:lnTo>
                <a:lnTo>
                  <a:pt x="47879" y="245744"/>
                </a:lnTo>
                <a:lnTo>
                  <a:pt x="28829" y="298195"/>
                </a:lnTo>
                <a:lnTo>
                  <a:pt x="26421" y="310818"/>
                </a:lnTo>
                <a:lnTo>
                  <a:pt x="52082" y="314073"/>
                </a:lnTo>
                <a:lnTo>
                  <a:pt x="53594" y="305688"/>
                </a:lnTo>
                <a:lnTo>
                  <a:pt x="58547" y="289305"/>
                </a:lnTo>
                <a:lnTo>
                  <a:pt x="78740" y="240918"/>
                </a:lnTo>
                <a:lnTo>
                  <a:pt x="105537" y="195071"/>
                </a:lnTo>
                <a:lnTo>
                  <a:pt x="137922" y="152907"/>
                </a:lnTo>
                <a:lnTo>
                  <a:pt x="175387" y="115188"/>
                </a:lnTo>
                <a:lnTo>
                  <a:pt x="216662" y="82930"/>
                </a:lnTo>
                <a:lnTo>
                  <a:pt x="261112" y="57150"/>
                </a:lnTo>
                <a:lnTo>
                  <a:pt x="307467" y="38480"/>
                </a:lnTo>
                <a:lnTo>
                  <a:pt x="355092" y="28066"/>
                </a:lnTo>
                <a:lnTo>
                  <a:pt x="387731" y="25907"/>
                </a:lnTo>
                <a:lnTo>
                  <a:pt x="386842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971035" y="3675888"/>
            <a:ext cx="387985" cy="389890"/>
          </a:xfrm>
          <a:custGeom>
            <a:avLst/>
            <a:gdLst/>
            <a:ahLst/>
            <a:cxnLst/>
            <a:rect l="l" t="t" r="r" b="b"/>
            <a:pathLst>
              <a:path w="387985" h="389889">
                <a:moveTo>
                  <a:pt x="0" y="307467"/>
                </a:moveTo>
                <a:lnTo>
                  <a:pt x="28701" y="389509"/>
                </a:lnTo>
                <a:lnTo>
                  <a:pt x="70200" y="327532"/>
                </a:lnTo>
                <a:lnTo>
                  <a:pt x="49656" y="327532"/>
                </a:lnTo>
                <a:lnTo>
                  <a:pt x="24129" y="322834"/>
                </a:lnTo>
                <a:lnTo>
                  <a:pt x="26421" y="310818"/>
                </a:lnTo>
                <a:lnTo>
                  <a:pt x="0" y="307467"/>
                </a:lnTo>
                <a:close/>
              </a:path>
              <a:path w="387985" h="389889">
                <a:moveTo>
                  <a:pt x="26421" y="310818"/>
                </a:moveTo>
                <a:lnTo>
                  <a:pt x="24129" y="322834"/>
                </a:lnTo>
                <a:lnTo>
                  <a:pt x="49656" y="327532"/>
                </a:lnTo>
                <a:lnTo>
                  <a:pt x="52082" y="314073"/>
                </a:lnTo>
                <a:lnTo>
                  <a:pt x="26421" y="310818"/>
                </a:lnTo>
                <a:close/>
              </a:path>
              <a:path w="387985" h="389889">
                <a:moveTo>
                  <a:pt x="52082" y="314073"/>
                </a:moveTo>
                <a:lnTo>
                  <a:pt x="49656" y="327532"/>
                </a:lnTo>
                <a:lnTo>
                  <a:pt x="70200" y="327532"/>
                </a:lnTo>
                <a:lnTo>
                  <a:pt x="77088" y="317245"/>
                </a:lnTo>
                <a:lnTo>
                  <a:pt x="52082" y="314073"/>
                </a:lnTo>
                <a:close/>
              </a:path>
              <a:path w="387985" h="389889">
                <a:moveTo>
                  <a:pt x="386841" y="0"/>
                </a:moveTo>
                <a:lnTo>
                  <a:pt x="335025" y="4953"/>
                </a:lnTo>
                <a:lnTo>
                  <a:pt x="283463" y="19304"/>
                </a:lnTo>
                <a:lnTo>
                  <a:pt x="234061" y="41910"/>
                </a:lnTo>
                <a:lnTo>
                  <a:pt x="187578" y="72009"/>
                </a:lnTo>
                <a:lnTo>
                  <a:pt x="144906" y="108076"/>
                </a:lnTo>
                <a:lnTo>
                  <a:pt x="106679" y="149860"/>
                </a:lnTo>
                <a:lnTo>
                  <a:pt x="74167" y="195961"/>
                </a:lnTo>
                <a:lnTo>
                  <a:pt x="47878" y="245744"/>
                </a:lnTo>
                <a:lnTo>
                  <a:pt x="28828" y="298195"/>
                </a:lnTo>
                <a:lnTo>
                  <a:pt x="26421" y="310818"/>
                </a:lnTo>
                <a:lnTo>
                  <a:pt x="52082" y="314073"/>
                </a:lnTo>
                <a:lnTo>
                  <a:pt x="53593" y="305688"/>
                </a:lnTo>
                <a:lnTo>
                  <a:pt x="58547" y="289306"/>
                </a:lnTo>
                <a:lnTo>
                  <a:pt x="78739" y="240919"/>
                </a:lnTo>
                <a:lnTo>
                  <a:pt x="105537" y="195072"/>
                </a:lnTo>
                <a:lnTo>
                  <a:pt x="137922" y="152907"/>
                </a:lnTo>
                <a:lnTo>
                  <a:pt x="175387" y="115188"/>
                </a:lnTo>
                <a:lnTo>
                  <a:pt x="216662" y="82931"/>
                </a:lnTo>
                <a:lnTo>
                  <a:pt x="261112" y="57150"/>
                </a:lnTo>
                <a:lnTo>
                  <a:pt x="307466" y="38481"/>
                </a:lnTo>
                <a:lnTo>
                  <a:pt x="355091" y="28067"/>
                </a:lnTo>
                <a:lnTo>
                  <a:pt x="387730" y="25907"/>
                </a:lnTo>
                <a:lnTo>
                  <a:pt x="386841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530720" y="2135123"/>
            <a:ext cx="388620" cy="407670"/>
          </a:xfrm>
          <a:custGeom>
            <a:avLst/>
            <a:gdLst/>
            <a:ahLst/>
            <a:cxnLst/>
            <a:rect l="l" t="t" r="r" b="b"/>
            <a:pathLst>
              <a:path w="388620" h="407669">
                <a:moveTo>
                  <a:pt x="336384" y="331854"/>
                </a:moveTo>
                <a:lnTo>
                  <a:pt x="311403" y="334772"/>
                </a:lnTo>
                <a:lnTo>
                  <a:pt x="359028" y="407415"/>
                </a:lnTo>
                <a:lnTo>
                  <a:pt x="381486" y="345439"/>
                </a:lnTo>
                <a:lnTo>
                  <a:pt x="338835" y="345439"/>
                </a:lnTo>
                <a:lnTo>
                  <a:pt x="336384" y="331854"/>
                </a:lnTo>
                <a:close/>
              </a:path>
              <a:path w="388620" h="407669">
                <a:moveTo>
                  <a:pt x="362004" y="328863"/>
                </a:moveTo>
                <a:lnTo>
                  <a:pt x="336384" y="331854"/>
                </a:lnTo>
                <a:lnTo>
                  <a:pt x="338835" y="345439"/>
                </a:lnTo>
                <a:lnTo>
                  <a:pt x="364235" y="340867"/>
                </a:lnTo>
                <a:lnTo>
                  <a:pt x="362004" y="328863"/>
                </a:lnTo>
                <a:close/>
              </a:path>
              <a:path w="388620" h="407669">
                <a:moveTo>
                  <a:pt x="388620" y="325754"/>
                </a:moveTo>
                <a:lnTo>
                  <a:pt x="362004" y="328863"/>
                </a:lnTo>
                <a:lnTo>
                  <a:pt x="364235" y="340867"/>
                </a:lnTo>
                <a:lnTo>
                  <a:pt x="338835" y="345439"/>
                </a:lnTo>
                <a:lnTo>
                  <a:pt x="381486" y="345439"/>
                </a:lnTo>
                <a:lnTo>
                  <a:pt x="388620" y="325754"/>
                </a:lnTo>
                <a:close/>
              </a:path>
              <a:path w="388620" h="407669">
                <a:moveTo>
                  <a:pt x="761" y="0"/>
                </a:moveTo>
                <a:lnTo>
                  <a:pt x="0" y="25908"/>
                </a:lnTo>
                <a:lnTo>
                  <a:pt x="16763" y="26415"/>
                </a:lnTo>
                <a:lnTo>
                  <a:pt x="32638" y="28066"/>
                </a:lnTo>
                <a:lnTo>
                  <a:pt x="80009" y="39115"/>
                </a:lnTo>
                <a:lnTo>
                  <a:pt x="126492" y="58547"/>
                </a:lnTo>
                <a:lnTo>
                  <a:pt x="170814" y="85598"/>
                </a:lnTo>
                <a:lnTo>
                  <a:pt x="212089" y="119379"/>
                </a:lnTo>
                <a:lnTo>
                  <a:pt x="249427" y="158876"/>
                </a:lnTo>
                <a:lnTo>
                  <a:pt x="282067" y="203200"/>
                </a:lnTo>
                <a:lnTo>
                  <a:pt x="308863" y="251333"/>
                </a:lnTo>
                <a:lnTo>
                  <a:pt x="329056" y="302133"/>
                </a:lnTo>
                <a:lnTo>
                  <a:pt x="336384" y="331854"/>
                </a:lnTo>
                <a:lnTo>
                  <a:pt x="362004" y="328863"/>
                </a:lnTo>
                <a:lnTo>
                  <a:pt x="347090" y="275209"/>
                </a:lnTo>
                <a:lnTo>
                  <a:pt x="331977" y="239649"/>
                </a:lnTo>
                <a:lnTo>
                  <a:pt x="313689" y="205231"/>
                </a:lnTo>
                <a:lnTo>
                  <a:pt x="292734" y="172720"/>
                </a:lnTo>
                <a:lnTo>
                  <a:pt x="269112" y="141859"/>
                </a:lnTo>
                <a:lnTo>
                  <a:pt x="243077" y="113411"/>
                </a:lnTo>
                <a:lnTo>
                  <a:pt x="215137" y="87502"/>
                </a:lnTo>
                <a:lnTo>
                  <a:pt x="169799" y="53721"/>
                </a:lnTo>
                <a:lnTo>
                  <a:pt x="121284" y="27304"/>
                </a:lnTo>
                <a:lnTo>
                  <a:pt x="70103" y="9143"/>
                </a:lnTo>
                <a:lnTo>
                  <a:pt x="17525" y="635"/>
                </a:lnTo>
                <a:lnTo>
                  <a:pt x="761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248525" y="2810255"/>
            <a:ext cx="388620" cy="407670"/>
          </a:xfrm>
          <a:custGeom>
            <a:avLst/>
            <a:gdLst/>
            <a:ahLst/>
            <a:cxnLst/>
            <a:rect l="l" t="t" r="r" b="b"/>
            <a:pathLst>
              <a:path w="388620" h="407669">
                <a:moveTo>
                  <a:pt x="336384" y="331854"/>
                </a:moveTo>
                <a:lnTo>
                  <a:pt x="311403" y="334772"/>
                </a:lnTo>
                <a:lnTo>
                  <a:pt x="359028" y="407416"/>
                </a:lnTo>
                <a:lnTo>
                  <a:pt x="381486" y="345440"/>
                </a:lnTo>
                <a:lnTo>
                  <a:pt x="338835" y="345440"/>
                </a:lnTo>
                <a:lnTo>
                  <a:pt x="336384" y="331854"/>
                </a:lnTo>
                <a:close/>
              </a:path>
              <a:path w="388620" h="407669">
                <a:moveTo>
                  <a:pt x="362004" y="328863"/>
                </a:moveTo>
                <a:lnTo>
                  <a:pt x="336384" y="331854"/>
                </a:lnTo>
                <a:lnTo>
                  <a:pt x="338835" y="345440"/>
                </a:lnTo>
                <a:lnTo>
                  <a:pt x="364235" y="340868"/>
                </a:lnTo>
                <a:lnTo>
                  <a:pt x="362004" y="328863"/>
                </a:lnTo>
                <a:close/>
              </a:path>
              <a:path w="388620" h="407669">
                <a:moveTo>
                  <a:pt x="388620" y="325755"/>
                </a:moveTo>
                <a:lnTo>
                  <a:pt x="362004" y="328863"/>
                </a:lnTo>
                <a:lnTo>
                  <a:pt x="364235" y="340868"/>
                </a:lnTo>
                <a:lnTo>
                  <a:pt x="338835" y="345440"/>
                </a:lnTo>
                <a:lnTo>
                  <a:pt x="381486" y="345440"/>
                </a:lnTo>
                <a:lnTo>
                  <a:pt x="388620" y="325755"/>
                </a:lnTo>
                <a:close/>
              </a:path>
              <a:path w="388620" h="407669">
                <a:moveTo>
                  <a:pt x="761" y="0"/>
                </a:moveTo>
                <a:lnTo>
                  <a:pt x="0" y="25908"/>
                </a:lnTo>
                <a:lnTo>
                  <a:pt x="16764" y="26416"/>
                </a:lnTo>
                <a:lnTo>
                  <a:pt x="32639" y="28067"/>
                </a:lnTo>
                <a:lnTo>
                  <a:pt x="80009" y="39116"/>
                </a:lnTo>
                <a:lnTo>
                  <a:pt x="126492" y="58547"/>
                </a:lnTo>
                <a:lnTo>
                  <a:pt x="170815" y="85598"/>
                </a:lnTo>
                <a:lnTo>
                  <a:pt x="212090" y="119380"/>
                </a:lnTo>
                <a:lnTo>
                  <a:pt x="249427" y="158877"/>
                </a:lnTo>
                <a:lnTo>
                  <a:pt x="282067" y="203200"/>
                </a:lnTo>
                <a:lnTo>
                  <a:pt x="308864" y="251333"/>
                </a:lnTo>
                <a:lnTo>
                  <a:pt x="329056" y="302133"/>
                </a:lnTo>
                <a:lnTo>
                  <a:pt x="336384" y="331854"/>
                </a:lnTo>
                <a:lnTo>
                  <a:pt x="362004" y="328863"/>
                </a:lnTo>
                <a:lnTo>
                  <a:pt x="347091" y="275209"/>
                </a:lnTo>
                <a:lnTo>
                  <a:pt x="331977" y="239649"/>
                </a:lnTo>
                <a:lnTo>
                  <a:pt x="313690" y="205232"/>
                </a:lnTo>
                <a:lnTo>
                  <a:pt x="292734" y="172720"/>
                </a:lnTo>
                <a:lnTo>
                  <a:pt x="269113" y="141859"/>
                </a:lnTo>
                <a:lnTo>
                  <a:pt x="243077" y="113411"/>
                </a:lnTo>
                <a:lnTo>
                  <a:pt x="215138" y="87503"/>
                </a:lnTo>
                <a:lnTo>
                  <a:pt x="169799" y="53721"/>
                </a:lnTo>
                <a:lnTo>
                  <a:pt x="121157" y="27305"/>
                </a:lnTo>
                <a:lnTo>
                  <a:pt x="70103" y="9144"/>
                </a:lnTo>
                <a:lnTo>
                  <a:pt x="17525" y="635"/>
                </a:lnTo>
                <a:lnTo>
                  <a:pt x="761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964678" y="3605784"/>
            <a:ext cx="391795" cy="478790"/>
          </a:xfrm>
          <a:custGeom>
            <a:avLst/>
            <a:gdLst/>
            <a:ahLst/>
            <a:cxnLst/>
            <a:rect l="l" t="t" r="r" b="b"/>
            <a:pathLst>
              <a:path w="391795" h="478789">
                <a:moveTo>
                  <a:pt x="339237" y="402074"/>
                </a:moveTo>
                <a:lnTo>
                  <a:pt x="313817" y="404240"/>
                </a:lnTo>
                <a:lnTo>
                  <a:pt x="359155" y="478281"/>
                </a:lnTo>
                <a:lnTo>
                  <a:pt x="384253" y="415289"/>
                </a:lnTo>
                <a:lnTo>
                  <a:pt x="340741" y="415289"/>
                </a:lnTo>
                <a:lnTo>
                  <a:pt x="339237" y="402074"/>
                </a:lnTo>
                <a:close/>
              </a:path>
              <a:path w="391795" h="478789">
                <a:moveTo>
                  <a:pt x="365043" y="399874"/>
                </a:moveTo>
                <a:lnTo>
                  <a:pt x="339237" y="402074"/>
                </a:lnTo>
                <a:lnTo>
                  <a:pt x="340741" y="415289"/>
                </a:lnTo>
                <a:lnTo>
                  <a:pt x="366522" y="412241"/>
                </a:lnTo>
                <a:lnTo>
                  <a:pt x="365043" y="399874"/>
                </a:lnTo>
                <a:close/>
              </a:path>
              <a:path w="391795" h="478789">
                <a:moveTo>
                  <a:pt x="391287" y="397636"/>
                </a:moveTo>
                <a:lnTo>
                  <a:pt x="365043" y="399874"/>
                </a:lnTo>
                <a:lnTo>
                  <a:pt x="366522" y="412241"/>
                </a:lnTo>
                <a:lnTo>
                  <a:pt x="340741" y="415289"/>
                </a:lnTo>
                <a:lnTo>
                  <a:pt x="384253" y="415289"/>
                </a:lnTo>
                <a:lnTo>
                  <a:pt x="391287" y="397636"/>
                </a:lnTo>
                <a:close/>
              </a:path>
              <a:path w="391795" h="478789">
                <a:moveTo>
                  <a:pt x="1016" y="0"/>
                </a:moveTo>
                <a:lnTo>
                  <a:pt x="0" y="25907"/>
                </a:lnTo>
                <a:lnTo>
                  <a:pt x="16764" y="26542"/>
                </a:lnTo>
                <a:lnTo>
                  <a:pt x="32639" y="28447"/>
                </a:lnTo>
                <a:lnTo>
                  <a:pt x="79628" y="41401"/>
                </a:lnTo>
                <a:lnTo>
                  <a:pt x="125856" y="64261"/>
                </a:lnTo>
                <a:lnTo>
                  <a:pt x="170052" y="96138"/>
                </a:lnTo>
                <a:lnTo>
                  <a:pt x="211454" y="136016"/>
                </a:lnTo>
                <a:lnTo>
                  <a:pt x="236981" y="166496"/>
                </a:lnTo>
                <a:lnTo>
                  <a:pt x="260476" y="199643"/>
                </a:lnTo>
                <a:lnTo>
                  <a:pt x="281686" y="235203"/>
                </a:lnTo>
                <a:lnTo>
                  <a:pt x="300354" y="272795"/>
                </a:lnTo>
                <a:lnTo>
                  <a:pt x="316102" y="312038"/>
                </a:lnTo>
                <a:lnTo>
                  <a:pt x="328929" y="352678"/>
                </a:lnTo>
                <a:lnTo>
                  <a:pt x="338327" y="394080"/>
                </a:lnTo>
                <a:lnTo>
                  <a:pt x="339237" y="402074"/>
                </a:lnTo>
                <a:lnTo>
                  <a:pt x="365043" y="399874"/>
                </a:lnTo>
                <a:lnTo>
                  <a:pt x="353822" y="345313"/>
                </a:lnTo>
                <a:lnTo>
                  <a:pt x="340360" y="302894"/>
                </a:lnTo>
                <a:lnTo>
                  <a:pt x="323723" y="261746"/>
                </a:lnTo>
                <a:lnTo>
                  <a:pt x="304165" y="222376"/>
                </a:lnTo>
                <a:lnTo>
                  <a:pt x="281940" y="185165"/>
                </a:lnTo>
                <a:lnTo>
                  <a:pt x="257175" y="150240"/>
                </a:lnTo>
                <a:lnTo>
                  <a:pt x="230250" y="118109"/>
                </a:lnTo>
                <a:lnTo>
                  <a:pt x="201295" y="89153"/>
                </a:lnTo>
                <a:lnTo>
                  <a:pt x="170815" y="63499"/>
                </a:lnTo>
                <a:lnTo>
                  <a:pt x="138683" y="41655"/>
                </a:lnTo>
                <a:lnTo>
                  <a:pt x="88138" y="16890"/>
                </a:lnTo>
                <a:lnTo>
                  <a:pt x="35687" y="2793"/>
                </a:lnTo>
                <a:lnTo>
                  <a:pt x="17779" y="635"/>
                </a:lnTo>
                <a:lnTo>
                  <a:pt x="1016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618601" y="4408932"/>
            <a:ext cx="388620" cy="407670"/>
          </a:xfrm>
          <a:custGeom>
            <a:avLst/>
            <a:gdLst/>
            <a:ahLst/>
            <a:cxnLst/>
            <a:rect l="l" t="t" r="r" b="b"/>
            <a:pathLst>
              <a:path w="388620" h="407670">
                <a:moveTo>
                  <a:pt x="336384" y="331854"/>
                </a:moveTo>
                <a:lnTo>
                  <a:pt x="311403" y="334772"/>
                </a:lnTo>
                <a:lnTo>
                  <a:pt x="359028" y="407416"/>
                </a:lnTo>
                <a:lnTo>
                  <a:pt x="381486" y="345440"/>
                </a:lnTo>
                <a:lnTo>
                  <a:pt x="338835" y="345440"/>
                </a:lnTo>
                <a:lnTo>
                  <a:pt x="336384" y="331854"/>
                </a:lnTo>
                <a:close/>
              </a:path>
              <a:path w="388620" h="407670">
                <a:moveTo>
                  <a:pt x="362004" y="328863"/>
                </a:moveTo>
                <a:lnTo>
                  <a:pt x="336384" y="331854"/>
                </a:lnTo>
                <a:lnTo>
                  <a:pt x="338835" y="345440"/>
                </a:lnTo>
                <a:lnTo>
                  <a:pt x="364235" y="340868"/>
                </a:lnTo>
                <a:lnTo>
                  <a:pt x="362004" y="328863"/>
                </a:lnTo>
                <a:close/>
              </a:path>
              <a:path w="388620" h="407670">
                <a:moveTo>
                  <a:pt x="388620" y="325755"/>
                </a:moveTo>
                <a:lnTo>
                  <a:pt x="362004" y="328863"/>
                </a:lnTo>
                <a:lnTo>
                  <a:pt x="364235" y="340868"/>
                </a:lnTo>
                <a:lnTo>
                  <a:pt x="338835" y="345440"/>
                </a:lnTo>
                <a:lnTo>
                  <a:pt x="381486" y="345440"/>
                </a:lnTo>
                <a:lnTo>
                  <a:pt x="388620" y="325755"/>
                </a:lnTo>
                <a:close/>
              </a:path>
              <a:path w="388620" h="407670">
                <a:moveTo>
                  <a:pt x="762" y="0"/>
                </a:moveTo>
                <a:lnTo>
                  <a:pt x="0" y="25908"/>
                </a:lnTo>
                <a:lnTo>
                  <a:pt x="16764" y="26416"/>
                </a:lnTo>
                <a:lnTo>
                  <a:pt x="32639" y="28067"/>
                </a:lnTo>
                <a:lnTo>
                  <a:pt x="80009" y="39116"/>
                </a:lnTo>
                <a:lnTo>
                  <a:pt x="126492" y="58547"/>
                </a:lnTo>
                <a:lnTo>
                  <a:pt x="170815" y="85598"/>
                </a:lnTo>
                <a:lnTo>
                  <a:pt x="212090" y="119380"/>
                </a:lnTo>
                <a:lnTo>
                  <a:pt x="249427" y="158877"/>
                </a:lnTo>
                <a:lnTo>
                  <a:pt x="282067" y="203200"/>
                </a:lnTo>
                <a:lnTo>
                  <a:pt x="308864" y="251333"/>
                </a:lnTo>
                <a:lnTo>
                  <a:pt x="329056" y="302133"/>
                </a:lnTo>
                <a:lnTo>
                  <a:pt x="336384" y="331854"/>
                </a:lnTo>
                <a:lnTo>
                  <a:pt x="362004" y="328863"/>
                </a:lnTo>
                <a:lnTo>
                  <a:pt x="347091" y="275209"/>
                </a:lnTo>
                <a:lnTo>
                  <a:pt x="331977" y="239649"/>
                </a:lnTo>
                <a:lnTo>
                  <a:pt x="313690" y="205232"/>
                </a:lnTo>
                <a:lnTo>
                  <a:pt x="292734" y="172720"/>
                </a:lnTo>
                <a:lnTo>
                  <a:pt x="269113" y="141859"/>
                </a:lnTo>
                <a:lnTo>
                  <a:pt x="243077" y="113411"/>
                </a:lnTo>
                <a:lnTo>
                  <a:pt x="215138" y="87503"/>
                </a:lnTo>
                <a:lnTo>
                  <a:pt x="169799" y="53721"/>
                </a:lnTo>
                <a:lnTo>
                  <a:pt x="121157" y="27305"/>
                </a:lnTo>
                <a:lnTo>
                  <a:pt x="70103" y="9144"/>
                </a:lnTo>
                <a:lnTo>
                  <a:pt x="17525" y="635"/>
                </a:lnTo>
                <a:lnTo>
                  <a:pt x="762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6" name="object 16"/>
          <p:cNvGrpSpPr/>
          <p:nvPr/>
        </p:nvGrpSpPr>
        <p:grpSpPr>
          <a:xfrm>
            <a:off x="517245" y="1776095"/>
            <a:ext cx="4033520" cy="914400"/>
            <a:chOff x="517245" y="1776095"/>
            <a:chExt cx="4033520" cy="914400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7245" y="1776095"/>
              <a:ext cx="4001897" cy="3048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7245" y="2080895"/>
              <a:ext cx="4033520" cy="3048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7245" y="2385695"/>
              <a:ext cx="3090164" cy="304800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3465957" y="2362326"/>
            <a:ext cx="24002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A62D5C"/>
                </a:solidFill>
                <a:latin typeface="Wingdings" panose="05000000000000000000"/>
                <a:cs typeface="Wingdings" panose="05000000000000000000"/>
              </a:rPr>
              <a:t>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17245" y="3608832"/>
            <a:ext cx="2995295" cy="304800"/>
            <a:chOff x="517245" y="3608832"/>
            <a:chExt cx="2995295" cy="304800"/>
          </a:xfrm>
        </p:grpSpPr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7245" y="3608832"/>
              <a:ext cx="1282191" cy="3048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39189" y="3608832"/>
              <a:ext cx="1872741" cy="304800"/>
            </a:xfrm>
            <a:prstGeom prst="rect">
              <a:avLst/>
            </a:prstGeom>
          </p:spPr>
        </p:pic>
      </p:grpSp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372867" y="1776983"/>
            <a:ext cx="7676387" cy="448970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34593" y="445897"/>
            <a:ext cx="2371090" cy="915035"/>
            <a:chOff x="634593" y="445897"/>
            <a:chExt cx="2371090" cy="9150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4593" y="445897"/>
              <a:ext cx="1554480" cy="304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4593" y="750392"/>
              <a:ext cx="251459" cy="30510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1793" y="750392"/>
              <a:ext cx="1290828" cy="30510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4593" y="1055877"/>
              <a:ext cx="336041" cy="30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1793" y="1055877"/>
              <a:ext cx="1913636" cy="304800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908158" y="4764989"/>
            <a:ext cx="1361440" cy="305104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9434321" y="4907279"/>
            <a:ext cx="381635" cy="223520"/>
          </a:xfrm>
          <a:custGeom>
            <a:avLst/>
            <a:gdLst/>
            <a:ahLst/>
            <a:cxnLst/>
            <a:rect l="l" t="t" r="r" b="b"/>
            <a:pathLst>
              <a:path w="381634" h="223520">
                <a:moveTo>
                  <a:pt x="72389" y="146304"/>
                </a:moveTo>
                <a:lnTo>
                  <a:pt x="0" y="194437"/>
                </a:lnTo>
                <a:lnTo>
                  <a:pt x="81914" y="223393"/>
                </a:lnTo>
                <a:lnTo>
                  <a:pt x="78917" y="199136"/>
                </a:lnTo>
                <a:lnTo>
                  <a:pt x="66548" y="199136"/>
                </a:lnTo>
                <a:lnTo>
                  <a:pt x="61975" y="173609"/>
                </a:lnTo>
                <a:lnTo>
                  <a:pt x="75487" y="171370"/>
                </a:lnTo>
                <a:lnTo>
                  <a:pt x="72389" y="146304"/>
                </a:lnTo>
                <a:close/>
              </a:path>
              <a:path w="381634" h="223520">
                <a:moveTo>
                  <a:pt x="75487" y="171370"/>
                </a:moveTo>
                <a:lnTo>
                  <a:pt x="61975" y="173609"/>
                </a:lnTo>
                <a:lnTo>
                  <a:pt x="66548" y="199136"/>
                </a:lnTo>
                <a:lnTo>
                  <a:pt x="78646" y="196936"/>
                </a:lnTo>
                <a:lnTo>
                  <a:pt x="75487" y="171370"/>
                </a:lnTo>
                <a:close/>
              </a:path>
              <a:path w="381634" h="223520">
                <a:moveTo>
                  <a:pt x="78646" y="196936"/>
                </a:moveTo>
                <a:lnTo>
                  <a:pt x="66548" y="199136"/>
                </a:lnTo>
                <a:lnTo>
                  <a:pt x="78917" y="199136"/>
                </a:lnTo>
                <a:lnTo>
                  <a:pt x="78646" y="196936"/>
                </a:lnTo>
                <a:close/>
              </a:path>
              <a:path w="381634" h="223520">
                <a:moveTo>
                  <a:pt x="170966" y="121085"/>
                </a:moveTo>
                <a:lnTo>
                  <a:pt x="137159" y="148463"/>
                </a:lnTo>
                <a:lnTo>
                  <a:pt x="97789" y="165481"/>
                </a:lnTo>
                <a:lnTo>
                  <a:pt x="75487" y="171370"/>
                </a:lnTo>
                <a:lnTo>
                  <a:pt x="78646" y="196936"/>
                </a:lnTo>
                <a:lnTo>
                  <a:pt x="122300" y="184023"/>
                </a:lnTo>
                <a:lnTo>
                  <a:pt x="163068" y="162814"/>
                </a:lnTo>
                <a:lnTo>
                  <a:pt x="191897" y="136398"/>
                </a:lnTo>
                <a:lnTo>
                  <a:pt x="197357" y="127508"/>
                </a:lnTo>
                <a:lnTo>
                  <a:pt x="197866" y="126873"/>
                </a:lnTo>
                <a:lnTo>
                  <a:pt x="198247" y="126111"/>
                </a:lnTo>
                <a:lnTo>
                  <a:pt x="198500" y="125349"/>
                </a:lnTo>
                <a:lnTo>
                  <a:pt x="199733" y="122174"/>
                </a:lnTo>
                <a:lnTo>
                  <a:pt x="170306" y="122174"/>
                </a:lnTo>
                <a:lnTo>
                  <a:pt x="170966" y="121085"/>
                </a:lnTo>
                <a:close/>
              </a:path>
              <a:path w="381634" h="223520">
                <a:moveTo>
                  <a:pt x="171450" y="120523"/>
                </a:moveTo>
                <a:lnTo>
                  <a:pt x="170966" y="121085"/>
                </a:lnTo>
                <a:lnTo>
                  <a:pt x="170306" y="122174"/>
                </a:lnTo>
                <a:lnTo>
                  <a:pt x="171450" y="120523"/>
                </a:lnTo>
                <a:close/>
              </a:path>
              <a:path w="381634" h="223520">
                <a:moveTo>
                  <a:pt x="200373" y="120523"/>
                </a:moveTo>
                <a:lnTo>
                  <a:pt x="171450" y="120523"/>
                </a:lnTo>
                <a:lnTo>
                  <a:pt x="170306" y="122174"/>
                </a:lnTo>
                <a:lnTo>
                  <a:pt x="199733" y="122174"/>
                </a:lnTo>
                <a:lnTo>
                  <a:pt x="200373" y="120523"/>
                </a:lnTo>
                <a:close/>
              </a:path>
              <a:path w="381634" h="223520">
                <a:moveTo>
                  <a:pt x="174675" y="114965"/>
                </a:moveTo>
                <a:lnTo>
                  <a:pt x="170966" y="121085"/>
                </a:lnTo>
                <a:lnTo>
                  <a:pt x="171450" y="120523"/>
                </a:lnTo>
                <a:lnTo>
                  <a:pt x="200373" y="120523"/>
                </a:lnTo>
                <a:lnTo>
                  <a:pt x="201802" y="116840"/>
                </a:lnTo>
                <a:lnTo>
                  <a:pt x="201993" y="116078"/>
                </a:lnTo>
                <a:lnTo>
                  <a:pt x="174244" y="116078"/>
                </a:lnTo>
                <a:lnTo>
                  <a:pt x="174675" y="114965"/>
                </a:lnTo>
                <a:close/>
              </a:path>
              <a:path w="381634" h="223520">
                <a:moveTo>
                  <a:pt x="175386" y="113792"/>
                </a:moveTo>
                <a:lnTo>
                  <a:pt x="174675" y="114965"/>
                </a:lnTo>
                <a:lnTo>
                  <a:pt x="174244" y="116078"/>
                </a:lnTo>
                <a:lnTo>
                  <a:pt x="175386" y="113792"/>
                </a:lnTo>
                <a:close/>
              </a:path>
              <a:path w="381634" h="223520">
                <a:moveTo>
                  <a:pt x="202446" y="113792"/>
                </a:moveTo>
                <a:lnTo>
                  <a:pt x="175386" y="113792"/>
                </a:lnTo>
                <a:lnTo>
                  <a:pt x="174244" y="116078"/>
                </a:lnTo>
                <a:lnTo>
                  <a:pt x="201993" y="116078"/>
                </a:lnTo>
                <a:lnTo>
                  <a:pt x="202310" y="114808"/>
                </a:lnTo>
                <a:lnTo>
                  <a:pt x="202446" y="113792"/>
                </a:lnTo>
                <a:close/>
              </a:path>
              <a:path w="381634" h="223520">
                <a:moveTo>
                  <a:pt x="176971" y="109050"/>
                </a:moveTo>
                <a:lnTo>
                  <a:pt x="174675" y="114965"/>
                </a:lnTo>
                <a:lnTo>
                  <a:pt x="175386" y="113792"/>
                </a:lnTo>
                <a:lnTo>
                  <a:pt x="202446" y="113792"/>
                </a:lnTo>
                <a:lnTo>
                  <a:pt x="202869" y="110617"/>
                </a:lnTo>
                <a:lnTo>
                  <a:pt x="176783" y="110617"/>
                </a:lnTo>
                <a:lnTo>
                  <a:pt x="176971" y="109050"/>
                </a:lnTo>
                <a:close/>
              </a:path>
              <a:path w="381634" h="223520">
                <a:moveTo>
                  <a:pt x="177546" y="107569"/>
                </a:moveTo>
                <a:lnTo>
                  <a:pt x="176971" y="109050"/>
                </a:lnTo>
                <a:lnTo>
                  <a:pt x="176783" y="110617"/>
                </a:lnTo>
                <a:lnTo>
                  <a:pt x="177546" y="107569"/>
                </a:lnTo>
                <a:close/>
              </a:path>
              <a:path w="381634" h="223520">
                <a:moveTo>
                  <a:pt x="203276" y="107569"/>
                </a:moveTo>
                <a:lnTo>
                  <a:pt x="177546" y="107569"/>
                </a:lnTo>
                <a:lnTo>
                  <a:pt x="176783" y="110617"/>
                </a:lnTo>
                <a:lnTo>
                  <a:pt x="202869" y="110617"/>
                </a:lnTo>
                <a:lnTo>
                  <a:pt x="203276" y="107569"/>
                </a:lnTo>
                <a:close/>
              </a:path>
              <a:path w="381634" h="223520">
                <a:moveTo>
                  <a:pt x="381000" y="0"/>
                </a:moveTo>
                <a:lnTo>
                  <a:pt x="326517" y="4572"/>
                </a:lnTo>
                <a:lnTo>
                  <a:pt x="275335" y="17272"/>
                </a:lnTo>
                <a:lnTo>
                  <a:pt x="231521" y="36576"/>
                </a:lnTo>
                <a:lnTo>
                  <a:pt x="198374" y="60706"/>
                </a:lnTo>
                <a:lnTo>
                  <a:pt x="183938" y="80010"/>
                </a:lnTo>
                <a:lnTo>
                  <a:pt x="183514" y="80645"/>
                </a:lnTo>
                <a:lnTo>
                  <a:pt x="183133" y="81407"/>
                </a:lnTo>
                <a:lnTo>
                  <a:pt x="182879" y="82169"/>
                </a:lnTo>
                <a:lnTo>
                  <a:pt x="179577" y="90678"/>
                </a:lnTo>
                <a:lnTo>
                  <a:pt x="179324" y="91567"/>
                </a:lnTo>
                <a:lnTo>
                  <a:pt x="179070" y="92583"/>
                </a:lnTo>
                <a:lnTo>
                  <a:pt x="177800" y="102108"/>
                </a:lnTo>
                <a:lnTo>
                  <a:pt x="176971" y="109050"/>
                </a:lnTo>
                <a:lnTo>
                  <a:pt x="177546" y="107569"/>
                </a:lnTo>
                <a:lnTo>
                  <a:pt x="203276" y="107569"/>
                </a:lnTo>
                <a:lnTo>
                  <a:pt x="203580" y="105283"/>
                </a:lnTo>
                <a:lnTo>
                  <a:pt x="204242" y="99822"/>
                </a:lnTo>
                <a:lnTo>
                  <a:pt x="203834" y="99822"/>
                </a:lnTo>
                <a:lnTo>
                  <a:pt x="204597" y="96901"/>
                </a:lnTo>
                <a:lnTo>
                  <a:pt x="204985" y="96901"/>
                </a:lnTo>
                <a:lnTo>
                  <a:pt x="206286" y="93599"/>
                </a:lnTo>
                <a:lnTo>
                  <a:pt x="205994" y="93599"/>
                </a:lnTo>
                <a:lnTo>
                  <a:pt x="207136" y="91440"/>
                </a:lnTo>
                <a:lnTo>
                  <a:pt x="207322" y="91440"/>
                </a:lnTo>
                <a:lnTo>
                  <a:pt x="210136" y="86868"/>
                </a:lnTo>
                <a:lnTo>
                  <a:pt x="209930" y="86868"/>
                </a:lnTo>
                <a:lnTo>
                  <a:pt x="211074" y="85344"/>
                </a:lnTo>
                <a:lnTo>
                  <a:pt x="211229" y="85344"/>
                </a:lnTo>
                <a:lnTo>
                  <a:pt x="215773" y="80010"/>
                </a:lnTo>
                <a:lnTo>
                  <a:pt x="223520" y="73025"/>
                </a:lnTo>
                <a:lnTo>
                  <a:pt x="268731" y="47371"/>
                </a:lnTo>
                <a:lnTo>
                  <a:pt x="313817" y="33528"/>
                </a:lnTo>
                <a:lnTo>
                  <a:pt x="363854" y="26416"/>
                </a:lnTo>
                <a:lnTo>
                  <a:pt x="381634" y="25908"/>
                </a:lnTo>
                <a:lnTo>
                  <a:pt x="381000" y="0"/>
                </a:lnTo>
                <a:close/>
              </a:path>
              <a:path w="381634" h="223520">
                <a:moveTo>
                  <a:pt x="204597" y="96901"/>
                </a:moveTo>
                <a:lnTo>
                  <a:pt x="203834" y="99822"/>
                </a:lnTo>
                <a:lnTo>
                  <a:pt x="204424" y="98326"/>
                </a:lnTo>
                <a:lnTo>
                  <a:pt x="204597" y="96901"/>
                </a:lnTo>
                <a:close/>
              </a:path>
              <a:path w="381634" h="223520">
                <a:moveTo>
                  <a:pt x="204424" y="98326"/>
                </a:moveTo>
                <a:lnTo>
                  <a:pt x="203834" y="99822"/>
                </a:lnTo>
                <a:lnTo>
                  <a:pt x="204242" y="99822"/>
                </a:lnTo>
                <a:lnTo>
                  <a:pt x="204424" y="98326"/>
                </a:lnTo>
                <a:close/>
              </a:path>
              <a:path w="381634" h="223520">
                <a:moveTo>
                  <a:pt x="204985" y="96901"/>
                </a:moveTo>
                <a:lnTo>
                  <a:pt x="204597" y="96901"/>
                </a:lnTo>
                <a:lnTo>
                  <a:pt x="204424" y="98326"/>
                </a:lnTo>
                <a:lnTo>
                  <a:pt x="204985" y="96901"/>
                </a:lnTo>
                <a:close/>
              </a:path>
              <a:path w="381634" h="223520">
                <a:moveTo>
                  <a:pt x="207136" y="91440"/>
                </a:moveTo>
                <a:lnTo>
                  <a:pt x="205994" y="93599"/>
                </a:lnTo>
                <a:lnTo>
                  <a:pt x="206806" y="92278"/>
                </a:lnTo>
                <a:lnTo>
                  <a:pt x="207136" y="91440"/>
                </a:lnTo>
                <a:close/>
              </a:path>
              <a:path w="381634" h="223520">
                <a:moveTo>
                  <a:pt x="206806" y="92278"/>
                </a:moveTo>
                <a:lnTo>
                  <a:pt x="205994" y="93599"/>
                </a:lnTo>
                <a:lnTo>
                  <a:pt x="206286" y="93599"/>
                </a:lnTo>
                <a:lnTo>
                  <a:pt x="206806" y="92278"/>
                </a:lnTo>
                <a:close/>
              </a:path>
              <a:path w="381634" h="223520">
                <a:moveTo>
                  <a:pt x="207322" y="91440"/>
                </a:moveTo>
                <a:lnTo>
                  <a:pt x="207136" y="91440"/>
                </a:lnTo>
                <a:lnTo>
                  <a:pt x="206806" y="92278"/>
                </a:lnTo>
                <a:lnTo>
                  <a:pt x="207322" y="91440"/>
                </a:lnTo>
                <a:close/>
              </a:path>
              <a:path w="381634" h="223520">
                <a:moveTo>
                  <a:pt x="211074" y="85344"/>
                </a:moveTo>
                <a:lnTo>
                  <a:pt x="209930" y="86868"/>
                </a:lnTo>
                <a:lnTo>
                  <a:pt x="210670" y="86000"/>
                </a:lnTo>
                <a:lnTo>
                  <a:pt x="211074" y="85344"/>
                </a:lnTo>
                <a:close/>
              </a:path>
              <a:path w="381634" h="223520">
                <a:moveTo>
                  <a:pt x="210670" y="86000"/>
                </a:moveTo>
                <a:lnTo>
                  <a:pt x="209930" y="86868"/>
                </a:lnTo>
                <a:lnTo>
                  <a:pt x="210136" y="86868"/>
                </a:lnTo>
                <a:lnTo>
                  <a:pt x="210670" y="86000"/>
                </a:lnTo>
                <a:close/>
              </a:path>
              <a:path w="381634" h="223520">
                <a:moveTo>
                  <a:pt x="211229" y="85344"/>
                </a:moveTo>
                <a:lnTo>
                  <a:pt x="211074" y="85344"/>
                </a:lnTo>
                <a:lnTo>
                  <a:pt x="210670" y="86000"/>
                </a:lnTo>
                <a:lnTo>
                  <a:pt x="211229" y="8534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" name="object 11"/>
          <p:cNvGrpSpPr/>
          <p:nvPr/>
        </p:nvGrpSpPr>
        <p:grpSpPr>
          <a:xfrm>
            <a:off x="1955292" y="3687140"/>
            <a:ext cx="1910080" cy="513080"/>
            <a:chOff x="1955292" y="3687140"/>
            <a:chExt cx="1910080" cy="513080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55292" y="3687140"/>
              <a:ext cx="1361440" cy="30510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311906" y="3825239"/>
              <a:ext cx="553085" cy="374650"/>
            </a:xfrm>
            <a:custGeom>
              <a:avLst/>
              <a:gdLst/>
              <a:ahLst/>
              <a:cxnLst/>
              <a:rect l="l" t="t" r="r" b="b"/>
              <a:pathLst>
                <a:path w="553085" h="374650">
                  <a:moveTo>
                    <a:pt x="474413" y="347577"/>
                  </a:moveTo>
                  <a:lnTo>
                    <a:pt x="471551" y="374396"/>
                  </a:lnTo>
                  <a:lnTo>
                    <a:pt x="537289" y="349885"/>
                  </a:lnTo>
                  <a:lnTo>
                    <a:pt x="486029" y="349885"/>
                  </a:lnTo>
                  <a:lnTo>
                    <a:pt x="474413" y="347577"/>
                  </a:lnTo>
                  <a:close/>
                </a:path>
                <a:path w="553085" h="374650">
                  <a:moveTo>
                    <a:pt x="477177" y="321680"/>
                  </a:moveTo>
                  <a:lnTo>
                    <a:pt x="474413" y="347577"/>
                  </a:lnTo>
                  <a:lnTo>
                    <a:pt x="486029" y="349885"/>
                  </a:lnTo>
                  <a:lnTo>
                    <a:pt x="491109" y="324358"/>
                  </a:lnTo>
                  <a:lnTo>
                    <a:pt x="477177" y="321680"/>
                  </a:lnTo>
                  <a:close/>
                </a:path>
                <a:path w="553085" h="374650">
                  <a:moveTo>
                    <a:pt x="479806" y="297053"/>
                  </a:moveTo>
                  <a:lnTo>
                    <a:pt x="477177" y="321680"/>
                  </a:lnTo>
                  <a:lnTo>
                    <a:pt x="491109" y="324358"/>
                  </a:lnTo>
                  <a:lnTo>
                    <a:pt x="486029" y="349885"/>
                  </a:lnTo>
                  <a:lnTo>
                    <a:pt x="537289" y="349885"/>
                  </a:lnTo>
                  <a:lnTo>
                    <a:pt x="552958" y="344043"/>
                  </a:lnTo>
                  <a:lnTo>
                    <a:pt x="479806" y="297053"/>
                  </a:lnTo>
                  <a:close/>
                </a:path>
                <a:path w="553085" h="374650">
                  <a:moveTo>
                    <a:pt x="1016" y="0"/>
                  </a:moveTo>
                  <a:lnTo>
                    <a:pt x="0" y="25908"/>
                  </a:lnTo>
                  <a:lnTo>
                    <a:pt x="25908" y="26797"/>
                  </a:lnTo>
                  <a:lnTo>
                    <a:pt x="50673" y="29591"/>
                  </a:lnTo>
                  <a:lnTo>
                    <a:pt x="98933" y="39751"/>
                  </a:lnTo>
                  <a:lnTo>
                    <a:pt x="143891" y="55626"/>
                  </a:lnTo>
                  <a:lnTo>
                    <a:pt x="184150" y="76073"/>
                  </a:lnTo>
                  <a:lnTo>
                    <a:pt x="217805" y="99949"/>
                  </a:lnTo>
                  <a:lnTo>
                    <a:pt x="247904" y="132715"/>
                  </a:lnTo>
                  <a:lnTo>
                    <a:pt x="263525" y="172847"/>
                  </a:lnTo>
                  <a:lnTo>
                    <a:pt x="263779" y="179197"/>
                  </a:lnTo>
                  <a:lnTo>
                    <a:pt x="264160" y="186817"/>
                  </a:lnTo>
                  <a:lnTo>
                    <a:pt x="278892" y="230632"/>
                  </a:lnTo>
                  <a:lnTo>
                    <a:pt x="303530" y="262382"/>
                  </a:lnTo>
                  <a:lnTo>
                    <a:pt x="336550" y="290449"/>
                  </a:lnTo>
                  <a:lnTo>
                    <a:pt x="376936" y="314833"/>
                  </a:lnTo>
                  <a:lnTo>
                    <a:pt x="423037" y="334391"/>
                  </a:lnTo>
                  <a:lnTo>
                    <a:pt x="474413" y="347577"/>
                  </a:lnTo>
                  <a:lnTo>
                    <a:pt x="477177" y="321680"/>
                  </a:lnTo>
                  <a:lnTo>
                    <a:pt x="455422" y="317500"/>
                  </a:lnTo>
                  <a:lnTo>
                    <a:pt x="432435" y="310261"/>
                  </a:lnTo>
                  <a:lnTo>
                    <a:pt x="389509" y="292100"/>
                  </a:lnTo>
                  <a:lnTo>
                    <a:pt x="352425" y="270002"/>
                  </a:lnTo>
                  <a:lnTo>
                    <a:pt x="322453" y="244729"/>
                  </a:lnTo>
                  <a:lnTo>
                    <a:pt x="298196" y="211709"/>
                  </a:lnTo>
                  <a:lnTo>
                    <a:pt x="289687" y="177800"/>
                  </a:lnTo>
                  <a:lnTo>
                    <a:pt x="289179" y="168783"/>
                  </a:lnTo>
                  <a:lnTo>
                    <a:pt x="274066" y="125476"/>
                  </a:lnTo>
                  <a:lnTo>
                    <a:pt x="249301" y="93980"/>
                  </a:lnTo>
                  <a:lnTo>
                    <a:pt x="216027" y="65912"/>
                  </a:lnTo>
                  <a:lnTo>
                    <a:pt x="175641" y="41783"/>
                  </a:lnTo>
                  <a:lnTo>
                    <a:pt x="129667" y="22352"/>
                  </a:lnTo>
                  <a:lnTo>
                    <a:pt x="79502" y="8382"/>
                  </a:lnTo>
                  <a:lnTo>
                    <a:pt x="26924" y="1016"/>
                  </a:lnTo>
                  <a:lnTo>
                    <a:pt x="101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85822" y="4786121"/>
            <a:ext cx="1434465" cy="1452880"/>
          </a:xfrm>
          <a:custGeom>
            <a:avLst/>
            <a:gdLst/>
            <a:ahLst/>
            <a:cxnLst/>
            <a:rect l="l" t="t" r="r" b="b"/>
            <a:pathLst>
              <a:path w="1434464" h="1452879">
                <a:moveTo>
                  <a:pt x="0" y="1094231"/>
                </a:moveTo>
                <a:lnTo>
                  <a:pt x="3275" y="1045635"/>
                </a:lnTo>
                <a:lnTo>
                  <a:pt x="12818" y="999026"/>
                </a:lnTo>
                <a:lnTo>
                  <a:pt x="28199" y="954830"/>
                </a:lnTo>
                <a:lnTo>
                  <a:pt x="48993" y="913474"/>
                </a:lnTo>
                <a:lnTo>
                  <a:pt x="74772" y="875385"/>
                </a:lnTo>
                <a:lnTo>
                  <a:pt x="105108" y="840990"/>
                </a:lnTo>
                <a:lnTo>
                  <a:pt x="139574" y="810716"/>
                </a:lnTo>
                <a:lnTo>
                  <a:pt x="177743" y="784989"/>
                </a:lnTo>
                <a:lnTo>
                  <a:pt x="219188" y="764237"/>
                </a:lnTo>
                <a:lnTo>
                  <a:pt x="263480" y="748885"/>
                </a:lnTo>
                <a:lnTo>
                  <a:pt x="310194" y="739361"/>
                </a:lnTo>
                <a:lnTo>
                  <a:pt x="358901" y="736091"/>
                </a:lnTo>
                <a:lnTo>
                  <a:pt x="407609" y="739361"/>
                </a:lnTo>
                <a:lnTo>
                  <a:pt x="454323" y="748885"/>
                </a:lnTo>
                <a:lnTo>
                  <a:pt x="498615" y="764237"/>
                </a:lnTo>
                <a:lnTo>
                  <a:pt x="540060" y="784989"/>
                </a:lnTo>
                <a:lnTo>
                  <a:pt x="578229" y="810716"/>
                </a:lnTo>
                <a:lnTo>
                  <a:pt x="612695" y="840990"/>
                </a:lnTo>
                <a:lnTo>
                  <a:pt x="643031" y="875385"/>
                </a:lnTo>
                <a:lnTo>
                  <a:pt x="668810" y="913474"/>
                </a:lnTo>
                <a:lnTo>
                  <a:pt x="689604" y="954830"/>
                </a:lnTo>
                <a:lnTo>
                  <a:pt x="704985" y="999026"/>
                </a:lnTo>
                <a:lnTo>
                  <a:pt x="714528" y="1045635"/>
                </a:lnTo>
                <a:lnTo>
                  <a:pt x="717803" y="1094231"/>
                </a:lnTo>
                <a:lnTo>
                  <a:pt x="714528" y="1142828"/>
                </a:lnTo>
                <a:lnTo>
                  <a:pt x="704985" y="1189437"/>
                </a:lnTo>
                <a:lnTo>
                  <a:pt x="689604" y="1233633"/>
                </a:lnTo>
                <a:lnTo>
                  <a:pt x="668810" y="1274989"/>
                </a:lnTo>
                <a:lnTo>
                  <a:pt x="643031" y="1313078"/>
                </a:lnTo>
                <a:lnTo>
                  <a:pt x="612695" y="1347473"/>
                </a:lnTo>
                <a:lnTo>
                  <a:pt x="578229" y="1377747"/>
                </a:lnTo>
                <a:lnTo>
                  <a:pt x="540060" y="1403474"/>
                </a:lnTo>
                <a:lnTo>
                  <a:pt x="498615" y="1424226"/>
                </a:lnTo>
                <a:lnTo>
                  <a:pt x="454323" y="1439578"/>
                </a:lnTo>
                <a:lnTo>
                  <a:pt x="407609" y="1449102"/>
                </a:lnTo>
                <a:lnTo>
                  <a:pt x="358901" y="1452371"/>
                </a:lnTo>
                <a:lnTo>
                  <a:pt x="310194" y="1449102"/>
                </a:lnTo>
                <a:lnTo>
                  <a:pt x="263480" y="1439578"/>
                </a:lnTo>
                <a:lnTo>
                  <a:pt x="219188" y="1424226"/>
                </a:lnTo>
                <a:lnTo>
                  <a:pt x="177743" y="1403474"/>
                </a:lnTo>
                <a:lnTo>
                  <a:pt x="139574" y="1377747"/>
                </a:lnTo>
                <a:lnTo>
                  <a:pt x="105108" y="1347473"/>
                </a:lnTo>
                <a:lnTo>
                  <a:pt x="74772" y="1313078"/>
                </a:lnTo>
                <a:lnTo>
                  <a:pt x="48993" y="1274989"/>
                </a:lnTo>
                <a:lnTo>
                  <a:pt x="28199" y="1233633"/>
                </a:lnTo>
                <a:lnTo>
                  <a:pt x="12818" y="1189437"/>
                </a:lnTo>
                <a:lnTo>
                  <a:pt x="3275" y="1142828"/>
                </a:lnTo>
                <a:lnTo>
                  <a:pt x="0" y="1094231"/>
                </a:lnTo>
                <a:close/>
              </a:path>
              <a:path w="1434464" h="1452879">
                <a:moveTo>
                  <a:pt x="717803" y="358901"/>
                </a:moveTo>
                <a:lnTo>
                  <a:pt x="721074" y="310194"/>
                </a:lnTo>
                <a:lnTo>
                  <a:pt x="730601" y="263480"/>
                </a:lnTo>
                <a:lnTo>
                  <a:pt x="745956" y="219188"/>
                </a:lnTo>
                <a:lnTo>
                  <a:pt x="766713" y="177743"/>
                </a:lnTo>
                <a:lnTo>
                  <a:pt x="792444" y="139574"/>
                </a:lnTo>
                <a:lnTo>
                  <a:pt x="822721" y="105108"/>
                </a:lnTo>
                <a:lnTo>
                  <a:pt x="857119" y="74772"/>
                </a:lnTo>
                <a:lnTo>
                  <a:pt x="895208" y="48993"/>
                </a:lnTo>
                <a:lnTo>
                  <a:pt x="936563" y="28199"/>
                </a:lnTo>
                <a:lnTo>
                  <a:pt x="980755" y="12818"/>
                </a:lnTo>
                <a:lnTo>
                  <a:pt x="1027358" y="3275"/>
                </a:lnTo>
                <a:lnTo>
                  <a:pt x="1075943" y="0"/>
                </a:lnTo>
                <a:lnTo>
                  <a:pt x="1124529" y="3275"/>
                </a:lnTo>
                <a:lnTo>
                  <a:pt x="1171132" y="12818"/>
                </a:lnTo>
                <a:lnTo>
                  <a:pt x="1215324" y="28199"/>
                </a:lnTo>
                <a:lnTo>
                  <a:pt x="1256679" y="48993"/>
                </a:lnTo>
                <a:lnTo>
                  <a:pt x="1294768" y="74772"/>
                </a:lnTo>
                <a:lnTo>
                  <a:pt x="1329166" y="105108"/>
                </a:lnTo>
                <a:lnTo>
                  <a:pt x="1359443" y="139574"/>
                </a:lnTo>
                <a:lnTo>
                  <a:pt x="1385174" y="177743"/>
                </a:lnTo>
                <a:lnTo>
                  <a:pt x="1405931" y="219188"/>
                </a:lnTo>
                <a:lnTo>
                  <a:pt x="1421286" y="263480"/>
                </a:lnTo>
                <a:lnTo>
                  <a:pt x="1430813" y="310194"/>
                </a:lnTo>
                <a:lnTo>
                  <a:pt x="1434083" y="358901"/>
                </a:lnTo>
                <a:lnTo>
                  <a:pt x="1430813" y="407609"/>
                </a:lnTo>
                <a:lnTo>
                  <a:pt x="1421286" y="454323"/>
                </a:lnTo>
                <a:lnTo>
                  <a:pt x="1405931" y="498615"/>
                </a:lnTo>
                <a:lnTo>
                  <a:pt x="1385174" y="540060"/>
                </a:lnTo>
                <a:lnTo>
                  <a:pt x="1359443" y="578229"/>
                </a:lnTo>
                <a:lnTo>
                  <a:pt x="1329166" y="612695"/>
                </a:lnTo>
                <a:lnTo>
                  <a:pt x="1294768" y="643031"/>
                </a:lnTo>
                <a:lnTo>
                  <a:pt x="1256679" y="668810"/>
                </a:lnTo>
                <a:lnTo>
                  <a:pt x="1215324" y="689604"/>
                </a:lnTo>
                <a:lnTo>
                  <a:pt x="1171132" y="704985"/>
                </a:lnTo>
                <a:lnTo>
                  <a:pt x="1124529" y="714528"/>
                </a:lnTo>
                <a:lnTo>
                  <a:pt x="1075943" y="717803"/>
                </a:lnTo>
                <a:lnTo>
                  <a:pt x="1027358" y="714528"/>
                </a:lnTo>
                <a:lnTo>
                  <a:pt x="980755" y="704985"/>
                </a:lnTo>
                <a:lnTo>
                  <a:pt x="936563" y="689604"/>
                </a:lnTo>
                <a:lnTo>
                  <a:pt x="895208" y="668810"/>
                </a:lnTo>
                <a:lnTo>
                  <a:pt x="857119" y="643031"/>
                </a:lnTo>
                <a:lnTo>
                  <a:pt x="822721" y="612695"/>
                </a:lnTo>
                <a:lnTo>
                  <a:pt x="792444" y="578229"/>
                </a:lnTo>
                <a:lnTo>
                  <a:pt x="766713" y="540060"/>
                </a:lnTo>
                <a:lnTo>
                  <a:pt x="745956" y="498615"/>
                </a:lnTo>
                <a:lnTo>
                  <a:pt x="730601" y="454323"/>
                </a:lnTo>
                <a:lnTo>
                  <a:pt x="721074" y="407609"/>
                </a:lnTo>
                <a:lnTo>
                  <a:pt x="717803" y="358901"/>
                </a:lnTo>
                <a:close/>
              </a:path>
            </a:pathLst>
          </a:custGeom>
          <a:ln w="25908">
            <a:solidFill>
              <a:srgbClr val="2A9FBB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3806952" y="4038600"/>
            <a:ext cx="2178050" cy="2212975"/>
            <a:chOff x="3806952" y="4038600"/>
            <a:chExt cx="2178050" cy="2212975"/>
          </a:xfrm>
        </p:grpSpPr>
        <p:sp>
          <p:nvSpPr>
            <p:cNvPr id="4" name="object 4"/>
            <p:cNvSpPr/>
            <p:nvPr/>
          </p:nvSpPr>
          <p:spPr>
            <a:xfrm>
              <a:off x="3819906" y="4804409"/>
              <a:ext cx="2152015" cy="1434465"/>
            </a:xfrm>
            <a:custGeom>
              <a:avLst/>
              <a:gdLst/>
              <a:ahLst/>
              <a:cxnLst/>
              <a:rect l="l" t="t" r="r" b="b"/>
              <a:pathLst>
                <a:path w="2152015" h="1434464">
                  <a:moveTo>
                    <a:pt x="717804" y="358901"/>
                  </a:moveTo>
                  <a:lnTo>
                    <a:pt x="721079" y="310194"/>
                  </a:lnTo>
                  <a:lnTo>
                    <a:pt x="730622" y="263480"/>
                  </a:lnTo>
                  <a:lnTo>
                    <a:pt x="746003" y="219188"/>
                  </a:lnTo>
                  <a:lnTo>
                    <a:pt x="766797" y="177743"/>
                  </a:lnTo>
                  <a:lnTo>
                    <a:pt x="792576" y="139574"/>
                  </a:lnTo>
                  <a:lnTo>
                    <a:pt x="822912" y="105108"/>
                  </a:lnTo>
                  <a:lnTo>
                    <a:pt x="857378" y="74772"/>
                  </a:lnTo>
                  <a:lnTo>
                    <a:pt x="895547" y="48993"/>
                  </a:lnTo>
                  <a:lnTo>
                    <a:pt x="936992" y="28199"/>
                  </a:lnTo>
                  <a:lnTo>
                    <a:pt x="981284" y="12818"/>
                  </a:lnTo>
                  <a:lnTo>
                    <a:pt x="1027998" y="3275"/>
                  </a:lnTo>
                  <a:lnTo>
                    <a:pt x="1076706" y="0"/>
                  </a:lnTo>
                  <a:lnTo>
                    <a:pt x="1125413" y="3275"/>
                  </a:lnTo>
                  <a:lnTo>
                    <a:pt x="1172127" y="12818"/>
                  </a:lnTo>
                  <a:lnTo>
                    <a:pt x="1216419" y="28199"/>
                  </a:lnTo>
                  <a:lnTo>
                    <a:pt x="1257864" y="48993"/>
                  </a:lnTo>
                  <a:lnTo>
                    <a:pt x="1296033" y="74772"/>
                  </a:lnTo>
                  <a:lnTo>
                    <a:pt x="1330499" y="105108"/>
                  </a:lnTo>
                  <a:lnTo>
                    <a:pt x="1360835" y="139574"/>
                  </a:lnTo>
                  <a:lnTo>
                    <a:pt x="1386614" y="177743"/>
                  </a:lnTo>
                  <a:lnTo>
                    <a:pt x="1407408" y="219188"/>
                  </a:lnTo>
                  <a:lnTo>
                    <a:pt x="1422789" y="263480"/>
                  </a:lnTo>
                  <a:lnTo>
                    <a:pt x="1432332" y="310194"/>
                  </a:lnTo>
                  <a:lnTo>
                    <a:pt x="1435608" y="358901"/>
                  </a:lnTo>
                  <a:lnTo>
                    <a:pt x="1432332" y="407609"/>
                  </a:lnTo>
                  <a:lnTo>
                    <a:pt x="1422789" y="454323"/>
                  </a:lnTo>
                  <a:lnTo>
                    <a:pt x="1407408" y="498615"/>
                  </a:lnTo>
                  <a:lnTo>
                    <a:pt x="1386614" y="540060"/>
                  </a:lnTo>
                  <a:lnTo>
                    <a:pt x="1360835" y="578229"/>
                  </a:lnTo>
                  <a:lnTo>
                    <a:pt x="1330499" y="612695"/>
                  </a:lnTo>
                  <a:lnTo>
                    <a:pt x="1296033" y="643031"/>
                  </a:lnTo>
                  <a:lnTo>
                    <a:pt x="1257864" y="668810"/>
                  </a:lnTo>
                  <a:lnTo>
                    <a:pt x="1216419" y="689604"/>
                  </a:lnTo>
                  <a:lnTo>
                    <a:pt x="1172127" y="704985"/>
                  </a:lnTo>
                  <a:lnTo>
                    <a:pt x="1125413" y="714528"/>
                  </a:lnTo>
                  <a:lnTo>
                    <a:pt x="1076706" y="717803"/>
                  </a:lnTo>
                  <a:lnTo>
                    <a:pt x="1027998" y="714528"/>
                  </a:lnTo>
                  <a:lnTo>
                    <a:pt x="981284" y="704985"/>
                  </a:lnTo>
                  <a:lnTo>
                    <a:pt x="936992" y="689604"/>
                  </a:lnTo>
                  <a:lnTo>
                    <a:pt x="895547" y="668810"/>
                  </a:lnTo>
                  <a:lnTo>
                    <a:pt x="857378" y="643031"/>
                  </a:lnTo>
                  <a:lnTo>
                    <a:pt x="822912" y="612695"/>
                  </a:lnTo>
                  <a:lnTo>
                    <a:pt x="792576" y="578229"/>
                  </a:lnTo>
                  <a:lnTo>
                    <a:pt x="766797" y="540060"/>
                  </a:lnTo>
                  <a:lnTo>
                    <a:pt x="746003" y="498615"/>
                  </a:lnTo>
                  <a:lnTo>
                    <a:pt x="730622" y="454323"/>
                  </a:lnTo>
                  <a:lnTo>
                    <a:pt x="721079" y="407609"/>
                  </a:lnTo>
                  <a:lnTo>
                    <a:pt x="717804" y="358901"/>
                  </a:lnTo>
                  <a:close/>
                </a:path>
                <a:path w="2152015" h="1434464">
                  <a:moveTo>
                    <a:pt x="0" y="1057655"/>
                  </a:moveTo>
                  <a:lnTo>
                    <a:pt x="3275" y="1009059"/>
                  </a:lnTo>
                  <a:lnTo>
                    <a:pt x="12818" y="962450"/>
                  </a:lnTo>
                  <a:lnTo>
                    <a:pt x="28199" y="918254"/>
                  </a:lnTo>
                  <a:lnTo>
                    <a:pt x="48993" y="876898"/>
                  </a:lnTo>
                  <a:lnTo>
                    <a:pt x="74772" y="838809"/>
                  </a:lnTo>
                  <a:lnTo>
                    <a:pt x="105108" y="804414"/>
                  </a:lnTo>
                  <a:lnTo>
                    <a:pt x="139574" y="774140"/>
                  </a:lnTo>
                  <a:lnTo>
                    <a:pt x="177743" y="748413"/>
                  </a:lnTo>
                  <a:lnTo>
                    <a:pt x="219188" y="727661"/>
                  </a:lnTo>
                  <a:lnTo>
                    <a:pt x="263480" y="712309"/>
                  </a:lnTo>
                  <a:lnTo>
                    <a:pt x="310194" y="702785"/>
                  </a:lnTo>
                  <a:lnTo>
                    <a:pt x="358902" y="699515"/>
                  </a:lnTo>
                  <a:lnTo>
                    <a:pt x="407609" y="702785"/>
                  </a:lnTo>
                  <a:lnTo>
                    <a:pt x="454323" y="712309"/>
                  </a:lnTo>
                  <a:lnTo>
                    <a:pt x="498615" y="727661"/>
                  </a:lnTo>
                  <a:lnTo>
                    <a:pt x="540060" y="748413"/>
                  </a:lnTo>
                  <a:lnTo>
                    <a:pt x="578229" y="774140"/>
                  </a:lnTo>
                  <a:lnTo>
                    <a:pt x="612695" y="804414"/>
                  </a:lnTo>
                  <a:lnTo>
                    <a:pt x="643031" y="838809"/>
                  </a:lnTo>
                  <a:lnTo>
                    <a:pt x="668810" y="876898"/>
                  </a:lnTo>
                  <a:lnTo>
                    <a:pt x="689604" y="918254"/>
                  </a:lnTo>
                  <a:lnTo>
                    <a:pt x="704985" y="962450"/>
                  </a:lnTo>
                  <a:lnTo>
                    <a:pt x="714528" y="1009059"/>
                  </a:lnTo>
                  <a:lnTo>
                    <a:pt x="717804" y="1057655"/>
                  </a:lnTo>
                  <a:lnTo>
                    <a:pt x="714528" y="1106252"/>
                  </a:lnTo>
                  <a:lnTo>
                    <a:pt x="704985" y="1152861"/>
                  </a:lnTo>
                  <a:lnTo>
                    <a:pt x="689604" y="1197057"/>
                  </a:lnTo>
                  <a:lnTo>
                    <a:pt x="668810" y="1238413"/>
                  </a:lnTo>
                  <a:lnTo>
                    <a:pt x="643031" y="1276502"/>
                  </a:lnTo>
                  <a:lnTo>
                    <a:pt x="612695" y="1310897"/>
                  </a:lnTo>
                  <a:lnTo>
                    <a:pt x="578229" y="1341171"/>
                  </a:lnTo>
                  <a:lnTo>
                    <a:pt x="540060" y="1366898"/>
                  </a:lnTo>
                  <a:lnTo>
                    <a:pt x="498615" y="1387650"/>
                  </a:lnTo>
                  <a:lnTo>
                    <a:pt x="454323" y="1403002"/>
                  </a:lnTo>
                  <a:lnTo>
                    <a:pt x="407609" y="1412526"/>
                  </a:lnTo>
                  <a:lnTo>
                    <a:pt x="358902" y="1415795"/>
                  </a:lnTo>
                  <a:lnTo>
                    <a:pt x="310194" y="1412526"/>
                  </a:lnTo>
                  <a:lnTo>
                    <a:pt x="263480" y="1403002"/>
                  </a:lnTo>
                  <a:lnTo>
                    <a:pt x="219188" y="1387650"/>
                  </a:lnTo>
                  <a:lnTo>
                    <a:pt x="177743" y="1366898"/>
                  </a:lnTo>
                  <a:lnTo>
                    <a:pt x="139574" y="1341171"/>
                  </a:lnTo>
                  <a:lnTo>
                    <a:pt x="105108" y="1310897"/>
                  </a:lnTo>
                  <a:lnTo>
                    <a:pt x="74772" y="1276502"/>
                  </a:lnTo>
                  <a:lnTo>
                    <a:pt x="48993" y="1238413"/>
                  </a:lnTo>
                  <a:lnTo>
                    <a:pt x="28199" y="1197057"/>
                  </a:lnTo>
                  <a:lnTo>
                    <a:pt x="12818" y="1152861"/>
                  </a:lnTo>
                  <a:lnTo>
                    <a:pt x="3275" y="1106252"/>
                  </a:lnTo>
                  <a:lnTo>
                    <a:pt x="0" y="1057655"/>
                  </a:lnTo>
                  <a:close/>
                </a:path>
                <a:path w="2152015" h="1434464">
                  <a:moveTo>
                    <a:pt x="1435608" y="1075943"/>
                  </a:moveTo>
                  <a:lnTo>
                    <a:pt x="1438878" y="1027347"/>
                  </a:lnTo>
                  <a:lnTo>
                    <a:pt x="1448405" y="980738"/>
                  </a:lnTo>
                  <a:lnTo>
                    <a:pt x="1463760" y="936542"/>
                  </a:lnTo>
                  <a:lnTo>
                    <a:pt x="1484517" y="895186"/>
                  </a:lnTo>
                  <a:lnTo>
                    <a:pt x="1510248" y="857097"/>
                  </a:lnTo>
                  <a:lnTo>
                    <a:pt x="1540525" y="822702"/>
                  </a:lnTo>
                  <a:lnTo>
                    <a:pt x="1574923" y="792428"/>
                  </a:lnTo>
                  <a:lnTo>
                    <a:pt x="1613012" y="766701"/>
                  </a:lnTo>
                  <a:lnTo>
                    <a:pt x="1654367" y="745949"/>
                  </a:lnTo>
                  <a:lnTo>
                    <a:pt x="1698559" y="730597"/>
                  </a:lnTo>
                  <a:lnTo>
                    <a:pt x="1745162" y="721073"/>
                  </a:lnTo>
                  <a:lnTo>
                    <a:pt x="1793748" y="717803"/>
                  </a:lnTo>
                  <a:lnTo>
                    <a:pt x="1842333" y="721073"/>
                  </a:lnTo>
                  <a:lnTo>
                    <a:pt x="1888936" y="730597"/>
                  </a:lnTo>
                  <a:lnTo>
                    <a:pt x="1933128" y="745949"/>
                  </a:lnTo>
                  <a:lnTo>
                    <a:pt x="1974483" y="766701"/>
                  </a:lnTo>
                  <a:lnTo>
                    <a:pt x="2012572" y="792428"/>
                  </a:lnTo>
                  <a:lnTo>
                    <a:pt x="2046970" y="822702"/>
                  </a:lnTo>
                  <a:lnTo>
                    <a:pt x="2077247" y="857097"/>
                  </a:lnTo>
                  <a:lnTo>
                    <a:pt x="2102978" y="895186"/>
                  </a:lnTo>
                  <a:lnTo>
                    <a:pt x="2123735" y="936542"/>
                  </a:lnTo>
                  <a:lnTo>
                    <a:pt x="2139090" y="980738"/>
                  </a:lnTo>
                  <a:lnTo>
                    <a:pt x="2148617" y="1027347"/>
                  </a:lnTo>
                  <a:lnTo>
                    <a:pt x="2151888" y="1075943"/>
                  </a:lnTo>
                  <a:lnTo>
                    <a:pt x="2148617" y="1124540"/>
                  </a:lnTo>
                  <a:lnTo>
                    <a:pt x="2139090" y="1171149"/>
                  </a:lnTo>
                  <a:lnTo>
                    <a:pt x="2123735" y="1215345"/>
                  </a:lnTo>
                  <a:lnTo>
                    <a:pt x="2102978" y="1256701"/>
                  </a:lnTo>
                  <a:lnTo>
                    <a:pt x="2077247" y="1294790"/>
                  </a:lnTo>
                  <a:lnTo>
                    <a:pt x="2046970" y="1329185"/>
                  </a:lnTo>
                  <a:lnTo>
                    <a:pt x="2012572" y="1359459"/>
                  </a:lnTo>
                  <a:lnTo>
                    <a:pt x="1974483" y="1385186"/>
                  </a:lnTo>
                  <a:lnTo>
                    <a:pt x="1933128" y="1405938"/>
                  </a:lnTo>
                  <a:lnTo>
                    <a:pt x="1888936" y="1421290"/>
                  </a:lnTo>
                  <a:lnTo>
                    <a:pt x="1842333" y="1430814"/>
                  </a:lnTo>
                  <a:lnTo>
                    <a:pt x="1793748" y="1434083"/>
                  </a:lnTo>
                  <a:lnTo>
                    <a:pt x="1745162" y="1430814"/>
                  </a:lnTo>
                  <a:lnTo>
                    <a:pt x="1698559" y="1421290"/>
                  </a:lnTo>
                  <a:lnTo>
                    <a:pt x="1654367" y="1405938"/>
                  </a:lnTo>
                  <a:lnTo>
                    <a:pt x="1613012" y="1385186"/>
                  </a:lnTo>
                  <a:lnTo>
                    <a:pt x="1574923" y="1359459"/>
                  </a:lnTo>
                  <a:lnTo>
                    <a:pt x="1540525" y="1329185"/>
                  </a:lnTo>
                  <a:lnTo>
                    <a:pt x="1510248" y="1294790"/>
                  </a:lnTo>
                  <a:lnTo>
                    <a:pt x="1484517" y="1256701"/>
                  </a:lnTo>
                  <a:lnTo>
                    <a:pt x="1463760" y="1215345"/>
                  </a:lnTo>
                  <a:lnTo>
                    <a:pt x="1448405" y="1171149"/>
                  </a:lnTo>
                  <a:lnTo>
                    <a:pt x="1438878" y="1124540"/>
                  </a:lnTo>
                  <a:lnTo>
                    <a:pt x="1435608" y="1075943"/>
                  </a:lnTo>
                  <a:close/>
                </a:path>
              </a:pathLst>
            </a:custGeom>
            <a:ln w="25908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819906" y="4051553"/>
              <a:ext cx="718185" cy="716280"/>
            </a:xfrm>
            <a:custGeom>
              <a:avLst/>
              <a:gdLst/>
              <a:ahLst/>
              <a:cxnLst/>
              <a:rect l="l" t="t" r="r" b="b"/>
              <a:pathLst>
                <a:path w="718185" h="716279">
                  <a:moveTo>
                    <a:pt x="358902" y="0"/>
                  </a:moveTo>
                  <a:lnTo>
                    <a:pt x="310194" y="3270"/>
                  </a:lnTo>
                  <a:lnTo>
                    <a:pt x="263480" y="12797"/>
                  </a:lnTo>
                  <a:lnTo>
                    <a:pt x="219188" y="28152"/>
                  </a:lnTo>
                  <a:lnTo>
                    <a:pt x="177743" y="48909"/>
                  </a:lnTo>
                  <a:lnTo>
                    <a:pt x="139574" y="74640"/>
                  </a:lnTo>
                  <a:lnTo>
                    <a:pt x="105108" y="104917"/>
                  </a:lnTo>
                  <a:lnTo>
                    <a:pt x="74772" y="139315"/>
                  </a:lnTo>
                  <a:lnTo>
                    <a:pt x="48993" y="177404"/>
                  </a:lnTo>
                  <a:lnTo>
                    <a:pt x="28199" y="218759"/>
                  </a:lnTo>
                  <a:lnTo>
                    <a:pt x="12818" y="262951"/>
                  </a:lnTo>
                  <a:lnTo>
                    <a:pt x="3275" y="309554"/>
                  </a:lnTo>
                  <a:lnTo>
                    <a:pt x="0" y="358140"/>
                  </a:lnTo>
                  <a:lnTo>
                    <a:pt x="3275" y="406725"/>
                  </a:lnTo>
                  <a:lnTo>
                    <a:pt x="12818" y="453328"/>
                  </a:lnTo>
                  <a:lnTo>
                    <a:pt x="28199" y="497520"/>
                  </a:lnTo>
                  <a:lnTo>
                    <a:pt x="48993" y="538875"/>
                  </a:lnTo>
                  <a:lnTo>
                    <a:pt x="74772" y="576964"/>
                  </a:lnTo>
                  <a:lnTo>
                    <a:pt x="105108" y="611362"/>
                  </a:lnTo>
                  <a:lnTo>
                    <a:pt x="139574" y="641639"/>
                  </a:lnTo>
                  <a:lnTo>
                    <a:pt x="177743" y="667370"/>
                  </a:lnTo>
                  <a:lnTo>
                    <a:pt x="219188" y="688127"/>
                  </a:lnTo>
                  <a:lnTo>
                    <a:pt x="263480" y="703482"/>
                  </a:lnTo>
                  <a:lnTo>
                    <a:pt x="310194" y="713009"/>
                  </a:lnTo>
                  <a:lnTo>
                    <a:pt x="358902" y="716280"/>
                  </a:lnTo>
                  <a:lnTo>
                    <a:pt x="407609" y="713009"/>
                  </a:lnTo>
                  <a:lnTo>
                    <a:pt x="454323" y="703482"/>
                  </a:lnTo>
                  <a:lnTo>
                    <a:pt x="498615" y="688127"/>
                  </a:lnTo>
                  <a:lnTo>
                    <a:pt x="540060" y="667370"/>
                  </a:lnTo>
                  <a:lnTo>
                    <a:pt x="578229" y="641639"/>
                  </a:lnTo>
                  <a:lnTo>
                    <a:pt x="612695" y="611362"/>
                  </a:lnTo>
                  <a:lnTo>
                    <a:pt x="643031" y="576964"/>
                  </a:lnTo>
                  <a:lnTo>
                    <a:pt x="668810" y="538875"/>
                  </a:lnTo>
                  <a:lnTo>
                    <a:pt x="689604" y="497520"/>
                  </a:lnTo>
                  <a:lnTo>
                    <a:pt x="704985" y="453328"/>
                  </a:lnTo>
                  <a:lnTo>
                    <a:pt x="714528" y="406725"/>
                  </a:lnTo>
                  <a:lnTo>
                    <a:pt x="717804" y="358140"/>
                  </a:lnTo>
                  <a:lnTo>
                    <a:pt x="714528" y="309554"/>
                  </a:lnTo>
                  <a:lnTo>
                    <a:pt x="704985" y="262951"/>
                  </a:lnTo>
                  <a:lnTo>
                    <a:pt x="689604" y="218759"/>
                  </a:lnTo>
                  <a:lnTo>
                    <a:pt x="668810" y="177404"/>
                  </a:lnTo>
                  <a:lnTo>
                    <a:pt x="643031" y="139315"/>
                  </a:lnTo>
                  <a:lnTo>
                    <a:pt x="612695" y="104917"/>
                  </a:lnTo>
                  <a:lnTo>
                    <a:pt x="578229" y="74640"/>
                  </a:lnTo>
                  <a:lnTo>
                    <a:pt x="540060" y="48909"/>
                  </a:lnTo>
                  <a:lnTo>
                    <a:pt x="498615" y="28152"/>
                  </a:lnTo>
                  <a:lnTo>
                    <a:pt x="454323" y="12797"/>
                  </a:lnTo>
                  <a:lnTo>
                    <a:pt x="407609" y="3270"/>
                  </a:lnTo>
                  <a:lnTo>
                    <a:pt x="358902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819906" y="4051553"/>
              <a:ext cx="718185" cy="716280"/>
            </a:xfrm>
            <a:custGeom>
              <a:avLst/>
              <a:gdLst/>
              <a:ahLst/>
              <a:cxnLst/>
              <a:rect l="l" t="t" r="r" b="b"/>
              <a:pathLst>
                <a:path w="718185" h="716279">
                  <a:moveTo>
                    <a:pt x="0" y="358140"/>
                  </a:moveTo>
                  <a:lnTo>
                    <a:pt x="3275" y="309554"/>
                  </a:lnTo>
                  <a:lnTo>
                    <a:pt x="12818" y="262951"/>
                  </a:lnTo>
                  <a:lnTo>
                    <a:pt x="28199" y="218759"/>
                  </a:lnTo>
                  <a:lnTo>
                    <a:pt x="48993" y="177404"/>
                  </a:lnTo>
                  <a:lnTo>
                    <a:pt x="74772" y="139315"/>
                  </a:lnTo>
                  <a:lnTo>
                    <a:pt x="105108" y="104917"/>
                  </a:lnTo>
                  <a:lnTo>
                    <a:pt x="139574" y="74640"/>
                  </a:lnTo>
                  <a:lnTo>
                    <a:pt x="177743" y="48909"/>
                  </a:lnTo>
                  <a:lnTo>
                    <a:pt x="219188" y="28152"/>
                  </a:lnTo>
                  <a:lnTo>
                    <a:pt x="263480" y="12797"/>
                  </a:lnTo>
                  <a:lnTo>
                    <a:pt x="310194" y="3270"/>
                  </a:lnTo>
                  <a:lnTo>
                    <a:pt x="358902" y="0"/>
                  </a:lnTo>
                  <a:lnTo>
                    <a:pt x="407609" y="3270"/>
                  </a:lnTo>
                  <a:lnTo>
                    <a:pt x="454323" y="12797"/>
                  </a:lnTo>
                  <a:lnTo>
                    <a:pt x="498615" y="28152"/>
                  </a:lnTo>
                  <a:lnTo>
                    <a:pt x="540060" y="48909"/>
                  </a:lnTo>
                  <a:lnTo>
                    <a:pt x="578229" y="74640"/>
                  </a:lnTo>
                  <a:lnTo>
                    <a:pt x="612695" y="104917"/>
                  </a:lnTo>
                  <a:lnTo>
                    <a:pt x="643031" y="139315"/>
                  </a:lnTo>
                  <a:lnTo>
                    <a:pt x="668810" y="177404"/>
                  </a:lnTo>
                  <a:lnTo>
                    <a:pt x="689604" y="218759"/>
                  </a:lnTo>
                  <a:lnTo>
                    <a:pt x="704985" y="262951"/>
                  </a:lnTo>
                  <a:lnTo>
                    <a:pt x="714528" y="309554"/>
                  </a:lnTo>
                  <a:lnTo>
                    <a:pt x="717804" y="358140"/>
                  </a:lnTo>
                  <a:lnTo>
                    <a:pt x="714528" y="406725"/>
                  </a:lnTo>
                  <a:lnTo>
                    <a:pt x="704985" y="453328"/>
                  </a:lnTo>
                  <a:lnTo>
                    <a:pt x="689604" y="497520"/>
                  </a:lnTo>
                  <a:lnTo>
                    <a:pt x="668810" y="538875"/>
                  </a:lnTo>
                  <a:lnTo>
                    <a:pt x="643031" y="576964"/>
                  </a:lnTo>
                  <a:lnTo>
                    <a:pt x="612695" y="611362"/>
                  </a:lnTo>
                  <a:lnTo>
                    <a:pt x="578229" y="641639"/>
                  </a:lnTo>
                  <a:lnTo>
                    <a:pt x="540060" y="667370"/>
                  </a:lnTo>
                  <a:lnTo>
                    <a:pt x="498615" y="688127"/>
                  </a:lnTo>
                  <a:lnTo>
                    <a:pt x="454323" y="703482"/>
                  </a:lnTo>
                  <a:lnTo>
                    <a:pt x="407609" y="713009"/>
                  </a:lnTo>
                  <a:lnTo>
                    <a:pt x="358902" y="716280"/>
                  </a:lnTo>
                  <a:lnTo>
                    <a:pt x="310194" y="713009"/>
                  </a:lnTo>
                  <a:lnTo>
                    <a:pt x="263480" y="703482"/>
                  </a:lnTo>
                  <a:lnTo>
                    <a:pt x="219188" y="688127"/>
                  </a:lnTo>
                  <a:lnTo>
                    <a:pt x="177743" y="667370"/>
                  </a:lnTo>
                  <a:lnTo>
                    <a:pt x="139574" y="641639"/>
                  </a:lnTo>
                  <a:lnTo>
                    <a:pt x="105108" y="611362"/>
                  </a:lnTo>
                  <a:lnTo>
                    <a:pt x="74772" y="576964"/>
                  </a:lnTo>
                  <a:lnTo>
                    <a:pt x="48993" y="538875"/>
                  </a:lnTo>
                  <a:lnTo>
                    <a:pt x="28199" y="497520"/>
                  </a:lnTo>
                  <a:lnTo>
                    <a:pt x="12818" y="453328"/>
                  </a:lnTo>
                  <a:lnTo>
                    <a:pt x="3275" y="406725"/>
                  </a:lnTo>
                  <a:lnTo>
                    <a:pt x="0" y="358140"/>
                  </a:lnTo>
                  <a:close/>
                </a:path>
              </a:pathLst>
            </a:custGeom>
            <a:ln w="25908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7166609" y="4802885"/>
            <a:ext cx="718185" cy="716280"/>
          </a:xfrm>
          <a:custGeom>
            <a:avLst/>
            <a:gdLst/>
            <a:ahLst/>
            <a:cxnLst/>
            <a:rect l="l" t="t" r="r" b="b"/>
            <a:pathLst>
              <a:path w="718184" h="716279">
                <a:moveTo>
                  <a:pt x="0" y="358139"/>
                </a:moveTo>
                <a:lnTo>
                  <a:pt x="3275" y="309554"/>
                </a:lnTo>
                <a:lnTo>
                  <a:pt x="12818" y="262951"/>
                </a:lnTo>
                <a:lnTo>
                  <a:pt x="28199" y="218759"/>
                </a:lnTo>
                <a:lnTo>
                  <a:pt x="48993" y="177404"/>
                </a:lnTo>
                <a:lnTo>
                  <a:pt x="74772" y="139315"/>
                </a:lnTo>
                <a:lnTo>
                  <a:pt x="105108" y="104917"/>
                </a:lnTo>
                <a:lnTo>
                  <a:pt x="139574" y="74640"/>
                </a:lnTo>
                <a:lnTo>
                  <a:pt x="177743" y="48909"/>
                </a:lnTo>
                <a:lnTo>
                  <a:pt x="219188" y="28152"/>
                </a:lnTo>
                <a:lnTo>
                  <a:pt x="263480" y="12797"/>
                </a:lnTo>
                <a:lnTo>
                  <a:pt x="310194" y="3270"/>
                </a:lnTo>
                <a:lnTo>
                  <a:pt x="358901" y="0"/>
                </a:lnTo>
                <a:lnTo>
                  <a:pt x="407609" y="3270"/>
                </a:lnTo>
                <a:lnTo>
                  <a:pt x="454323" y="12797"/>
                </a:lnTo>
                <a:lnTo>
                  <a:pt x="498615" y="28152"/>
                </a:lnTo>
                <a:lnTo>
                  <a:pt x="540060" y="48909"/>
                </a:lnTo>
                <a:lnTo>
                  <a:pt x="578229" y="74640"/>
                </a:lnTo>
                <a:lnTo>
                  <a:pt x="612695" y="104917"/>
                </a:lnTo>
                <a:lnTo>
                  <a:pt x="643031" y="139315"/>
                </a:lnTo>
                <a:lnTo>
                  <a:pt x="668810" y="177404"/>
                </a:lnTo>
                <a:lnTo>
                  <a:pt x="689604" y="218759"/>
                </a:lnTo>
                <a:lnTo>
                  <a:pt x="704985" y="262951"/>
                </a:lnTo>
                <a:lnTo>
                  <a:pt x="714528" y="309554"/>
                </a:lnTo>
                <a:lnTo>
                  <a:pt x="717804" y="358139"/>
                </a:lnTo>
                <a:lnTo>
                  <a:pt x="714528" y="406725"/>
                </a:lnTo>
                <a:lnTo>
                  <a:pt x="704985" y="453328"/>
                </a:lnTo>
                <a:lnTo>
                  <a:pt x="689604" y="497520"/>
                </a:lnTo>
                <a:lnTo>
                  <a:pt x="668810" y="538875"/>
                </a:lnTo>
                <a:lnTo>
                  <a:pt x="643031" y="576964"/>
                </a:lnTo>
                <a:lnTo>
                  <a:pt x="612695" y="611362"/>
                </a:lnTo>
                <a:lnTo>
                  <a:pt x="578229" y="641639"/>
                </a:lnTo>
                <a:lnTo>
                  <a:pt x="540060" y="667370"/>
                </a:lnTo>
                <a:lnTo>
                  <a:pt x="498615" y="688127"/>
                </a:lnTo>
                <a:lnTo>
                  <a:pt x="454323" y="703482"/>
                </a:lnTo>
                <a:lnTo>
                  <a:pt x="407609" y="713009"/>
                </a:lnTo>
                <a:lnTo>
                  <a:pt x="358901" y="716279"/>
                </a:lnTo>
                <a:lnTo>
                  <a:pt x="310194" y="713009"/>
                </a:lnTo>
                <a:lnTo>
                  <a:pt x="263480" y="703482"/>
                </a:lnTo>
                <a:lnTo>
                  <a:pt x="219188" y="688127"/>
                </a:lnTo>
                <a:lnTo>
                  <a:pt x="177743" y="667370"/>
                </a:lnTo>
                <a:lnTo>
                  <a:pt x="139574" y="641639"/>
                </a:lnTo>
                <a:lnTo>
                  <a:pt x="105108" y="611362"/>
                </a:lnTo>
                <a:lnTo>
                  <a:pt x="74772" y="576964"/>
                </a:lnTo>
                <a:lnTo>
                  <a:pt x="48993" y="538875"/>
                </a:lnTo>
                <a:lnTo>
                  <a:pt x="28199" y="497520"/>
                </a:lnTo>
                <a:lnTo>
                  <a:pt x="12818" y="453328"/>
                </a:lnTo>
                <a:lnTo>
                  <a:pt x="3275" y="406725"/>
                </a:lnTo>
                <a:lnTo>
                  <a:pt x="0" y="358139"/>
                </a:lnTo>
                <a:close/>
              </a:path>
            </a:pathLst>
          </a:custGeom>
          <a:ln w="25908">
            <a:solidFill>
              <a:srgbClr val="2A9FBB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7766304" y="4053840"/>
            <a:ext cx="2283460" cy="2212975"/>
            <a:chOff x="7766304" y="4053840"/>
            <a:chExt cx="2283460" cy="2212975"/>
          </a:xfrm>
        </p:grpSpPr>
        <p:sp>
          <p:nvSpPr>
            <p:cNvPr id="9" name="object 9"/>
            <p:cNvSpPr/>
            <p:nvPr/>
          </p:nvSpPr>
          <p:spPr>
            <a:xfrm>
              <a:off x="8600694" y="4819650"/>
              <a:ext cx="718185" cy="718185"/>
            </a:xfrm>
            <a:custGeom>
              <a:avLst/>
              <a:gdLst/>
              <a:ahLst/>
              <a:cxnLst/>
              <a:rect l="l" t="t" r="r" b="b"/>
              <a:pathLst>
                <a:path w="718184" h="718185">
                  <a:moveTo>
                    <a:pt x="358901" y="0"/>
                  </a:moveTo>
                  <a:lnTo>
                    <a:pt x="310194" y="3275"/>
                  </a:lnTo>
                  <a:lnTo>
                    <a:pt x="263480" y="12818"/>
                  </a:lnTo>
                  <a:lnTo>
                    <a:pt x="219188" y="28199"/>
                  </a:lnTo>
                  <a:lnTo>
                    <a:pt x="177743" y="48993"/>
                  </a:lnTo>
                  <a:lnTo>
                    <a:pt x="139574" y="74772"/>
                  </a:lnTo>
                  <a:lnTo>
                    <a:pt x="105108" y="105108"/>
                  </a:lnTo>
                  <a:lnTo>
                    <a:pt x="74772" y="139574"/>
                  </a:lnTo>
                  <a:lnTo>
                    <a:pt x="48993" y="177743"/>
                  </a:lnTo>
                  <a:lnTo>
                    <a:pt x="28199" y="219188"/>
                  </a:lnTo>
                  <a:lnTo>
                    <a:pt x="12818" y="263480"/>
                  </a:lnTo>
                  <a:lnTo>
                    <a:pt x="3275" y="310194"/>
                  </a:lnTo>
                  <a:lnTo>
                    <a:pt x="0" y="358901"/>
                  </a:lnTo>
                  <a:lnTo>
                    <a:pt x="3275" y="407609"/>
                  </a:lnTo>
                  <a:lnTo>
                    <a:pt x="12818" y="454323"/>
                  </a:lnTo>
                  <a:lnTo>
                    <a:pt x="28199" y="498615"/>
                  </a:lnTo>
                  <a:lnTo>
                    <a:pt x="48993" y="540060"/>
                  </a:lnTo>
                  <a:lnTo>
                    <a:pt x="74772" y="578229"/>
                  </a:lnTo>
                  <a:lnTo>
                    <a:pt x="105108" y="612695"/>
                  </a:lnTo>
                  <a:lnTo>
                    <a:pt x="139574" y="643031"/>
                  </a:lnTo>
                  <a:lnTo>
                    <a:pt x="177743" y="668810"/>
                  </a:lnTo>
                  <a:lnTo>
                    <a:pt x="219188" y="689604"/>
                  </a:lnTo>
                  <a:lnTo>
                    <a:pt x="263480" y="704985"/>
                  </a:lnTo>
                  <a:lnTo>
                    <a:pt x="310194" y="714528"/>
                  </a:lnTo>
                  <a:lnTo>
                    <a:pt x="358901" y="717804"/>
                  </a:lnTo>
                  <a:lnTo>
                    <a:pt x="407609" y="714528"/>
                  </a:lnTo>
                  <a:lnTo>
                    <a:pt x="454323" y="704985"/>
                  </a:lnTo>
                  <a:lnTo>
                    <a:pt x="498615" y="689604"/>
                  </a:lnTo>
                  <a:lnTo>
                    <a:pt x="540060" y="668810"/>
                  </a:lnTo>
                  <a:lnTo>
                    <a:pt x="578229" y="643031"/>
                  </a:lnTo>
                  <a:lnTo>
                    <a:pt x="612695" y="612695"/>
                  </a:lnTo>
                  <a:lnTo>
                    <a:pt x="643031" y="578229"/>
                  </a:lnTo>
                  <a:lnTo>
                    <a:pt x="668810" y="540060"/>
                  </a:lnTo>
                  <a:lnTo>
                    <a:pt x="689604" y="498615"/>
                  </a:lnTo>
                  <a:lnTo>
                    <a:pt x="704985" y="454323"/>
                  </a:lnTo>
                  <a:lnTo>
                    <a:pt x="714528" y="407609"/>
                  </a:lnTo>
                  <a:lnTo>
                    <a:pt x="717803" y="358901"/>
                  </a:lnTo>
                  <a:lnTo>
                    <a:pt x="714528" y="310194"/>
                  </a:lnTo>
                  <a:lnTo>
                    <a:pt x="704985" y="263480"/>
                  </a:lnTo>
                  <a:lnTo>
                    <a:pt x="689604" y="219188"/>
                  </a:lnTo>
                  <a:lnTo>
                    <a:pt x="668810" y="177743"/>
                  </a:lnTo>
                  <a:lnTo>
                    <a:pt x="643031" y="139574"/>
                  </a:lnTo>
                  <a:lnTo>
                    <a:pt x="612695" y="105108"/>
                  </a:lnTo>
                  <a:lnTo>
                    <a:pt x="578229" y="74772"/>
                  </a:lnTo>
                  <a:lnTo>
                    <a:pt x="540060" y="48993"/>
                  </a:lnTo>
                  <a:lnTo>
                    <a:pt x="498615" y="28199"/>
                  </a:lnTo>
                  <a:lnTo>
                    <a:pt x="454323" y="12818"/>
                  </a:lnTo>
                  <a:lnTo>
                    <a:pt x="407609" y="3275"/>
                  </a:lnTo>
                  <a:lnTo>
                    <a:pt x="358901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884414" y="4066794"/>
              <a:ext cx="2152015" cy="2186940"/>
            </a:xfrm>
            <a:custGeom>
              <a:avLst/>
              <a:gdLst/>
              <a:ahLst/>
              <a:cxnLst/>
              <a:rect l="l" t="t" r="r" b="b"/>
              <a:pathLst>
                <a:path w="2152015" h="2186940">
                  <a:moveTo>
                    <a:pt x="716279" y="1111757"/>
                  </a:moveTo>
                  <a:lnTo>
                    <a:pt x="719555" y="1063050"/>
                  </a:lnTo>
                  <a:lnTo>
                    <a:pt x="729098" y="1016336"/>
                  </a:lnTo>
                  <a:lnTo>
                    <a:pt x="744479" y="972044"/>
                  </a:lnTo>
                  <a:lnTo>
                    <a:pt x="765273" y="930599"/>
                  </a:lnTo>
                  <a:lnTo>
                    <a:pt x="791052" y="892430"/>
                  </a:lnTo>
                  <a:lnTo>
                    <a:pt x="821388" y="857964"/>
                  </a:lnTo>
                  <a:lnTo>
                    <a:pt x="855854" y="827628"/>
                  </a:lnTo>
                  <a:lnTo>
                    <a:pt x="894023" y="801849"/>
                  </a:lnTo>
                  <a:lnTo>
                    <a:pt x="935468" y="781055"/>
                  </a:lnTo>
                  <a:lnTo>
                    <a:pt x="979760" y="765674"/>
                  </a:lnTo>
                  <a:lnTo>
                    <a:pt x="1026474" y="756131"/>
                  </a:lnTo>
                  <a:lnTo>
                    <a:pt x="1075181" y="752855"/>
                  </a:lnTo>
                  <a:lnTo>
                    <a:pt x="1123889" y="756131"/>
                  </a:lnTo>
                  <a:lnTo>
                    <a:pt x="1170603" y="765674"/>
                  </a:lnTo>
                  <a:lnTo>
                    <a:pt x="1214895" y="781055"/>
                  </a:lnTo>
                  <a:lnTo>
                    <a:pt x="1256340" y="801849"/>
                  </a:lnTo>
                  <a:lnTo>
                    <a:pt x="1294509" y="827628"/>
                  </a:lnTo>
                  <a:lnTo>
                    <a:pt x="1328975" y="857964"/>
                  </a:lnTo>
                  <a:lnTo>
                    <a:pt x="1359311" y="892430"/>
                  </a:lnTo>
                  <a:lnTo>
                    <a:pt x="1385090" y="930599"/>
                  </a:lnTo>
                  <a:lnTo>
                    <a:pt x="1405884" y="972044"/>
                  </a:lnTo>
                  <a:lnTo>
                    <a:pt x="1421265" y="1016336"/>
                  </a:lnTo>
                  <a:lnTo>
                    <a:pt x="1430808" y="1063050"/>
                  </a:lnTo>
                  <a:lnTo>
                    <a:pt x="1434083" y="1111757"/>
                  </a:lnTo>
                  <a:lnTo>
                    <a:pt x="1430808" y="1160465"/>
                  </a:lnTo>
                  <a:lnTo>
                    <a:pt x="1421265" y="1207179"/>
                  </a:lnTo>
                  <a:lnTo>
                    <a:pt x="1405884" y="1251471"/>
                  </a:lnTo>
                  <a:lnTo>
                    <a:pt x="1385090" y="1292916"/>
                  </a:lnTo>
                  <a:lnTo>
                    <a:pt x="1359311" y="1331085"/>
                  </a:lnTo>
                  <a:lnTo>
                    <a:pt x="1328975" y="1365551"/>
                  </a:lnTo>
                  <a:lnTo>
                    <a:pt x="1294509" y="1395887"/>
                  </a:lnTo>
                  <a:lnTo>
                    <a:pt x="1256340" y="1421666"/>
                  </a:lnTo>
                  <a:lnTo>
                    <a:pt x="1214895" y="1442460"/>
                  </a:lnTo>
                  <a:lnTo>
                    <a:pt x="1170603" y="1457841"/>
                  </a:lnTo>
                  <a:lnTo>
                    <a:pt x="1123889" y="1467384"/>
                  </a:lnTo>
                  <a:lnTo>
                    <a:pt x="1075181" y="1470659"/>
                  </a:lnTo>
                  <a:lnTo>
                    <a:pt x="1026474" y="1467384"/>
                  </a:lnTo>
                  <a:lnTo>
                    <a:pt x="979760" y="1457841"/>
                  </a:lnTo>
                  <a:lnTo>
                    <a:pt x="935468" y="1442460"/>
                  </a:lnTo>
                  <a:lnTo>
                    <a:pt x="894023" y="1421666"/>
                  </a:lnTo>
                  <a:lnTo>
                    <a:pt x="855854" y="1395887"/>
                  </a:lnTo>
                  <a:lnTo>
                    <a:pt x="821388" y="1365551"/>
                  </a:lnTo>
                  <a:lnTo>
                    <a:pt x="791052" y="1331085"/>
                  </a:lnTo>
                  <a:lnTo>
                    <a:pt x="765273" y="1292916"/>
                  </a:lnTo>
                  <a:lnTo>
                    <a:pt x="744479" y="1251471"/>
                  </a:lnTo>
                  <a:lnTo>
                    <a:pt x="729098" y="1207179"/>
                  </a:lnTo>
                  <a:lnTo>
                    <a:pt x="719555" y="1160465"/>
                  </a:lnTo>
                  <a:lnTo>
                    <a:pt x="716279" y="1111757"/>
                  </a:lnTo>
                  <a:close/>
                </a:path>
                <a:path w="2152015" h="2186940">
                  <a:moveTo>
                    <a:pt x="0" y="1811273"/>
                  </a:moveTo>
                  <a:lnTo>
                    <a:pt x="3270" y="1762571"/>
                  </a:lnTo>
                  <a:lnTo>
                    <a:pt x="12797" y="1715861"/>
                  </a:lnTo>
                  <a:lnTo>
                    <a:pt x="28152" y="1671570"/>
                  </a:lnTo>
                  <a:lnTo>
                    <a:pt x="48909" y="1630126"/>
                  </a:lnTo>
                  <a:lnTo>
                    <a:pt x="74640" y="1591957"/>
                  </a:lnTo>
                  <a:lnTo>
                    <a:pt x="104917" y="1557489"/>
                  </a:lnTo>
                  <a:lnTo>
                    <a:pt x="139315" y="1527152"/>
                  </a:lnTo>
                  <a:lnTo>
                    <a:pt x="177404" y="1501371"/>
                  </a:lnTo>
                  <a:lnTo>
                    <a:pt x="218759" y="1480575"/>
                  </a:lnTo>
                  <a:lnTo>
                    <a:pt x="262951" y="1465191"/>
                  </a:lnTo>
                  <a:lnTo>
                    <a:pt x="309554" y="1455648"/>
                  </a:lnTo>
                  <a:lnTo>
                    <a:pt x="358139" y="1452371"/>
                  </a:lnTo>
                  <a:lnTo>
                    <a:pt x="406725" y="1455648"/>
                  </a:lnTo>
                  <a:lnTo>
                    <a:pt x="453328" y="1465191"/>
                  </a:lnTo>
                  <a:lnTo>
                    <a:pt x="497520" y="1480575"/>
                  </a:lnTo>
                  <a:lnTo>
                    <a:pt x="538875" y="1501371"/>
                  </a:lnTo>
                  <a:lnTo>
                    <a:pt x="576964" y="1527152"/>
                  </a:lnTo>
                  <a:lnTo>
                    <a:pt x="611362" y="1557489"/>
                  </a:lnTo>
                  <a:lnTo>
                    <a:pt x="641639" y="1591957"/>
                  </a:lnTo>
                  <a:lnTo>
                    <a:pt x="667370" y="1630126"/>
                  </a:lnTo>
                  <a:lnTo>
                    <a:pt x="688127" y="1671570"/>
                  </a:lnTo>
                  <a:lnTo>
                    <a:pt x="703482" y="1715861"/>
                  </a:lnTo>
                  <a:lnTo>
                    <a:pt x="713009" y="1762571"/>
                  </a:lnTo>
                  <a:lnTo>
                    <a:pt x="716279" y="1811273"/>
                  </a:lnTo>
                  <a:lnTo>
                    <a:pt x="713009" y="1859976"/>
                  </a:lnTo>
                  <a:lnTo>
                    <a:pt x="703482" y="1906686"/>
                  </a:lnTo>
                  <a:lnTo>
                    <a:pt x="688127" y="1950977"/>
                  </a:lnTo>
                  <a:lnTo>
                    <a:pt x="667370" y="1992421"/>
                  </a:lnTo>
                  <a:lnTo>
                    <a:pt x="641639" y="2030590"/>
                  </a:lnTo>
                  <a:lnTo>
                    <a:pt x="611362" y="2065058"/>
                  </a:lnTo>
                  <a:lnTo>
                    <a:pt x="576964" y="2095395"/>
                  </a:lnTo>
                  <a:lnTo>
                    <a:pt x="538875" y="2121176"/>
                  </a:lnTo>
                  <a:lnTo>
                    <a:pt x="497520" y="2141972"/>
                  </a:lnTo>
                  <a:lnTo>
                    <a:pt x="453328" y="2157356"/>
                  </a:lnTo>
                  <a:lnTo>
                    <a:pt x="406725" y="2166899"/>
                  </a:lnTo>
                  <a:lnTo>
                    <a:pt x="358139" y="2170175"/>
                  </a:lnTo>
                  <a:lnTo>
                    <a:pt x="309554" y="2166899"/>
                  </a:lnTo>
                  <a:lnTo>
                    <a:pt x="262951" y="2157356"/>
                  </a:lnTo>
                  <a:lnTo>
                    <a:pt x="218759" y="2141972"/>
                  </a:lnTo>
                  <a:lnTo>
                    <a:pt x="177404" y="2121176"/>
                  </a:lnTo>
                  <a:lnTo>
                    <a:pt x="139315" y="2095395"/>
                  </a:lnTo>
                  <a:lnTo>
                    <a:pt x="104917" y="2065058"/>
                  </a:lnTo>
                  <a:lnTo>
                    <a:pt x="74640" y="2030590"/>
                  </a:lnTo>
                  <a:lnTo>
                    <a:pt x="48909" y="1992421"/>
                  </a:lnTo>
                  <a:lnTo>
                    <a:pt x="28152" y="1950977"/>
                  </a:lnTo>
                  <a:lnTo>
                    <a:pt x="12797" y="1906686"/>
                  </a:lnTo>
                  <a:lnTo>
                    <a:pt x="3270" y="1859976"/>
                  </a:lnTo>
                  <a:lnTo>
                    <a:pt x="0" y="1811273"/>
                  </a:lnTo>
                  <a:close/>
                </a:path>
                <a:path w="2152015" h="2186940">
                  <a:moveTo>
                    <a:pt x="1434083" y="1828799"/>
                  </a:moveTo>
                  <a:lnTo>
                    <a:pt x="1437359" y="1780203"/>
                  </a:lnTo>
                  <a:lnTo>
                    <a:pt x="1446902" y="1733594"/>
                  </a:lnTo>
                  <a:lnTo>
                    <a:pt x="1462283" y="1689398"/>
                  </a:lnTo>
                  <a:lnTo>
                    <a:pt x="1483077" y="1648042"/>
                  </a:lnTo>
                  <a:lnTo>
                    <a:pt x="1508856" y="1609953"/>
                  </a:lnTo>
                  <a:lnTo>
                    <a:pt x="1539192" y="1575558"/>
                  </a:lnTo>
                  <a:lnTo>
                    <a:pt x="1573658" y="1545284"/>
                  </a:lnTo>
                  <a:lnTo>
                    <a:pt x="1611827" y="1519557"/>
                  </a:lnTo>
                  <a:lnTo>
                    <a:pt x="1653272" y="1498805"/>
                  </a:lnTo>
                  <a:lnTo>
                    <a:pt x="1697564" y="1483453"/>
                  </a:lnTo>
                  <a:lnTo>
                    <a:pt x="1744278" y="1473929"/>
                  </a:lnTo>
                  <a:lnTo>
                    <a:pt x="1792985" y="1470659"/>
                  </a:lnTo>
                  <a:lnTo>
                    <a:pt x="1841693" y="1473929"/>
                  </a:lnTo>
                  <a:lnTo>
                    <a:pt x="1888407" y="1483453"/>
                  </a:lnTo>
                  <a:lnTo>
                    <a:pt x="1932699" y="1498805"/>
                  </a:lnTo>
                  <a:lnTo>
                    <a:pt x="1974144" y="1519557"/>
                  </a:lnTo>
                  <a:lnTo>
                    <a:pt x="2012313" y="1545284"/>
                  </a:lnTo>
                  <a:lnTo>
                    <a:pt x="2046779" y="1575558"/>
                  </a:lnTo>
                  <a:lnTo>
                    <a:pt x="2077115" y="1609953"/>
                  </a:lnTo>
                  <a:lnTo>
                    <a:pt x="2102894" y="1648042"/>
                  </a:lnTo>
                  <a:lnTo>
                    <a:pt x="2123688" y="1689398"/>
                  </a:lnTo>
                  <a:lnTo>
                    <a:pt x="2139069" y="1733594"/>
                  </a:lnTo>
                  <a:lnTo>
                    <a:pt x="2148612" y="1780203"/>
                  </a:lnTo>
                  <a:lnTo>
                    <a:pt x="2151887" y="1828799"/>
                  </a:lnTo>
                  <a:lnTo>
                    <a:pt x="2148612" y="1877396"/>
                  </a:lnTo>
                  <a:lnTo>
                    <a:pt x="2139069" y="1924005"/>
                  </a:lnTo>
                  <a:lnTo>
                    <a:pt x="2123688" y="1968201"/>
                  </a:lnTo>
                  <a:lnTo>
                    <a:pt x="2102894" y="2009557"/>
                  </a:lnTo>
                  <a:lnTo>
                    <a:pt x="2077115" y="2047646"/>
                  </a:lnTo>
                  <a:lnTo>
                    <a:pt x="2046779" y="2082041"/>
                  </a:lnTo>
                  <a:lnTo>
                    <a:pt x="2012313" y="2112315"/>
                  </a:lnTo>
                  <a:lnTo>
                    <a:pt x="1974144" y="2138042"/>
                  </a:lnTo>
                  <a:lnTo>
                    <a:pt x="1932699" y="2158794"/>
                  </a:lnTo>
                  <a:lnTo>
                    <a:pt x="1888407" y="2174146"/>
                  </a:lnTo>
                  <a:lnTo>
                    <a:pt x="1841693" y="2183670"/>
                  </a:lnTo>
                  <a:lnTo>
                    <a:pt x="1792985" y="2186940"/>
                  </a:lnTo>
                  <a:lnTo>
                    <a:pt x="1744278" y="2183670"/>
                  </a:lnTo>
                  <a:lnTo>
                    <a:pt x="1697564" y="2174146"/>
                  </a:lnTo>
                  <a:lnTo>
                    <a:pt x="1653272" y="2158794"/>
                  </a:lnTo>
                  <a:lnTo>
                    <a:pt x="1611827" y="2138042"/>
                  </a:lnTo>
                  <a:lnTo>
                    <a:pt x="1573658" y="2112315"/>
                  </a:lnTo>
                  <a:lnTo>
                    <a:pt x="1539192" y="2082041"/>
                  </a:lnTo>
                  <a:lnTo>
                    <a:pt x="1508856" y="2047646"/>
                  </a:lnTo>
                  <a:lnTo>
                    <a:pt x="1483077" y="2009557"/>
                  </a:lnTo>
                  <a:lnTo>
                    <a:pt x="1462283" y="1968201"/>
                  </a:lnTo>
                  <a:lnTo>
                    <a:pt x="1446902" y="1924005"/>
                  </a:lnTo>
                  <a:lnTo>
                    <a:pt x="1437359" y="1877396"/>
                  </a:lnTo>
                  <a:lnTo>
                    <a:pt x="1434083" y="1828799"/>
                  </a:lnTo>
                  <a:close/>
                </a:path>
                <a:path w="2152015" h="2186940">
                  <a:moveTo>
                    <a:pt x="0" y="358901"/>
                  </a:moveTo>
                  <a:lnTo>
                    <a:pt x="3270" y="310194"/>
                  </a:lnTo>
                  <a:lnTo>
                    <a:pt x="12797" y="263480"/>
                  </a:lnTo>
                  <a:lnTo>
                    <a:pt x="28152" y="219188"/>
                  </a:lnTo>
                  <a:lnTo>
                    <a:pt x="48909" y="177743"/>
                  </a:lnTo>
                  <a:lnTo>
                    <a:pt x="74640" y="139574"/>
                  </a:lnTo>
                  <a:lnTo>
                    <a:pt x="104917" y="105108"/>
                  </a:lnTo>
                  <a:lnTo>
                    <a:pt x="139315" y="74772"/>
                  </a:lnTo>
                  <a:lnTo>
                    <a:pt x="177404" y="48993"/>
                  </a:lnTo>
                  <a:lnTo>
                    <a:pt x="218759" y="28199"/>
                  </a:lnTo>
                  <a:lnTo>
                    <a:pt x="262951" y="12818"/>
                  </a:lnTo>
                  <a:lnTo>
                    <a:pt x="309554" y="3275"/>
                  </a:lnTo>
                  <a:lnTo>
                    <a:pt x="358139" y="0"/>
                  </a:lnTo>
                  <a:lnTo>
                    <a:pt x="406725" y="3275"/>
                  </a:lnTo>
                  <a:lnTo>
                    <a:pt x="453328" y="12818"/>
                  </a:lnTo>
                  <a:lnTo>
                    <a:pt x="497520" y="28199"/>
                  </a:lnTo>
                  <a:lnTo>
                    <a:pt x="538875" y="48993"/>
                  </a:lnTo>
                  <a:lnTo>
                    <a:pt x="576964" y="74772"/>
                  </a:lnTo>
                  <a:lnTo>
                    <a:pt x="611362" y="105108"/>
                  </a:lnTo>
                  <a:lnTo>
                    <a:pt x="641639" y="139574"/>
                  </a:lnTo>
                  <a:lnTo>
                    <a:pt x="667370" y="177743"/>
                  </a:lnTo>
                  <a:lnTo>
                    <a:pt x="688127" y="219188"/>
                  </a:lnTo>
                  <a:lnTo>
                    <a:pt x="703482" y="263480"/>
                  </a:lnTo>
                  <a:lnTo>
                    <a:pt x="713009" y="310194"/>
                  </a:lnTo>
                  <a:lnTo>
                    <a:pt x="716279" y="358901"/>
                  </a:lnTo>
                  <a:lnTo>
                    <a:pt x="713009" y="407609"/>
                  </a:lnTo>
                  <a:lnTo>
                    <a:pt x="703482" y="454323"/>
                  </a:lnTo>
                  <a:lnTo>
                    <a:pt x="688127" y="498615"/>
                  </a:lnTo>
                  <a:lnTo>
                    <a:pt x="667370" y="540060"/>
                  </a:lnTo>
                  <a:lnTo>
                    <a:pt x="641639" y="578229"/>
                  </a:lnTo>
                  <a:lnTo>
                    <a:pt x="611362" y="612695"/>
                  </a:lnTo>
                  <a:lnTo>
                    <a:pt x="576964" y="643031"/>
                  </a:lnTo>
                  <a:lnTo>
                    <a:pt x="538875" y="668810"/>
                  </a:lnTo>
                  <a:lnTo>
                    <a:pt x="497520" y="689604"/>
                  </a:lnTo>
                  <a:lnTo>
                    <a:pt x="453328" y="704985"/>
                  </a:lnTo>
                  <a:lnTo>
                    <a:pt x="406725" y="714528"/>
                  </a:lnTo>
                  <a:lnTo>
                    <a:pt x="358139" y="717803"/>
                  </a:lnTo>
                  <a:lnTo>
                    <a:pt x="309554" y="714528"/>
                  </a:lnTo>
                  <a:lnTo>
                    <a:pt x="262951" y="704985"/>
                  </a:lnTo>
                  <a:lnTo>
                    <a:pt x="218759" y="689604"/>
                  </a:lnTo>
                  <a:lnTo>
                    <a:pt x="177404" y="668810"/>
                  </a:lnTo>
                  <a:lnTo>
                    <a:pt x="139315" y="643031"/>
                  </a:lnTo>
                  <a:lnTo>
                    <a:pt x="104917" y="612695"/>
                  </a:lnTo>
                  <a:lnTo>
                    <a:pt x="74640" y="578229"/>
                  </a:lnTo>
                  <a:lnTo>
                    <a:pt x="48909" y="540060"/>
                  </a:lnTo>
                  <a:lnTo>
                    <a:pt x="28152" y="498615"/>
                  </a:lnTo>
                  <a:lnTo>
                    <a:pt x="12797" y="454323"/>
                  </a:lnTo>
                  <a:lnTo>
                    <a:pt x="3270" y="407609"/>
                  </a:lnTo>
                  <a:lnTo>
                    <a:pt x="0" y="358901"/>
                  </a:lnTo>
                  <a:close/>
                </a:path>
              </a:pathLst>
            </a:custGeom>
            <a:ln w="25908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779258" y="4679442"/>
              <a:ext cx="927100" cy="945515"/>
            </a:xfrm>
            <a:custGeom>
              <a:avLst/>
              <a:gdLst/>
              <a:ahLst/>
              <a:cxnLst/>
              <a:rect l="l" t="t" r="r" b="b"/>
              <a:pathLst>
                <a:path w="927100" h="945514">
                  <a:moveTo>
                    <a:pt x="210058" y="0"/>
                  </a:moveTo>
                  <a:lnTo>
                    <a:pt x="0" y="227964"/>
                  </a:lnTo>
                </a:path>
                <a:path w="927100" h="945514">
                  <a:moveTo>
                    <a:pt x="926719" y="752855"/>
                  </a:moveTo>
                  <a:lnTo>
                    <a:pt x="734568" y="944981"/>
                  </a:lnTo>
                </a:path>
              </a:pathLst>
            </a:custGeom>
            <a:ln w="25908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/>
          <p:nvPr/>
        </p:nvSpPr>
        <p:spPr>
          <a:xfrm>
            <a:off x="2971038" y="5362194"/>
            <a:ext cx="210185" cy="228600"/>
          </a:xfrm>
          <a:custGeom>
            <a:avLst/>
            <a:gdLst/>
            <a:ahLst/>
            <a:cxnLst/>
            <a:rect l="l" t="t" r="r" b="b"/>
            <a:pathLst>
              <a:path w="210185" h="228600">
                <a:moveTo>
                  <a:pt x="210057" y="0"/>
                </a:moveTo>
                <a:lnTo>
                  <a:pt x="0" y="227990"/>
                </a:lnTo>
              </a:path>
            </a:pathLst>
          </a:custGeom>
          <a:ln w="25908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213342" y="5432297"/>
            <a:ext cx="221615" cy="212725"/>
          </a:xfrm>
          <a:custGeom>
            <a:avLst/>
            <a:gdLst/>
            <a:ahLst/>
            <a:cxnLst/>
            <a:rect l="l" t="t" r="r" b="b"/>
            <a:pathLst>
              <a:path w="221615" h="212725">
                <a:moveTo>
                  <a:pt x="221614" y="212610"/>
                </a:moveTo>
                <a:lnTo>
                  <a:pt x="0" y="0"/>
                </a:lnTo>
              </a:path>
            </a:pathLst>
          </a:custGeom>
          <a:ln w="25907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495538" y="4679441"/>
            <a:ext cx="246379" cy="241300"/>
          </a:xfrm>
          <a:custGeom>
            <a:avLst/>
            <a:gdLst/>
            <a:ahLst/>
            <a:cxnLst/>
            <a:rect l="l" t="t" r="r" b="b"/>
            <a:pathLst>
              <a:path w="246379" h="241300">
                <a:moveTo>
                  <a:pt x="245871" y="240791"/>
                </a:moveTo>
                <a:lnTo>
                  <a:pt x="0" y="0"/>
                </a:lnTo>
              </a:path>
            </a:pathLst>
          </a:custGeom>
          <a:ln w="25908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167121" y="5401817"/>
            <a:ext cx="192405" cy="224154"/>
          </a:xfrm>
          <a:custGeom>
            <a:avLst/>
            <a:gdLst/>
            <a:ahLst/>
            <a:cxnLst/>
            <a:rect l="l" t="t" r="r" b="b"/>
            <a:pathLst>
              <a:path w="192404" h="224154">
                <a:moveTo>
                  <a:pt x="192150" y="224104"/>
                </a:moveTo>
                <a:lnTo>
                  <a:pt x="0" y="0"/>
                </a:lnTo>
              </a:path>
            </a:pathLst>
          </a:custGeom>
          <a:ln w="25908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432553" y="4664202"/>
            <a:ext cx="210185" cy="246379"/>
          </a:xfrm>
          <a:custGeom>
            <a:avLst/>
            <a:gdLst/>
            <a:ahLst/>
            <a:cxnLst/>
            <a:rect l="l" t="t" r="r" b="b"/>
            <a:pathLst>
              <a:path w="210185" h="246379">
                <a:moveTo>
                  <a:pt x="210058" y="245872"/>
                </a:moveTo>
                <a:lnTo>
                  <a:pt x="0" y="0"/>
                </a:lnTo>
              </a:path>
            </a:pathLst>
          </a:custGeom>
          <a:ln w="25908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716273" y="5398770"/>
            <a:ext cx="212725" cy="212725"/>
          </a:xfrm>
          <a:custGeom>
            <a:avLst/>
            <a:gdLst/>
            <a:ahLst/>
            <a:cxnLst/>
            <a:rect l="l" t="t" r="r" b="b"/>
            <a:pathLst>
              <a:path w="212725" h="212725">
                <a:moveTo>
                  <a:pt x="212598" y="212610"/>
                </a:moveTo>
                <a:lnTo>
                  <a:pt x="0" y="0"/>
                </a:lnTo>
              </a:path>
            </a:pathLst>
          </a:custGeom>
          <a:ln w="25908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697985" y="4618482"/>
            <a:ext cx="210185" cy="227965"/>
          </a:xfrm>
          <a:custGeom>
            <a:avLst/>
            <a:gdLst/>
            <a:ahLst/>
            <a:cxnLst/>
            <a:rect l="l" t="t" r="r" b="b"/>
            <a:pathLst>
              <a:path w="210185" h="227964">
                <a:moveTo>
                  <a:pt x="210058" y="0"/>
                </a:moveTo>
                <a:lnTo>
                  <a:pt x="0" y="227965"/>
                </a:lnTo>
              </a:path>
            </a:pathLst>
          </a:custGeom>
          <a:ln w="25908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9" name="object 19"/>
          <p:cNvGrpSpPr/>
          <p:nvPr/>
        </p:nvGrpSpPr>
        <p:grpSpPr>
          <a:xfrm>
            <a:off x="6531102" y="2111501"/>
            <a:ext cx="5332730" cy="2735580"/>
            <a:chOff x="6531102" y="2111501"/>
            <a:chExt cx="5332730" cy="2735580"/>
          </a:xfrm>
        </p:grpSpPr>
        <p:sp>
          <p:nvSpPr>
            <p:cNvPr id="20" name="object 20"/>
            <p:cNvSpPr/>
            <p:nvPr/>
          </p:nvSpPr>
          <p:spPr>
            <a:xfrm>
              <a:off x="6531102" y="2111501"/>
              <a:ext cx="2329180" cy="2735580"/>
            </a:xfrm>
            <a:custGeom>
              <a:avLst/>
              <a:gdLst/>
              <a:ahLst/>
              <a:cxnLst/>
              <a:rect l="l" t="t" r="r" b="b"/>
              <a:pathLst>
                <a:path w="2329179" h="2735579">
                  <a:moveTo>
                    <a:pt x="78097" y="26108"/>
                  </a:moveTo>
                  <a:lnTo>
                    <a:pt x="77337" y="51927"/>
                  </a:lnTo>
                  <a:lnTo>
                    <a:pt x="107442" y="53339"/>
                  </a:lnTo>
                  <a:lnTo>
                    <a:pt x="161163" y="58165"/>
                  </a:lnTo>
                  <a:lnTo>
                    <a:pt x="214883" y="64897"/>
                  </a:lnTo>
                  <a:lnTo>
                    <a:pt x="268477" y="73406"/>
                  </a:lnTo>
                  <a:lnTo>
                    <a:pt x="321945" y="83693"/>
                  </a:lnTo>
                  <a:lnTo>
                    <a:pt x="375284" y="95758"/>
                  </a:lnTo>
                  <a:lnTo>
                    <a:pt x="428371" y="109600"/>
                  </a:lnTo>
                  <a:lnTo>
                    <a:pt x="481329" y="125222"/>
                  </a:lnTo>
                  <a:lnTo>
                    <a:pt x="534034" y="142494"/>
                  </a:lnTo>
                  <a:lnTo>
                    <a:pt x="586613" y="161417"/>
                  </a:lnTo>
                  <a:lnTo>
                    <a:pt x="638682" y="181990"/>
                  </a:lnTo>
                  <a:lnTo>
                    <a:pt x="690626" y="204088"/>
                  </a:lnTo>
                  <a:lnTo>
                    <a:pt x="742188" y="227711"/>
                  </a:lnTo>
                  <a:lnTo>
                    <a:pt x="793369" y="252984"/>
                  </a:lnTo>
                  <a:lnTo>
                    <a:pt x="844042" y="279781"/>
                  </a:lnTo>
                  <a:lnTo>
                    <a:pt x="944372" y="337693"/>
                  </a:lnTo>
                  <a:lnTo>
                    <a:pt x="1042924" y="401193"/>
                  </a:lnTo>
                  <a:lnTo>
                    <a:pt x="1139317" y="470281"/>
                  </a:lnTo>
                  <a:lnTo>
                    <a:pt x="1233297" y="544576"/>
                  </a:lnTo>
                  <a:lnTo>
                    <a:pt x="1324864" y="623570"/>
                  </a:lnTo>
                  <a:lnTo>
                    <a:pt x="1413764" y="707517"/>
                  </a:lnTo>
                  <a:lnTo>
                    <a:pt x="1499616" y="795655"/>
                  </a:lnTo>
                  <a:lnTo>
                    <a:pt x="1582420" y="888111"/>
                  </a:lnTo>
                  <a:lnTo>
                    <a:pt x="1661795" y="984631"/>
                  </a:lnTo>
                  <a:lnTo>
                    <a:pt x="1737614" y="1084707"/>
                  </a:lnTo>
                  <a:lnTo>
                    <a:pt x="1809496" y="1188212"/>
                  </a:lnTo>
                  <a:lnTo>
                    <a:pt x="1877568" y="1294892"/>
                  </a:lnTo>
                  <a:lnTo>
                    <a:pt x="1941322" y="1404747"/>
                  </a:lnTo>
                  <a:lnTo>
                    <a:pt x="2000503" y="1517142"/>
                  </a:lnTo>
                  <a:lnTo>
                    <a:pt x="2055241" y="1631950"/>
                  </a:lnTo>
                  <a:lnTo>
                    <a:pt x="2105025" y="1748917"/>
                  </a:lnTo>
                  <a:lnTo>
                    <a:pt x="2149729" y="1867916"/>
                  </a:lnTo>
                  <a:lnTo>
                    <a:pt x="2189226" y="1988693"/>
                  </a:lnTo>
                  <a:lnTo>
                    <a:pt x="2223134" y="2110867"/>
                  </a:lnTo>
                  <a:lnTo>
                    <a:pt x="2251455" y="2234438"/>
                  </a:lnTo>
                  <a:lnTo>
                    <a:pt x="2263394" y="2296541"/>
                  </a:lnTo>
                  <a:lnTo>
                    <a:pt x="2273807" y="2358771"/>
                  </a:lnTo>
                  <a:lnTo>
                    <a:pt x="2282698" y="2421255"/>
                  </a:lnTo>
                  <a:lnTo>
                    <a:pt x="2289937" y="2483866"/>
                  </a:lnTo>
                  <a:lnTo>
                    <a:pt x="2295779" y="2546604"/>
                  </a:lnTo>
                  <a:lnTo>
                    <a:pt x="2299970" y="2609342"/>
                  </a:lnTo>
                  <a:lnTo>
                    <a:pt x="2302382" y="2672334"/>
                  </a:lnTo>
                  <a:lnTo>
                    <a:pt x="2303272" y="2735580"/>
                  </a:lnTo>
                  <a:lnTo>
                    <a:pt x="2329179" y="2735199"/>
                  </a:lnTo>
                  <a:lnTo>
                    <a:pt x="2328291" y="2671953"/>
                  </a:lnTo>
                  <a:lnTo>
                    <a:pt x="2325751" y="2608453"/>
                  </a:lnTo>
                  <a:lnTo>
                    <a:pt x="2321559" y="2544826"/>
                  </a:lnTo>
                  <a:lnTo>
                    <a:pt x="2315718" y="2481453"/>
                  </a:lnTo>
                  <a:lnTo>
                    <a:pt x="2308352" y="2418207"/>
                  </a:lnTo>
                  <a:lnTo>
                    <a:pt x="2299334" y="2355088"/>
                  </a:lnTo>
                  <a:lnTo>
                    <a:pt x="2288921" y="2292223"/>
                  </a:lnTo>
                  <a:lnTo>
                    <a:pt x="2276855" y="2229485"/>
                  </a:lnTo>
                  <a:lnTo>
                    <a:pt x="2248407" y="2105025"/>
                  </a:lnTo>
                  <a:lnTo>
                    <a:pt x="2214245" y="1981708"/>
                  </a:lnTo>
                  <a:lnTo>
                    <a:pt x="2174367" y="1859915"/>
                  </a:lnTo>
                  <a:lnTo>
                    <a:pt x="2129281" y="1739900"/>
                  </a:lnTo>
                  <a:lnTo>
                    <a:pt x="2078990" y="1621790"/>
                  </a:lnTo>
                  <a:lnTo>
                    <a:pt x="2023999" y="1505966"/>
                  </a:lnTo>
                  <a:lnTo>
                    <a:pt x="1964181" y="1392555"/>
                  </a:lnTo>
                  <a:lnTo>
                    <a:pt x="1899920" y="1281938"/>
                  </a:lnTo>
                  <a:lnTo>
                    <a:pt x="1831340" y="1174369"/>
                  </a:lnTo>
                  <a:lnTo>
                    <a:pt x="1758823" y="1069848"/>
                  </a:lnTo>
                  <a:lnTo>
                    <a:pt x="1682496" y="969010"/>
                  </a:lnTo>
                  <a:lnTo>
                    <a:pt x="1602358" y="871727"/>
                  </a:lnTo>
                  <a:lnTo>
                    <a:pt x="1519047" y="778383"/>
                  </a:lnTo>
                  <a:lnTo>
                    <a:pt x="1432305" y="689483"/>
                  </a:lnTo>
                  <a:lnTo>
                    <a:pt x="1342644" y="604774"/>
                  </a:lnTo>
                  <a:lnTo>
                    <a:pt x="1250188" y="524890"/>
                  </a:lnTo>
                  <a:lnTo>
                    <a:pt x="1155319" y="449961"/>
                  </a:lnTo>
                  <a:lnTo>
                    <a:pt x="1057909" y="380238"/>
                  </a:lnTo>
                  <a:lnTo>
                    <a:pt x="958342" y="315975"/>
                  </a:lnTo>
                  <a:lnTo>
                    <a:pt x="856996" y="257301"/>
                  </a:lnTo>
                  <a:lnTo>
                    <a:pt x="805433" y="230124"/>
                  </a:lnTo>
                  <a:lnTo>
                    <a:pt x="753618" y="204470"/>
                  </a:lnTo>
                  <a:lnTo>
                    <a:pt x="701421" y="180594"/>
                  </a:lnTo>
                  <a:lnTo>
                    <a:pt x="648843" y="158114"/>
                  </a:lnTo>
                  <a:lnTo>
                    <a:pt x="596011" y="137287"/>
                  </a:lnTo>
                  <a:lnTo>
                    <a:pt x="542798" y="118110"/>
                  </a:lnTo>
                  <a:lnTo>
                    <a:pt x="489457" y="100584"/>
                  </a:lnTo>
                  <a:lnTo>
                    <a:pt x="435737" y="84709"/>
                  </a:lnTo>
                  <a:lnTo>
                    <a:pt x="381762" y="70738"/>
                  </a:lnTo>
                  <a:lnTo>
                    <a:pt x="327659" y="58420"/>
                  </a:lnTo>
                  <a:lnTo>
                    <a:pt x="273303" y="48006"/>
                  </a:lnTo>
                  <a:lnTo>
                    <a:pt x="218948" y="39370"/>
                  </a:lnTo>
                  <a:lnTo>
                    <a:pt x="164338" y="32512"/>
                  </a:lnTo>
                  <a:lnTo>
                    <a:pt x="109727" y="27559"/>
                  </a:lnTo>
                  <a:lnTo>
                    <a:pt x="78097" y="26108"/>
                  </a:lnTo>
                  <a:close/>
                </a:path>
                <a:path w="2329179" h="2735579">
                  <a:moveTo>
                    <a:pt x="78867" y="0"/>
                  </a:moveTo>
                  <a:lnTo>
                    <a:pt x="0" y="36575"/>
                  </a:lnTo>
                  <a:lnTo>
                    <a:pt x="76580" y="77597"/>
                  </a:lnTo>
                  <a:lnTo>
                    <a:pt x="77337" y="51927"/>
                  </a:lnTo>
                  <a:lnTo>
                    <a:pt x="64134" y="51308"/>
                  </a:lnTo>
                  <a:lnTo>
                    <a:pt x="65404" y="25526"/>
                  </a:lnTo>
                  <a:lnTo>
                    <a:pt x="78114" y="25526"/>
                  </a:lnTo>
                  <a:lnTo>
                    <a:pt x="78867" y="0"/>
                  </a:lnTo>
                  <a:close/>
                </a:path>
                <a:path w="2329179" h="2735579">
                  <a:moveTo>
                    <a:pt x="65404" y="25526"/>
                  </a:moveTo>
                  <a:lnTo>
                    <a:pt x="64134" y="51308"/>
                  </a:lnTo>
                  <a:lnTo>
                    <a:pt x="77337" y="51927"/>
                  </a:lnTo>
                  <a:lnTo>
                    <a:pt x="78097" y="26108"/>
                  </a:lnTo>
                  <a:lnTo>
                    <a:pt x="65404" y="25526"/>
                  </a:lnTo>
                  <a:close/>
                </a:path>
                <a:path w="2329179" h="2735579">
                  <a:moveTo>
                    <a:pt x="78114" y="25526"/>
                  </a:moveTo>
                  <a:lnTo>
                    <a:pt x="65404" y="25526"/>
                  </a:lnTo>
                  <a:lnTo>
                    <a:pt x="78097" y="26108"/>
                  </a:lnTo>
                  <a:lnTo>
                    <a:pt x="78114" y="25526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304276" y="2728594"/>
              <a:ext cx="671169" cy="3048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63584" y="2728594"/>
              <a:ext cx="1519174" cy="3048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19258" y="2728594"/>
              <a:ext cx="1544447" cy="304800"/>
            </a:xfrm>
            <a:prstGeom prst="rect">
              <a:avLst/>
            </a:prstGeom>
          </p:spPr>
        </p:pic>
      </p:grpSp>
      <p:sp>
        <p:nvSpPr>
          <p:cNvPr id="24" name="object 24"/>
          <p:cNvSpPr/>
          <p:nvPr/>
        </p:nvSpPr>
        <p:spPr>
          <a:xfrm>
            <a:off x="4379214" y="2524505"/>
            <a:ext cx="1434465" cy="1452880"/>
          </a:xfrm>
          <a:custGeom>
            <a:avLst/>
            <a:gdLst/>
            <a:ahLst/>
            <a:cxnLst/>
            <a:rect l="l" t="t" r="r" b="b"/>
            <a:pathLst>
              <a:path w="1434464" h="1452879">
                <a:moveTo>
                  <a:pt x="0" y="1093470"/>
                </a:moveTo>
                <a:lnTo>
                  <a:pt x="3275" y="1044762"/>
                </a:lnTo>
                <a:lnTo>
                  <a:pt x="12818" y="998048"/>
                </a:lnTo>
                <a:lnTo>
                  <a:pt x="28199" y="953756"/>
                </a:lnTo>
                <a:lnTo>
                  <a:pt x="48993" y="912311"/>
                </a:lnTo>
                <a:lnTo>
                  <a:pt x="74772" y="874142"/>
                </a:lnTo>
                <a:lnTo>
                  <a:pt x="105108" y="839676"/>
                </a:lnTo>
                <a:lnTo>
                  <a:pt x="139574" y="809340"/>
                </a:lnTo>
                <a:lnTo>
                  <a:pt x="177743" y="783561"/>
                </a:lnTo>
                <a:lnTo>
                  <a:pt x="219188" y="762767"/>
                </a:lnTo>
                <a:lnTo>
                  <a:pt x="263480" y="747386"/>
                </a:lnTo>
                <a:lnTo>
                  <a:pt x="310194" y="737843"/>
                </a:lnTo>
                <a:lnTo>
                  <a:pt x="358901" y="734568"/>
                </a:lnTo>
                <a:lnTo>
                  <a:pt x="407609" y="737843"/>
                </a:lnTo>
                <a:lnTo>
                  <a:pt x="454323" y="747386"/>
                </a:lnTo>
                <a:lnTo>
                  <a:pt x="498615" y="762767"/>
                </a:lnTo>
                <a:lnTo>
                  <a:pt x="540060" y="783561"/>
                </a:lnTo>
                <a:lnTo>
                  <a:pt x="578229" y="809340"/>
                </a:lnTo>
                <a:lnTo>
                  <a:pt x="612695" y="839676"/>
                </a:lnTo>
                <a:lnTo>
                  <a:pt x="643031" y="874142"/>
                </a:lnTo>
                <a:lnTo>
                  <a:pt x="668810" y="912311"/>
                </a:lnTo>
                <a:lnTo>
                  <a:pt x="689604" y="953756"/>
                </a:lnTo>
                <a:lnTo>
                  <a:pt x="704985" y="998048"/>
                </a:lnTo>
                <a:lnTo>
                  <a:pt x="714528" y="1044762"/>
                </a:lnTo>
                <a:lnTo>
                  <a:pt x="717803" y="1093470"/>
                </a:lnTo>
                <a:lnTo>
                  <a:pt x="714528" y="1142177"/>
                </a:lnTo>
                <a:lnTo>
                  <a:pt x="704985" y="1188891"/>
                </a:lnTo>
                <a:lnTo>
                  <a:pt x="689604" y="1233183"/>
                </a:lnTo>
                <a:lnTo>
                  <a:pt x="668810" y="1274628"/>
                </a:lnTo>
                <a:lnTo>
                  <a:pt x="643031" y="1312797"/>
                </a:lnTo>
                <a:lnTo>
                  <a:pt x="612695" y="1347263"/>
                </a:lnTo>
                <a:lnTo>
                  <a:pt x="578229" y="1377599"/>
                </a:lnTo>
                <a:lnTo>
                  <a:pt x="540060" y="1403378"/>
                </a:lnTo>
                <a:lnTo>
                  <a:pt x="498615" y="1424172"/>
                </a:lnTo>
                <a:lnTo>
                  <a:pt x="454323" y="1439553"/>
                </a:lnTo>
                <a:lnTo>
                  <a:pt x="407609" y="1449096"/>
                </a:lnTo>
                <a:lnTo>
                  <a:pt x="358901" y="1452372"/>
                </a:lnTo>
                <a:lnTo>
                  <a:pt x="310194" y="1449096"/>
                </a:lnTo>
                <a:lnTo>
                  <a:pt x="263480" y="1439553"/>
                </a:lnTo>
                <a:lnTo>
                  <a:pt x="219188" y="1424172"/>
                </a:lnTo>
                <a:lnTo>
                  <a:pt x="177743" y="1403378"/>
                </a:lnTo>
                <a:lnTo>
                  <a:pt x="139574" y="1377599"/>
                </a:lnTo>
                <a:lnTo>
                  <a:pt x="105108" y="1347263"/>
                </a:lnTo>
                <a:lnTo>
                  <a:pt x="74772" y="1312797"/>
                </a:lnTo>
                <a:lnTo>
                  <a:pt x="48993" y="1274628"/>
                </a:lnTo>
                <a:lnTo>
                  <a:pt x="28199" y="1233183"/>
                </a:lnTo>
                <a:lnTo>
                  <a:pt x="12818" y="1188891"/>
                </a:lnTo>
                <a:lnTo>
                  <a:pt x="3275" y="1142177"/>
                </a:lnTo>
                <a:lnTo>
                  <a:pt x="0" y="1093470"/>
                </a:lnTo>
                <a:close/>
              </a:path>
              <a:path w="1434464" h="1452879">
                <a:moveTo>
                  <a:pt x="717803" y="358902"/>
                </a:moveTo>
                <a:lnTo>
                  <a:pt x="721074" y="310194"/>
                </a:lnTo>
                <a:lnTo>
                  <a:pt x="730601" y="263480"/>
                </a:lnTo>
                <a:lnTo>
                  <a:pt x="745956" y="219188"/>
                </a:lnTo>
                <a:lnTo>
                  <a:pt x="766713" y="177743"/>
                </a:lnTo>
                <a:lnTo>
                  <a:pt x="792444" y="139574"/>
                </a:lnTo>
                <a:lnTo>
                  <a:pt x="822721" y="105108"/>
                </a:lnTo>
                <a:lnTo>
                  <a:pt x="857119" y="74772"/>
                </a:lnTo>
                <a:lnTo>
                  <a:pt x="895208" y="48993"/>
                </a:lnTo>
                <a:lnTo>
                  <a:pt x="936563" y="28199"/>
                </a:lnTo>
                <a:lnTo>
                  <a:pt x="980755" y="12818"/>
                </a:lnTo>
                <a:lnTo>
                  <a:pt x="1027358" y="3275"/>
                </a:lnTo>
                <a:lnTo>
                  <a:pt x="1075944" y="0"/>
                </a:lnTo>
                <a:lnTo>
                  <a:pt x="1124529" y="3275"/>
                </a:lnTo>
                <a:lnTo>
                  <a:pt x="1171132" y="12818"/>
                </a:lnTo>
                <a:lnTo>
                  <a:pt x="1215324" y="28199"/>
                </a:lnTo>
                <a:lnTo>
                  <a:pt x="1256679" y="48993"/>
                </a:lnTo>
                <a:lnTo>
                  <a:pt x="1294768" y="74772"/>
                </a:lnTo>
                <a:lnTo>
                  <a:pt x="1329166" y="105108"/>
                </a:lnTo>
                <a:lnTo>
                  <a:pt x="1359443" y="139574"/>
                </a:lnTo>
                <a:lnTo>
                  <a:pt x="1385174" y="177743"/>
                </a:lnTo>
                <a:lnTo>
                  <a:pt x="1405931" y="219188"/>
                </a:lnTo>
                <a:lnTo>
                  <a:pt x="1421286" y="263480"/>
                </a:lnTo>
                <a:lnTo>
                  <a:pt x="1430813" y="310194"/>
                </a:lnTo>
                <a:lnTo>
                  <a:pt x="1434084" y="358902"/>
                </a:lnTo>
                <a:lnTo>
                  <a:pt x="1430813" y="407609"/>
                </a:lnTo>
                <a:lnTo>
                  <a:pt x="1421286" y="454323"/>
                </a:lnTo>
                <a:lnTo>
                  <a:pt x="1405931" y="498615"/>
                </a:lnTo>
                <a:lnTo>
                  <a:pt x="1385174" y="540060"/>
                </a:lnTo>
                <a:lnTo>
                  <a:pt x="1359443" y="578229"/>
                </a:lnTo>
                <a:lnTo>
                  <a:pt x="1329166" y="612695"/>
                </a:lnTo>
                <a:lnTo>
                  <a:pt x="1294768" y="643031"/>
                </a:lnTo>
                <a:lnTo>
                  <a:pt x="1256679" y="668810"/>
                </a:lnTo>
                <a:lnTo>
                  <a:pt x="1215324" y="689604"/>
                </a:lnTo>
                <a:lnTo>
                  <a:pt x="1171132" y="704985"/>
                </a:lnTo>
                <a:lnTo>
                  <a:pt x="1124529" y="714528"/>
                </a:lnTo>
                <a:lnTo>
                  <a:pt x="1075944" y="717804"/>
                </a:lnTo>
                <a:lnTo>
                  <a:pt x="1027358" y="714528"/>
                </a:lnTo>
                <a:lnTo>
                  <a:pt x="980755" y="704985"/>
                </a:lnTo>
                <a:lnTo>
                  <a:pt x="936563" y="689604"/>
                </a:lnTo>
                <a:lnTo>
                  <a:pt x="895208" y="668810"/>
                </a:lnTo>
                <a:lnTo>
                  <a:pt x="857119" y="643031"/>
                </a:lnTo>
                <a:lnTo>
                  <a:pt x="822721" y="612695"/>
                </a:lnTo>
                <a:lnTo>
                  <a:pt x="792444" y="578229"/>
                </a:lnTo>
                <a:lnTo>
                  <a:pt x="766713" y="540060"/>
                </a:lnTo>
                <a:lnTo>
                  <a:pt x="745956" y="498615"/>
                </a:lnTo>
                <a:lnTo>
                  <a:pt x="730601" y="454323"/>
                </a:lnTo>
                <a:lnTo>
                  <a:pt x="721074" y="407609"/>
                </a:lnTo>
                <a:lnTo>
                  <a:pt x="717803" y="358902"/>
                </a:lnTo>
                <a:close/>
              </a:path>
            </a:pathLst>
          </a:custGeom>
          <a:ln w="25908">
            <a:solidFill>
              <a:srgbClr val="2A9FBB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5" name="object 25"/>
          <p:cNvGrpSpPr/>
          <p:nvPr/>
        </p:nvGrpSpPr>
        <p:grpSpPr>
          <a:xfrm>
            <a:off x="5695188" y="1776983"/>
            <a:ext cx="2283460" cy="2212975"/>
            <a:chOff x="5695188" y="1776983"/>
            <a:chExt cx="2283460" cy="2212975"/>
          </a:xfrm>
        </p:grpSpPr>
        <p:sp>
          <p:nvSpPr>
            <p:cNvPr id="26" name="object 26"/>
            <p:cNvSpPr/>
            <p:nvPr/>
          </p:nvSpPr>
          <p:spPr>
            <a:xfrm>
              <a:off x="5813298" y="2542793"/>
              <a:ext cx="2152015" cy="1434465"/>
            </a:xfrm>
            <a:custGeom>
              <a:avLst/>
              <a:gdLst/>
              <a:ahLst/>
              <a:cxnLst/>
              <a:rect l="l" t="t" r="r" b="b"/>
              <a:pathLst>
                <a:path w="2152015" h="1434464">
                  <a:moveTo>
                    <a:pt x="717803" y="358139"/>
                  </a:moveTo>
                  <a:lnTo>
                    <a:pt x="721079" y="309554"/>
                  </a:lnTo>
                  <a:lnTo>
                    <a:pt x="730622" y="262951"/>
                  </a:lnTo>
                  <a:lnTo>
                    <a:pt x="746003" y="218759"/>
                  </a:lnTo>
                  <a:lnTo>
                    <a:pt x="766797" y="177404"/>
                  </a:lnTo>
                  <a:lnTo>
                    <a:pt x="792576" y="139315"/>
                  </a:lnTo>
                  <a:lnTo>
                    <a:pt x="822912" y="104917"/>
                  </a:lnTo>
                  <a:lnTo>
                    <a:pt x="857378" y="74640"/>
                  </a:lnTo>
                  <a:lnTo>
                    <a:pt x="895547" y="48909"/>
                  </a:lnTo>
                  <a:lnTo>
                    <a:pt x="936992" y="28152"/>
                  </a:lnTo>
                  <a:lnTo>
                    <a:pt x="981284" y="12797"/>
                  </a:lnTo>
                  <a:lnTo>
                    <a:pt x="1027998" y="3270"/>
                  </a:lnTo>
                  <a:lnTo>
                    <a:pt x="1076705" y="0"/>
                  </a:lnTo>
                  <a:lnTo>
                    <a:pt x="1125413" y="3270"/>
                  </a:lnTo>
                  <a:lnTo>
                    <a:pt x="1172127" y="12797"/>
                  </a:lnTo>
                  <a:lnTo>
                    <a:pt x="1216419" y="28152"/>
                  </a:lnTo>
                  <a:lnTo>
                    <a:pt x="1257864" y="48909"/>
                  </a:lnTo>
                  <a:lnTo>
                    <a:pt x="1296033" y="74640"/>
                  </a:lnTo>
                  <a:lnTo>
                    <a:pt x="1330499" y="104917"/>
                  </a:lnTo>
                  <a:lnTo>
                    <a:pt x="1360835" y="139315"/>
                  </a:lnTo>
                  <a:lnTo>
                    <a:pt x="1386614" y="177404"/>
                  </a:lnTo>
                  <a:lnTo>
                    <a:pt x="1407408" y="218759"/>
                  </a:lnTo>
                  <a:lnTo>
                    <a:pt x="1422789" y="262951"/>
                  </a:lnTo>
                  <a:lnTo>
                    <a:pt x="1432332" y="309554"/>
                  </a:lnTo>
                  <a:lnTo>
                    <a:pt x="1435607" y="358139"/>
                  </a:lnTo>
                  <a:lnTo>
                    <a:pt x="1432332" y="406725"/>
                  </a:lnTo>
                  <a:lnTo>
                    <a:pt x="1422789" y="453328"/>
                  </a:lnTo>
                  <a:lnTo>
                    <a:pt x="1407408" y="497520"/>
                  </a:lnTo>
                  <a:lnTo>
                    <a:pt x="1386614" y="538875"/>
                  </a:lnTo>
                  <a:lnTo>
                    <a:pt x="1360835" y="576964"/>
                  </a:lnTo>
                  <a:lnTo>
                    <a:pt x="1330499" y="611362"/>
                  </a:lnTo>
                  <a:lnTo>
                    <a:pt x="1296033" y="641639"/>
                  </a:lnTo>
                  <a:lnTo>
                    <a:pt x="1257864" y="667370"/>
                  </a:lnTo>
                  <a:lnTo>
                    <a:pt x="1216419" y="688127"/>
                  </a:lnTo>
                  <a:lnTo>
                    <a:pt x="1172127" y="703482"/>
                  </a:lnTo>
                  <a:lnTo>
                    <a:pt x="1125413" y="713009"/>
                  </a:lnTo>
                  <a:lnTo>
                    <a:pt x="1076705" y="716279"/>
                  </a:lnTo>
                  <a:lnTo>
                    <a:pt x="1027998" y="713009"/>
                  </a:lnTo>
                  <a:lnTo>
                    <a:pt x="981284" y="703482"/>
                  </a:lnTo>
                  <a:lnTo>
                    <a:pt x="936992" y="688127"/>
                  </a:lnTo>
                  <a:lnTo>
                    <a:pt x="895547" y="667370"/>
                  </a:lnTo>
                  <a:lnTo>
                    <a:pt x="857378" y="641639"/>
                  </a:lnTo>
                  <a:lnTo>
                    <a:pt x="822912" y="611362"/>
                  </a:lnTo>
                  <a:lnTo>
                    <a:pt x="792576" y="576964"/>
                  </a:lnTo>
                  <a:lnTo>
                    <a:pt x="766797" y="538875"/>
                  </a:lnTo>
                  <a:lnTo>
                    <a:pt x="746003" y="497520"/>
                  </a:lnTo>
                  <a:lnTo>
                    <a:pt x="730622" y="453328"/>
                  </a:lnTo>
                  <a:lnTo>
                    <a:pt x="721079" y="406725"/>
                  </a:lnTo>
                  <a:lnTo>
                    <a:pt x="717803" y="358139"/>
                  </a:lnTo>
                  <a:close/>
                </a:path>
                <a:path w="2152015" h="1434464">
                  <a:moveTo>
                    <a:pt x="0" y="1057655"/>
                  </a:moveTo>
                  <a:lnTo>
                    <a:pt x="3275" y="1009070"/>
                  </a:lnTo>
                  <a:lnTo>
                    <a:pt x="12818" y="962467"/>
                  </a:lnTo>
                  <a:lnTo>
                    <a:pt x="28199" y="918275"/>
                  </a:lnTo>
                  <a:lnTo>
                    <a:pt x="48993" y="876920"/>
                  </a:lnTo>
                  <a:lnTo>
                    <a:pt x="74772" y="838831"/>
                  </a:lnTo>
                  <a:lnTo>
                    <a:pt x="105108" y="804433"/>
                  </a:lnTo>
                  <a:lnTo>
                    <a:pt x="139574" y="774156"/>
                  </a:lnTo>
                  <a:lnTo>
                    <a:pt x="177743" y="748425"/>
                  </a:lnTo>
                  <a:lnTo>
                    <a:pt x="219188" y="727668"/>
                  </a:lnTo>
                  <a:lnTo>
                    <a:pt x="263480" y="712313"/>
                  </a:lnTo>
                  <a:lnTo>
                    <a:pt x="310194" y="702786"/>
                  </a:lnTo>
                  <a:lnTo>
                    <a:pt x="358901" y="699515"/>
                  </a:lnTo>
                  <a:lnTo>
                    <a:pt x="407609" y="702786"/>
                  </a:lnTo>
                  <a:lnTo>
                    <a:pt x="454323" y="712313"/>
                  </a:lnTo>
                  <a:lnTo>
                    <a:pt x="498615" y="727668"/>
                  </a:lnTo>
                  <a:lnTo>
                    <a:pt x="540060" y="748425"/>
                  </a:lnTo>
                  <a:lnTo>
                    <a:pt x="578229" y="774156"/>
                  </a:lnTo>
                  <a:lnTo>
                    <a:pt x="612695" y="804433"/>
                  </a:lnTo>
                  <a:lnTo>
                    <a:pt x="643031" y="838831"/>
                  </a:lnTo>
                  <a:lnTo>
                    <a:pt x="668810" y="876920"/>
                  </a:lnTo>
                  <a:lnTo>
                    <a:pt x="689604" y="918275"/>
                  </a:lnTo>
                  <a:lnTo>
                    <a:pt x="704985" y="962467"/>
                  </a:lnTo>
                  <a:lnTo>
                    <a:pt x="714528" y="1009070"/>
                  </a:lnTo>
                  <a:lnTo>
                    <a:pt x="717803" y="1057655"/>
                  </a:lnTo>
                  <a:lnTo>
                    <a:pt x="714528" y="1106241"/>
                  </a:lnTo>
                  <a:lnTo>
                    <a:pt x="704985" y="1152844"/>
                  </a:lnTo>
                  <a:lnTo>
                    <a:pt x="689604" y="1197036"/>
                  </a:lnTo>
                  <a:lnTo>
                    <a:pt x="668810" y="1238391"/>
                  </a:lnTo>
                  <a:lnTo>
                    <a:pt x="643031" y="1276480"/>
                  </a:lnTo>
                  <a:lnTo>
                    <a:pt x="612695" y="1310878"/>
                  </a:lnTo>
                  <a:lnTo>
                    <a:pt x="578229" y="1341155"/>
                  </a:lnTo>
                  <a:lnTo>
                    <a:pt x="540060" y="1366886"/>
                  </a:lnTo>
                  <a:lnTo>
                    <a:pt x="498615" y="1387643"/>
                  </a:lnTo>
                  <a:lnTo>
                    <a:pt x="454323" y="1402998"/>
                  </a:lnTo>
                  <a:lnTo>
                    <a:pt x="407609" y="1412525"/>
                  </a:lnTo>
                  <a:lnTo>
                    <a:pt x="358901" y="1415795"/>
                  </a:lnTo>
                  <a:lnTo>
                    <a:pt x="310194" y="1412525"/>
                  </a:lnTo>
                  <a:lnTo>
                    <a:pt x="263480" y="1402998"/>
                  </a:lnTo>
                  <a:lnTo>
                    <a:pt x="219188" y="1387643"/>
                  </a:lnTo>
                  <a:lnTo>
                    <a:pt x="177743" y="1366886"/>
                  </a:lnTo>
                  <a:lnTo>
                    <a:pt x="139574" y="1341155"/>
                  </a:lnTo>
                  <a:lnTo>
                    <a:pt x="105108" y="1310878"/>
                  </a:lnTo>
                  <a:lnTo>
                    <a:pt x="74772" y="1276480"/>
                  </a:lnTo>
                  <a:lnTo>
                    <a:pt x="48993" y="1238391"/>
                  </a:lnTo>
                  <a:lnTo>
                    <a:pt x="28199" y="1197036"/>
                  </a:lnTo>
                  <a:lnTo>
                    <a:pt x="12818" y="1152844"/>
                  </a:lnTo>
                  <a:lnTo>
                    <a:pt x="3275" y="1106241"/>
                  </a:lnTo>
                  <a:lnTo>
                    <a:pt x="0" y="1057655"/>
                  </a:lnTo>
                  <a:close/>
                </a:path>
                <a:path w="2152015" h="1434464">
                  <a:moveTo>
                    <a:pt x="1435607" y="1075181"/>
                  </a:moveTo>
                  <a:lnTo>
                    <a:pt x="1438878" y="1026474"/>
                  </a:lnTo>
                  <a:lnTo>
                    <a:pt x="1448405" y="979760"/>
                  </a:lnTo>
                  <a:lnTo>
                    <a:pt x="1463760" y="935468"/>
                  </a:lnTo>
                  <a:lnTo>
                    <a:pt x="1484517" y="894023"/>
                  </a:lnTo>
                  <a:lnTo>
                    <a:pt x="1510248" y="855854"/>
                  </a:lnTo>
                  <a:lnTo>
                    <a:pt x="1540525" y="821388"/>
                  </a:lnTo>
                  <a:lnTo>
                    <a:pt x="1574923" y="791052"/>
                  </a:lnTo>
                  <a:lnTo>
                    <a:pt x="1613012" y="765273"/>
                  </a:lnTo>
                  <a:lnTo>
                    <a:pt x="1654367" y="744479"/>
                  </a:lnTo>
                  <a:lnTo>
                    <a:pt x="1698559" y="729098"/>
                  </a:lnTo>
                  <a:lnTo>
                    <a:pt x="1745162" y="719555"/>
                  </a:lnTo>
                  <a:lnTo>
                    <a:pt x="1793748" y="716279"/>
                  </a:lnTo>
                  <a:lnTo>
                    <a:pt x="1842333" y="719555"/>
                  </a:lnTo>
                  <a:lnTo>
                    <a:pt x="1888936" y="729098"/>
                  </a:lnTo>
                  <a:lnTo>
                    <a:pt x="1933128" y="744479"/>
                  </a:lnTo>
                  <a:lnTo>
                    <a:pt x="1974483" y="765273"/>
                  </a:lnTo>
                  <a:lnTo>
                    <a:pt x="2012572" y="791052"/>
                  </a:lnTo>
                  <a:lnTo>
                    <a:pt x="2046970" y="821388"/>
                  </a:lnTo>
                  <a:lnTo>
                    <a:pt x="2077247" y="855854"/>
                  </a:lnTo>
                  <a:lnTo>
                    <a:pt x="2102978" y="894023"/>
                  </a:lnTo>
                  <a:lnTo>
                    <a:pt x="2123735" y="935468"/>
                  </a:lnTo>
                  <a:lnTo>
                    <a:pt x="2139090" y="979760"/>
                  </a:lnTo>
                  <a:lnTo>
                    <a:pt x="2148617" y="1026474"/>
                  </a:lnTo>
                  <a:lnTo>
                    <a:pt x="2151887" y="1075181"/>
                  </a:lnTo>
                  <a:lnTo>
                    <a:pt x="2148617" y="1123889"/>
                  </a:lnTo>
                  <a:lnTo>
                    <a:pt x="2139090" y="1170603"/>
                  </a:lnTo>
                  <a:lnTo>
                    <a:pt x="2123735" y="1214895"/>
                  </a:lnTo>
                  <a:lnTo>
                    <a:pt x="2102978" y="1256340"/>
                  </a:lnTo>
                  <a:lnTo>
                    <a:pt x="2077247" y="1294509"/>
                  </a:lnTo>
                  <a:lnTo>
                    <a:pt x="2046970" y="1328975"/>
                  </a:lnTo>
                  <a:lnTo>
                    <a:pt x="2012572" y="1359311"/>
                  </a:lnTo>
                  <a:lnTo>
                    <a:pt x="1974483" y="1385090"/>
                  </a:lnTo>
                  <a:lnTo>
                    <a:pt x="1933128" y="1405884"/>
                  </a:lnTo>
                  <a:lnTo>
                    <a:pt x="1888936" y="1421265"/>
                  </a:lnTo>
                  <a:lnTo>
                    <a:pt x="1842333" y="1430808"/>
                  </a:lnTo>
                  <a:lnTo>
                    <a:pt x="1793748" y="1434083"/>
                  </a:lnTo>
                  <a:lnTo>
                    <a:pt x="1745162" y="1430808"/>
                  </a:lnTo>
                  <a:lnTo>
                    <a:pt x="1698559" y="1421265"/>
                  </a:lnTo>
                  <a:lnTo>
                    <a:pt x="1654367" y="1405884"/>
                  </a:lnTo>
                  <a:lnTo>
                    <a:pt x="1613012" y="1385090"/>
                  </a:lnTo>
                  <a:lnTo>
                    <a:pt x="1574923" y="1359311"/>
                  </a:lnTo>
                  <a:lnTo>
                    <a:pt x="1540525" y="1328975"/>
                  </a:lnTo>
                  <a:lnTo>
                    <a:pt x="1510248" y="1294509"/>
                  </a:lnTo>
                  <a:lnTo>
                    <a:pt x="1484517" y="1256340"/>
                  </a:lnTo>
                  <a:lnTo>
                    <a:pt x="1463760" y="1214895"/>
                  </a:lnTo>
                  <a:lnTo>
                    <a:pt x="1448405" y="1170603"/>
                  </a:lnTo>
                  <a:lnTo>
                    <a:pt x="1438878" y="1123889"/>
                  </a:lnTo>
                  <a:lnTo>
                    <a:pt x="1435607" y="1075181"/>
                  </a:lnTo>
                  <a:close/>
                </a:path>
              </a:pathLst>
            </a:custGeom>
            <a:ln w="25908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5813298" y="1789937"/>
              <a:ext cx="718185" cy="716280"/>
            </a:xfrm>
            <a:custGeom>
              <a:avLst/>
              <a:gdLst/>
              <a:ahLst/>
              <a:cxnLst/>
              <a:rect l="l" t="t" r="r" b="b"/>
              <a:pathLst>
                <a:path w="718184" h="716280">
                  <a:moveTo>
                    <a:pt x="358901" y="0"/>
                  </a:moveTo>
                  <a:lnTo>
                    <a:pt x="310194" y="3270"/>
                  </a:lnTo>
                  <a:lnTo>
                    <a:pt x="263480" y="12797"/>
                  </a:lnTo>
                  <a:lnTo>
                    <a:pt x="219188" y="28152"/>
                  </a:lnTo>
                  <a:lnTo>
                    <a:pt x="177743" y="48909"/>
                  </a:lnTo>
                  <a:lnTo>
                    <a:pt x="139574" y="74640"/>
                  </a:lnTo>
                  <a:lnTo>
                    <a:pt x="105108" y="104917"/>
                  </a:lnTo>
                  <a:lnTo>
                    <a:pt x="74772" y="139315"/>
                  </a:lnTo>
                  <a:lnTo>
                    <a:pt x="48993" y="177404"/>
                  </a:lnTo>
                  <a:lnTo>
                    <a:pt x="28199" y="218759"/>
                  </a:lnTo>
                  <a:lnTo>
                    <a:pt x="12818" y="262951"/>
                  </a:lnTo>
                  <a:lnTo>
                    <a:pt x="3275" y="309554"/>
                  </a:lnTo>
                  <a:lnTo>
                    <a:pt x="0" y="358139"/>
                  </a:lnTo>
                  <a:lnTo>
                    <a:pt x="3275" y="406725"/>
                  </a:lnTo>
                  <a:lnTo>
                    <a:pt x="12818" y="453328"/>
                  </a:lnTo>
                  <a:lnTo>
                    <a:pt x="28199" y="497520"/>
                  </a:lnTo>
                  <a:lnTo>
                    <a:pt x="48993" y="538875"/>
                  </a:lnTo>
                  <a:lnTo>
                    <a:pt x="74772" y="576964"/>
                  </a:lnTo>
                  <a:lnTo>
                    <a:pt x="105108" y="611362"/>
                  </a:lnTo>
                  <a:lnTo>
                    <a:pt x="139574" y="641639"/>
                  </a:lnTo>
                  <a:lnTo>
                    <a:pt x="177743" y="667370"/>
                  </a:lnTo>
                  <a:lnTo>
                    <a:pt x="219188" y="688127"/>
                  </a:lnTo>
                  <a:lnTo>
                    <a:pt x="263480" y="703482"/>
                  </a:lnTo>
                  <a:lnTo>
                    <a:pt x="310194" y="713009"/>
                  </a:lnTo>
                  <a:lnTo>
                    <a:pt x="358901" y="716279"/>
                  </a:lnTo>
                  <a:lnTo>
                    <a:pt x="407609" y="713009"/>
                  </a:lnTo>
                  <a:lnTo>
                    <a:pt x="454323" y="703482"/>
                  </a:lnTo>
                  <a:lnTo>
                    <a:pt x="498615" y="688127"/>
                  </a:lnTo>
                  <a:lnTo>
                    <a:pt x="540060" y="667370"/>
                  </a:lnTo>
                  <a:lnTo>
                    <a:pt x="578229" y="641639"/>
                  </a:lnTo>
                  <a:lnTo>
                    <a:pt x="612695" y="611362"/>
                  </a:lnTo>
                  <a:lnTo>
                    <a:pt x="643031" y="576964"/>
                  </a:lnTo>
                  <a:lnTo>
                    <a:pt x="668810" y="538875"/>
                  </a:lnTo>
                  <a:lnTo>
                    <a:pt x="689604" y="497520"/>
                  </a:lnTo>
                  <a:lnTo>
                    <a:pt x="704985" y="453328"/>
                  </a:lnTo>
                  <a:lnTo>
                    <a:pt x="714528" y="406725"/>
                  </a:lnTo>
                  <a:lnTo>
                    <a:pt x="717803" y="358139"/>
                  </a:lnTo>
                  <a:lnTo>
                    <a:pt x="714528" y="309554"/>
                  </a:lnTo>
                  <a:lnTo>
                    <a:pt x="704985" y="262951"/>
                  </a:lnTo>
                  <a:lnTo>
                    <a:pt x="689604" y="218759"/>
                  </a:lnTo>
                  <a:lnTo>
                    <a:pt x="668810" y="177404"/>
                  </a:lnTo>
                  <a:lnTo>
                    <a:pt x="643031" y="139315"/>
                  </a:lnTo>
                  <a:lnTo>
                    <a:pt x="612695" y="104917"/>
                  </a:lnTo>
                  <a:lnTo>
                    <a:pt x="578229" y="74640"/>
                  </a:lnTo>
                  <a:lnTo>
                    <a:pt x="540060" y="48909"/>
                  </a:lnTo>
                  <a:lnTo>
                    <a:pt x="498615" y="28152"/>
                  </a:lnTo>
                  <a:lnTo>
                    <a:pt x="454323" y="12797"/>
                  </a:lnTo>
                  <a:lnTo>
                    <a:pt x="407609" y="3270"/>
                  </a:lnTo>
                  <a:lnTo>
                    <a:pt x="358901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813298" y="1789937"/>
              <a:ext cx="718185" cy="716280"/>
            </a:xfrm>
            <a:custGeom>
              <a:avLst/>
              <a:gdLst/>
              <a:ahLst/>
              <a:cxnLst/>
              <a:rect l="l" t="t" r="r" b="b"/>
              <a:pathLst>
                <a:path w="718184" h="716280">
                  <a:moveTo>
                    <a:pt x="0" y="358139"/>
                  </a:moveTo>
                  <a:lnTo>
                    <a:pt x="3275" y="309554"/>
                  </a:lnTo>
                  <a:lnTo>
                    <a:pt x="12818" y="262951"/>
                  </a:lnTo>
                  <a:lnTo>
                    <a:pt x="28199" y="218759"/>
                  </a:lnTo>
                  <a:lnTo>
                    <a:pt x="48993" y="177404"/>
                  </a:lnTo>
                  <a:lnTo>
                    <a:pt x="74772" y="139315"/>
                  </a:lnTo>
                  <a:lnTo>
                    <a:pt x="105108" y="104917"/>
                  </a:lnTo>
                  <a:lnTo>
                    <a:pt x="139574" y="74640"/>
                  </a:lnTo>
                  <a:lnTo>
                    <a:pt x="177743" y="48909"/>
                  </a:lnTo>
                  <a:lnTo>
                    <a:pt x="219188" y="28152"/>
                  </a:lnTo>
                  <a:lnTo>
                    <a:pt x="263480" y="12797"/>
                  </a:lnTo>
                  <a:lnTo>
                    <a:pt x="310194" y="3270"/>
                  </a:lnTo>
                  <a:lnTo>
                    <a:pt x="358901" y="0"/>
                  </a:lnTo>
                  <a:lnTo>
                    <a:pt x="407609" y="3270"/>
                  </a:lnTo>
                  <a:lnTo>
                    <a:pt x="454323" y="12797"/>
                  </a:lnTo>
                  <a:lnTo>
                    <a:pt x="498615" y="28152"/>
                  </a:lnTo>
                  <a:lnTo>
                    <a:pt x="540060" y="48909"/>
                  </a:lnTo>
                  <a:lnTo>
                    <a:pt x="578229" y="74640"/>
                  </a:lnTo>
                  <a:lnTo>
                    <a:pt x="612695" y="104917"/>
                  </a:lnTo>
                  <a:lnTo>
                    <a:pt x="643031" y="139315"/>
                  </a:lnTo>
                  <a:lnTo>
                    <a:pt x="668810" y="177404"/>
                  </a:lnTo>
                  <a:lnTo>
                    <a:pt x="689604" y="218759"/>
                  </a:lnTo>
                  <a:lnTo>
                    <a:pt x="704985" y="262951"/>
                  </a:lnTo>
                  <a:lnTo>
                    <a:pt x="714528" y="309554"/>
                  </a:lnTo>
                  <a:lnTo>
                    <a:pt x="717803" y="358139"/>
                  </a:lnTo>
                  <a:lnTo>
                    <a:pt x="714528" y="406725"/>
                  </a:lnTo>
                  <a:lnTo>
                    <a:pt x="704985" y="453328"/>
                  </a:lnTo>
                  <a:lnTo>
                    <a:pt x="689604" y="497520"/>
                  </a:lnTo>
                  <a:lnTo>
                    <a:pt x="668810" y="538875"/>
                  </a:lnTo>
                  <a:lnTo>
                    <a:pt x="643031" y="576964"/>
                  </a:lnTo>
                  <a:lnTo>
                    <a:pt x="612695" y="611362"/>
                  </a:lnTo>
                  <a:lnTo>
                    <a:pt x="578229" y="641639"/>
                  </a:lnTo>
                  <a:lnTo>
                    <a:pt x="540060" y="667370"/>
                  </a:lnTo>
                  <a:lnTo>
                    <a:pt x="498615" y="688127"/>
                  </a:lnTo>
                  <a:lnTo>
                    <a:pt x="454323" y="703482"/>
                  </a:lnTo>
                  <a:lnTo>
                    <a:pt x="407609" y="713009"/>
                  </a:lnTo>
                  <a:lnTo>
                    <a:pt x="358901" y="716279"/>
                  </a:lnTo>
                  <a:lnTo>
                    <a:pt x="310194" y="713009"/>
                  </a:lnTo>
                  <a:lnTo>
                    <a:pt x="263480" y="703482"/>
                  </a:lnTo>
                  <a:lnTo>
                    <a:pt x="219188" y="688127"/>
                  </a:lnTo>
                  <a:lnTo>
                    <a:pt x="177743" y="667370"/>
                  </a:lnTo>
                  <a:lnTo>
                    <a:pt x="139574" y="641639"/>
                  </a:lnTo>
                  <a:lnTo>
                    <a:pt x="105108" y="611362"/>
                  </a:lnTo>
                  <a:lnTo>
                    <a:pt x="74772" y="576964"/>
                  </a:lnTo>
                  <a:lnTo>
                    <a:pt x="48993" y="538875"/>
                  </a:lnTo>
                  <a:lnTo>
                    <a:pt x="28199" y="497520"/>
                  </a:lnTo>
                  <a:lnTo>
                    <a:pt x="12818" y="453328"/>
                  </a:lnTo>
                  <a:lnTo>
                    <a:pt x="3275" y="406725"/>
                  </a:lnTo>
                  <a:lnTo>
                    <a:pt x="0" y="358139"/>
                  </a:lnTo>
                  <a:close/>
                </a:path>
              </a:pathLst>
            </a:custGeom>
            <a:ln w="25908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708142" y="2401061"/>
              <a:ext cx="210185" cy="227965"/>
            </a:xfrm>
            <a:custGeom>
              <a:avLst/>
              <a:gdLst/>
              <a:ahLst/>
              <a:cxnLst/>
              <a:rect l="l" t="t" r="r" b="b"/>
              <a:pathLst>
                <a:path w="210185" h="227964">
                  <a:moveTo>
                    <a:pt x="210058" y="0"/>
                  </a:moveTo>
                  <a:lnTo>
                    <a:pt x="0" y="227964"/>
                  </a:lnTo>
                </a:path>
              </a:pathLst>
            </a:custGeom>
            <a:ln w="25908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/>
          <p:nvPr/>
        </p:nvSpPr>
        <p:spPr>
          <a:xfrm>
            <a:off x="4964429" y="3109722"/>
            <a:ext cx="210185" cy="227965"/>
          </a:xfrm>
          <a:custGeom>
            <a:avLst/>
            <a:gdLst/>
            <a:ahLst/>
            <a:cxnLst/>
            <a:rect l="l" t="t" r="r" b="b"/>
            <a:pathLst>
              <a:path w="210185" h="227964">
                <a:moveTo>
                  <a:pt x="210058" y="0"/>
                </a:moveTo>
                <a:lnTo>
                  <a:pt x="0" y="227964"/>
                </a:lnTo>
              </a:path>
            </a:pathLst>
          </a:custGeom>
          <a:ln w="25908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444234" y="3153917"/>
            <a:ext cx="192405" cy="192405"/>
          </a:xfrm>
          <a:custGeom>
            <a:avLst/>
            <a:gdLst/>
            <a:ahLst/>
            <a:cxnLst/>
            <a:rect l="l" t="t" r="r" b="b"/>
            <a:pathLst>
              <a:path w="192404" h="192404">
                <a:moveTo>
                  <a:pt x="192150" y="0"/>
                </a:moveTo>
                <a:lnTo>
                  <a:pt x="0" y="192151"/>
                </a:lnTo>
              </a:path>
            </a:pathLst>
          </a:custGeom>
          <a:ln w="25908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143750" y="3153917"/>
            <a:ext cx="221615" cy="212725"/>
          </a:xfrm>
          <a:custGeom>
            <a:avLst/>
            <a:gdLst/>
            <a:ahLst/>
            <a:cxnLst/>
            <a:rect l="l" t="t" r="r" b="b"/>
            <a:pathLst>
              <a:path w="221615" h="212725">
                <a:moveTo>
                  <a:pt x="221615" y="212598"/>
                </a:moveTo>
                <a:lnTo>
                  <a:pt x="0" y="0"/>
                </a:lnTo>
              </a:path>
            </a:pathLst>
          </a:custGeom>
          <a:ln w="25908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425946" y="2401061"/>
            <a:ext cx="246379" cy="241300"/>
          </a:xfrm>
          <a:custGeom>
            <a:avLst/>
            <a:gdLst/>
            <a:ahLst/>
            <a:cxnLst/>
            <a:rect l="l" t="t" r="r" b="b"/>
            <a:pathLst>
              <a:path w="246379" h="241300">
                <a:moveTo>
                  <a:pt x="245872" y="240791"/>
                </a:moveTo>
                <a:lnTo>
                  <a:pt x="0" y="0"/>
                </a:lnTo>
              </a:path>
            </a:pathLst>
          </a:custGeom>
          <a:ln w="25908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866126" y="3886961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4" h="216535">
                <a:moveTo>
                  <a:pt x="216153" y="216154"/>
                </a:moveTo>
                <a:lnTo>
                  <a:pt x="0" y="0"/>
                </a:lnTo>
              </a:path>
            </a:pathLst>
          </a:custGeom>
          <a:ln w="25908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356353" y="3899153"/>
            <a:ext cx="179705" cy="177165"/>
          </a:xfrm>
          <a:custGeom>
            <a:avLst/>
            <a:gdLst/>
            <a:ahLst/>
            <a:cxnLst/>
            <a:rect l="l" t="t" r="r" b="b"/>
            <a:pathLst>
              <a:path w="179704" h="177164">
                <a:moveTo>
                  <a:pt x="179450" y="0"/>
                </a:moveTo>
                <a:lnTo>
                  <a:pt x="0" y="177165"/>
                </a:lnTo>
              </a:path>
            </a:pathLst>
          </a:custGeom>
          <a:ln w="25908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6" name="object 36"/>
          <p:cNvGrpSpPr/>
          <p:nvPr/>
        </p:nvGrpSpPr>
        <p:grpSpPr>
          <a:xfrm>
            <a:off x="634593" y="445897"/>
            <a:ext cx="2371090" cy="915035"/>
            <a:chOff x="634593" y="445897"/>
            <a:chExt cx="2371090" cy="915035"/>
          </a:xfrm>
        </p:grpSpPr>
        <p:pic>
          <p:nvPicPr>
            <p:cNvPr id="37" name="object 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4593" y="445897"/>
              <a:ext cx="1554480" cy="30480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4593" y="750392"/>
              <a:ext cx="251459" cy="305104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1793" y="750392"/>
              <a:ext cx="1290828" cy="305104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4593" y="1055877"/>
              <a:ext cx="336041" cy="30480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91793" y="1055877"/>
              <a:ext cx="1913636" cy="304800"/>
            </a:xfrm>
            <a:prstGeom prst="rect">
              <a:avLst/>
            </a:prstGeom>
          </p:spPr>
        </p:pic>
      </p:grpSp>
      <p:pic>
        <p:nvPicPr>
          <p:cNvPr id="42" name="object 4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992489" y="4289805"/>
            <a:ext cx="3088767" cy="304800"/>
          </a:xfrm>
          <a:prstGeom prst="rect">
            <a:avLst/>
          </a:prstGeom>
        </p:spPr>
      </p:pic>
      <p:sp>
        <p:nvSpPr>
          <p:cNvPr id="43" name="object 43"/>
          <p:cNvSpPr/>
          <p:nvPr/>
        </p:nvSpPr>
        <p:spPr>
          <a:xfrm>
            <a:off x="9434321" y="4666488"/>
            <a:ext cx="601345" cy="444500"/>
          </a:xfrm>
          <a:custGeom>
            <a:avLst/>
            <a:gdLst/>
            <a:ahLst/>
            <a:cxnLst/>
            <a:rect l="l" t="t" r="r" b="b"/>
            <a:pathLst>
              <a:path w="601345" h="444500">
                <a:moveTo>
                  <a:pt x="72898" y="367284"/>
                </a:moveTo>
                <a:lnTo>
                  <a:pt x="0" y="414528"/>
                </a:lnTo>
                <a:lnTo>
                  <a:pt x="81533" y="444500"/>
                </a:lnTo>
                <a:lnTo>
                  <a:pt x="78806" y="420116"/>
                </a:lnTo>
                <a:lnTo>
                  <a:pt x="66167" y="420116"/>
                </a:lnTo>
                <a:lnTo>
                  <a:pt x="62610" y="394462"/>
                </a:lnTo>
                <a:lnTo>
                  <a:pt x="75744" y="392736"/>
                </a:lnTo>
                <a:lnTo>
                  <a:pt x="72898" y="367284"/>
                </a:lnTo>
                <a:close/>
              </a:path>
              <a:path w="601345" h="444500">
                <a:moveTo>
                  <a:pt x="75744" y="392736"/>
                </a:moveTo>
                <a:lnTo>
                  <a:pt x="62610" y="394462"/>
                </a:lnTo>
                <a:lnTo>
                  <a:pt x="66167" y="420116"/>
                </a:lnTo>
                <a:lnTo>
                  <a:pt x="78602" y="418285"/>
                </a:lnTo>
                <a:lnTo>
                  <a:pt x="75744" y="392736"/>
                </a:lnTo>
                <a:close/>
              </a:path>
              <a:path w="601345" h="444500">
                <a:moveTo>
                  <a:pt x="78602" y="418285"/>
                </a:moveTo>
                <a:lnTo>
                  <a:pt x="66167" y="420116"/>
                </a:lnTo>
                <a:lnTo>
                  <a:pt x="78806" y="420116"/>
                </a:lnTo>
                <a:lnTo>
                  <a:pt x="78602" y="418285"/>
                </a:lnTo>
                <a:close/>
              </a:path>
              <a:path w="601345" h="444500">
                <a:moveTo>
                  <a:pt x="600328" y="0"/>
                </a:moveTo>
                <a:lnTo>
                  <a:pt x="543051" y="4572"/>
                </a:lnTo>
                <a:lnTo>
                  <a:pt x="486918" y="17653"/>
                </a:lnTo>
                <a:lnTo>
                  <a:pt x="434594" y="38100"/>
                </a:lnTo>
                <a:lnTo>
                  <a:pt x="387350" y="64643"/>
                </a:lnTo>
                <a:lnTo>
                  <a:pt x="347345" y="96266"/>
                </a:lnTo>
                <a:lnTo>
                  <a:pt x="315722" y="132334"/>
                </a:lnTo>
                <a:lnTo>
                  <a:pt x="295021" y="171576"/>
                </a:lnTo>
                <a:lnTo>
                  <a:pt x="287332" y="214375"/>
                </a:lnTo>
                <a:lnTo>
                  <a:pt x="286893" y="222504"/>
                </a:lnTo>
                <a:lnTo>
                  <a:pt x="273811" y="263906"/>
                </a:lnTo>
                <a:lnTo>
                  <a:pt x="250951" y="296544"/>
                </a:lnTo>
                <a:lnTo>
                  <a:pt x="218185" y="327279"/>
                </a:lnTo>
                <a:lnTo>
                  <a:pt x="177673" y="354203"/>
                </a:lnTo>
                <a:lnTo>
                  <a:pt x="131063" y="376300"/>
                </a:lnTo>
                <a:lnTo>
                  <a:pt x="80009" y="392175"/>
                </a:lnTo>
                <a:lnTo>
                  <a:pt x="75744" y="392736"/>
                </a:lnTo>
                <a:lnTo>
                  <a:pt x="78602" y="418285"/>
                </a:lnTo>
                <a:lnTo>
                  <a:pt x="141350" y="400050"/>
                </a:lnTo>
                <a:lnTo>
                  <a:pt x="191261" y="376300"/>
                </a:lnTo>
                <a:lnTo>
                  <a:pt x="235203" y="346837"/>
                </a:lnTo>
                <a:lnTo>
                  <a:pt x="270891" y="313055"/>
                </a:lnTo>
                <a:lnTo>
                  <a:pt x="297052" y="275209"/>
                </a:lnTo>
                <a:lnTo>
                  <a:pt x="311403" y="234187"/>
                </a:lnTo>
                <a:lnTo>
                  <a:pt x="313689" y="205994"/>
                </a:lnTo>
                <a:lnTo>
                  <a:pt x="314705" y="197738"/>
                </a:lnTo>
                <a:lnTo>
                  <a:pt x="331216" y="155956"/>
                </a:lnTo>
                <a:lnTo>
                  <a:pt x="356616" y="123570"/>
                </a:lnTo>
                <a:lnTo>
                  <a:pt x="400938" y="86741"/>
                </a:lnTo>
                <a:lnTo>
                  <a:pt x="444753" y="61849"/>
                </a:lnTo>
                <a:lnTo>
                  <a:pt x="493775" y="42672"/>
                </a:lnTo>
                <a:lnTo>
                  <a:pt x="546226" y="30353"/>
                </a:lnTo>
                <a:lnTo>
                  <a:pt x="586867" y="26162"/>
                </a:lnTo>
                <a:lnTo>
                  <a:pt x="600963" y="25907"/>
                </a:lnTo>
                <a:lnTo>
                  <a:pt x="600328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4" name="object 44"/>
          <p:cNvGrpSpPr/>
          <p:nvPr/>
        </p:nvGrpSpPr>
        <p:grpSpPr>
          <a:xfrm>
            <a:off x="149352" y="3604514"/>
            <a:ext cx="3628390" cy="664845"/>
            <a:chOff x="149352" y="3604514"/>
            <a:chExt cx="3628390" cy="664845"/>
          </a:xfrm>
        </p:grpSpPr>
        <p:pic>
          <p:nvPicPr>
            <p:cNvPr id="45" name="object 4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9352" y="3604514"/>
              <a:ext cx="3088767" cy="304800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3191637" y="3765804"/>
              <a:ext cx="586105" cy="503555"/>
            </a:xfrm>
            <a:custGeom>
              <a:avLst/>
              <a:gdLst/>
              <a:ahLst/>
              <a:cxnLst/>
              <a:rect l="l" t="t" r="r" b="b"/>
              <a:pathLst>
                <a:path w="586104" h="503554">
                  <a:moveTo>
                    <a:pt x="507164" y="477329"/>
                  </a:moveTo>
                  <a:lnTo>
                    <a:pt x="503682" y="503428"/>
                  </a:lnTo>
                  <a:lnTo>
                    <a:pt x="573636" y="479425"/>
                  </a:lnTo>
                  <a:lnTo>
                    <a:pt x="519557" y="479425"/>
                  </a:lnTo>
                  <a:lnTo>
                    <a:pt x="507164" y="477329"/>
                  </a:lnTo>
                  <a:close/>
                </a:path>
                <a:path w="586104" h="503554">
                  <a:moveTo>
                    <a:pt x="510590" y="451656"/>
                  </a:moveTo>
                  <a:lnTo>
                    <a:pt x="507164" y="477329"/>
                  </a:lnTo>
                  <a:lnTo>
                    <a:pt x="519557" y="479425"/>
                  </a:lnTo>
                  <a:lnTo>
                    <a:pt x="523748" y="453898"/>
                  </a:lnTo>
                  <a:lnTo>
                    <a:pt x="510590" y="451656"/>
                  </a:lnTo>
                  <a:close/>
                </a:path>
                <a:path w="586104" h="503554">
                  <a:moveTo>
                    <a:pt x="513968" y="426339"/>
                  </a:moveTo>
                  <a:lnTo>
                    <a:pt x="510590" y="451656"/>
                  </a:lnTo>
                  <a:lnTo>
                    <a:pt x="523748" y="453898"/>
                  </a:lnTo>
                  <a:lnTo>
                    <a:pt x="519557" y="479425"/>
                  </a:lnTo>
                  <a:lnTo>
                    <a:pt x="573636" y="479425"/>
                  </a:lnTo>
                  <a:lnTo>
                    <a:pt x="585851" y="475234"/>
                  </a:lnTo>
                  <a:lnTo>
                    <a:pt x="513968" y="426339"/>
                  </a:lnTo>
                  <a:close/>
                </a:path>
                <a:path w="586104" h="503554">
                  <a:moveTo>
                    <a:pt x="762" y="0"/>
                  </a:moveTo>
                  <a:lnTo>
                    <a:pt x="0" y="25908"/>
                  </a:lnTo>
                  <a:lnTo>
                    <a:pt x="13715" y="26289"/>
                  </a:lnTo>
                  <a:lnTo>
                    <a:pt x="26924" y="27178"/>
                  </a:lnTo>
                  <a:lnTo>
                    <a:pt x="65912" y="33655"/>
                  </a:lnTo>
                  <a:lnTo>
                    <a:pt x="103886" y="45212"/>
                  </a:lnTo>
                  <a:lnTo>
                    <a:pt x="151511" y="67183"/>
                  </a:lnTo>
                  <a:lnTo>
                    <a:pt x="193928" y="95758"/>
                  </a:lnTo>
                  <a:lnTo>
                    <a:pt x="229997" y="129286"/>
                  </a:lnTo>
                  <a:lnTo>
                    <a:pt x="257048" y="166116"/>
                  </a:lnTo>
                  <a:lnTo>
                    <a:pt x="274320" y="205232"/>
                  </a:lnTo>
                  <a:lnTo>
                    <a:pt x="280288" y="244729"/>
                  </a:lnTo>
                  <a:lnTo>
                    <a:pt x="280670" y="255397"/>
                  </a:lnTo>
                  <a:lnTo>
                    <a:pt x="282066" y="267335"/>
                  </a:lnTo>
                  <a:lnTo>
                    <a:pt x="295655" y="313182"/>
                  </a:lnTo>
                  <a:lnTo>
                    <a:pt x="320928" y="356362"/>
                  </a:lnTo>
                  <a:lnTo>
                    <a:pt x="355726" y="395097"/>
                  </a:lnTo>
                  <a:lnTo>
                    <a:pt x="398399" y="429006"/>
                  </a:lnTo>
                  <a:lnTo>
                    <a:pt x="447166" y="456438"/>
                  </a:lnTo>
                  <a:lnTo>
                    <a:pt x="500379" y="476123"/>
                  </a:lnTo>
                  <a:lnTo>
                    <a:pt x="501014" y="476250"/>
                  </a:lnTo>
                  <a:lnTo>
                    <a:pt x="501650" y="476504"/>
                  </a:lnTo>
                  <a:lnTo>
                    <a:pt x="502285" y="476504"/>
                  </a:lnTo>
                  <a:lnTo>
                    <a:pt x="507164" y="477329"/>
                  </a:lnTo>
                  <a:lnTo>
                    <a:pt x="510590" y="451656"/>
                  </a:lnTo>
                  <a:lnTo>
                    <a:pt x="509584" y="451485"/>
                  </a:lnTo>
                  <a:lnTo>
                    <a:pt x="508508" y="451485"/>
                  </a:lnTo>
                  <a:lnTo>
                    <a:pt x="506602" y="450977"/>
                  </a:lnTo>
                  <a:lnTo>
                    <a:pt x="506928" y="450977"/>
                  </a:lnTo>
                  <a:lnTo>
                    <a:pt x="483235" y="443357"/>
                  </a:lnTo>
                  <a:lnTo>
                    <a:pt x="458977" y="433324"/>
                  </a:lnTo>
                  <a:lnTo>
                    <a:pt x="413638" y="408051"/>
                  </a:lnTo>
                  <a:lnTo>
                    <a:pt x="374141" y="376936"/>
                  </a:lnTo>
                  <a:lnTo>
                    <a:pt x="342138" y="341503"/>
                  </a:lnTo>
                  <a:lnTo>
                    <a:pt x="319659" y="303403"/>
                  </a:lnTo>
                  <a:lnTo>
                    <a:pt x="307721" y="264160"/>
                  </a:lnTo>
                  <a:lnTo>
                    <a:pt x="306070" y="243586"/>
                  </a:lnTo>
                  <a:lnTo>
                    <a:pt x="305562" y="231775"/>
                  </a:lnTo>
                  <a:lnTo>
                    <a:pt x="295021" y="185547"/>
                  </a:lnTo>
                  <a:lnTo>
                    <a:pt x="272288" y="141732"/>
                  </a:lnTo>
                  <a:lnTo>
                    <a:pt x="248412" y="111125"/>
                  </a:lnTo>
                  <a:lnTo>
                    <a:pt x="209296" y="74803"/>
                  </a:lnTo>
                  <a:lnTo>
                    <a:pt x="163195" y="44069"/>
                  </a:lnTo>
                  <a:lnTo>
                    <a:pt x="111887" y="20574"/>
                  </a:lnTo>
                  <a:lnTo>
                    <a:pt x="71120" y="8255"/>
                  </a:lnTo>
                  <a:lnTo>
                    <a:pt x="28701" y="1397"/>
                  </a:lnTo>
                  <a:lnTo>
                    <a:pt x="14477" y="381"/>
                  </a:lnTo>
                  <a:lnTo>
                    <a:pt x="762" y="0"/>
                  </a:lnTo>
                  <a:close/>
                </a:path>
                <a:path w="586104" h="503554">
                  <a:moveTo>
                    <a:pt x="506602" y="450977"/>
                  </a:moveTo>
                  <a:lnTo>
                    <a:pt x="508508" y="451485"/>
                  </a:lnTo>
                  <a:lnTo>
                    <a:pt x="507295" y="451094"/>
                  </a:lnTo>
                  <a:lnTo>
                    <a:pt x="506602" y="450977"/>
                  </a:lnTo>
                  <a:close/>
                </a:path>
                <a:path w="586104" h="503554">
                  <a:moveTo>
                    <a:pt x="507295" y="451094"/>
                  </a:moveTo>
                  <a:lnTo>
                    <a:pt x="508508" y="451485"/>
                  </a:lnTo>
                  <a:lnTo>
                    <a:pt x="509584" y="451485"/>
                  </a:lnTo>
                  <a:lnTo>
                    <a:pt x="507295" y="451094"/>
                  </a:lnTo>
                  <a:close/>
                </a:path>
                <a:path w="586104" h="503554">
                  <a:moveTo>
                    <a:pt x="506928" y="450977"/>
                  </a:moveTo>
                  <a:lnTo>
                    <a:pt x="506602" y="450977"/>
                  </a:lnTo>
                  <a:lnTo>
                    <a:pt x="507295" y="451094"/>
                  </a:lnTo>
                  <a:lnTo>
                    <a:pt x="506928" y="450977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7" name="object 47"/>
          <p:cNvGrpSpPr/>
          <p:nvPr/>
        </p:nvGrpSpPr>
        <p:grpSpPr>
          <a:xfrm>
            <a:off x="1447800" y="1568196"/>
            <a:ext cx="4260850" cy="650240"/>
            <a:chOff x="1447800" y="1568196"/>
            <a:chExt cx="4260850" cy="650240"/>
          </a:xfrm>
        </p:grpSpPr>
        <p:pic>
          <p:nvPicPr>
            <p:cNvPr id="48" name="object 4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37231" y="1568196"/>
              <a:ext cx="2877439" cy="304800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47800" y="1872996"/>
              <a:ext cx="2867787" cy="30480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185157" y="1872996"/>
              <a:ext cx="817473" cy="30480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866385" y="1872996"/>
              <a:ext cx="222503" cy="3048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5122545" y="1714500"/>
              <a:ext cx="586105" cy="503555"/>
            </a:xfrm>
            <a:custGeom>
              <a:avLst/>
              <a:gdLst/>
              <a:ahLst/>
              <a:cxnLst/>
              <a:rect l="l" t="t" r="r" b="b"/>
              <a:pathLst>
                <a:path w="586104" h="503555">
                  <a:moveTo>
                    <a:pt x="507164" y="477329"/>
                  </a:moveTo>
                  <a:lnTo>
                    <a:pt x="503681" y="503427"/>
                  </a:lnTo>
                  <a:lnTo>
                    <a:pt x="573636" y="479425"/>
                  </a:lnTo>
                  <a:lnTo>
                    <a:pt x="519556" y="479425"/>
                  </a:lnTo>
                  <a:lnTo>
                    <a:pt x="507164" y="477329"/>
                  </a:lnTo>
                  <a:close/>
                </a:path>
                <a:path w="586104" h="503555">
                  <a:moveTo>
                    <a:pt x="510590" y="451656"/>
                  </a:moveTo>
                  <a:lnTo>
                    <a:pt x="507164" y="477329"/>
                  </a:lnTo>
                  <a:lnTo>
                    <a:pt x="519556" y="479425"/>
                  </a:lnTo>
                  <a:lnTo>
                    <a:pt x="523747" y="453898"/>
                  </a:lnTo>
                  <a:lnTo>
                    <a:pt x="510590" y="451656"/>
                  </a:lnTo>
                  <a:close/>
                </a:path>
                <a:path w="586104" h="503555">
                  <a:moveTo>
                    <a:pt x="513968" y="426338"/>
                  </a:moveTo>
                  <a:lnTo>
                    <a:pt x="510590" y="451656"/>
                  </a:lnTo>
                  <a:lnTo>
                    <a:pt x="523747" y="453898"/>
                  </a:lnTo>
                  <a:lnTo>
                    <a:pt x="519556" y="479425"/>
                  </a:lnTo>
                  <a:lnTo>
                    <a:pt x="573636" y="479425"/>
                  </a:lnTo>
                  <a:lnTo>
                    <a:pt x="585851" y="475234"/>
                  </a:lnTo>
                  <a:lnTo>
                    <a:pt x="513968" y="426338"/>
                  </a:lnTo>
                  <a:close/>
                </a:path>
                <a:path w="586104" h="503555">
                  <a:moveTo>
                    <a:pt x="762" y="0"/>
                  </a:moveTo>
                  <a:lnTo>
                    <a:pt x="0" y="25908"/>
                  </a:lnTo>
                  <a:lnTo>
                    <a:pt x="13715" y="26288"/>
                  </a:lnTo>
                  <a:lnTo>
                    <a:pt x="26924" y="27177"/>
                  </a:lnTo>
                  <a:lnTo>
                    <a:pt x="65912" y="33654"/>
                  </a:lnTo>
                  <a:lnTo>
                    <a:pt x="103885" y="45212"/>
                  </a:lnTo>
                  <a:lnTo>
                    <a:pt x="151510" y="67183"/>
                  </a:lnTo>
                  <a:lnTo>
                    <a:pt x="193928" y="95758"/>
                  </a:lnTo>
                  <a:lnTo>
                    <a:pt x="229996" y="129286"/>
                  </a:lnTo>
                  <a:lnTo>
                    <a:pt x="257047" y="166115"/>
                  </a:lnTo>
                  <a:lnTo>
                    <a:pt x="274319" y="205232"/>
                  </a:lnTo>
                  <a:lnTo>
                    <a:pt x="280288" y="244728"/>
                  </a:lnTo>
                  <a:lnTo>
                    <a:pt x="280669" y="255397"/>
                  </a:lnTo>
                  <a:lnTo>
                    <a:pt x="282066" y="267335"/>
                  </a:lnTo>
                  <a:lnTo>
                    <a:pt x="295655" y="313182"/>
                  </a:lnTo>
                  <a:lnTo>
                    <a:pt x="320928" y="356362"/>
                  </a:lnTo>
                  <a:lnTo>
                    <a:pt x="355726" y="395097"/>
                  </a:lnTo>
                  <a:lnTo>
                    <a:pt x="398399" y="429005"/>
                  </a:lnTo>
                  <a:lnTo>
                    <a:pt x="447166" y="456438"/>
                  </a:lnTo>
                  <a:lnTo>
                    <a:pt x="500379" y="476123"/>
                  </a:lnTo>
                  <a:lnTo>
                    <a:pt x="501014" y="476250"/>
                  </a:lnTo>
                  <a:lnTo>
                    <a:pt x="501650" y="476503"/>
                  </a:lnTo>
                  <a:lnTo>
                    <a:pt x="502284" y="476503"/>
                  </a:lnTo>
                  <a:lnTo>
                    <a:pt x="507164" y="477329"/>
                  </a:lnTo>
                  <a:lnTo>
                    <a:pt x="510590" y="451656"/>
                  </a:lnTo>
                  <a:lnTo>
                    <a:pt x="509584" y="451485"/>
                  </a:lnTo>
                  <a:lnTo>
                    <a:pt x="508507" y="451485"/>
                  </a:lnTo>
                  <a:lnTo>
                    <a:pt x="506602" y="450976"/>
                  </a:lnTo>
                  <a:lnTo>
                    <a:pt x="506928" y="450976"/>
                  </a:lnTo>
                  <a:lnTo>
                    <a:pt x="483234" y="443357"/>
                  </a:lnTo>
                  <a:lnTo>
                    <a:pt x="458977" y="433324"/>
                  </a:lnTo>
                  <a:lnTo>
                    <a:pt x="413638" y="408050"/>
                  </a:lnTo>
                  <a:lnTo>
                    <a:pt x="374141" y="376936"/>
                  </a:lnTo>
                  <a:lnTo>
                    <a:pt x="342138" y="341502"/>
                  </a:lnTo>
                  <a:lnTo>
                    <a:pt x="319658" y="303402"/>
                  </a:lnTo>
                  <a:lnTo>
                    <a:pt x="307720" y="264160"/>
                  </a:lnTo>
                  <a:lnTo>
                    <a:pt x="306069" y="243586"/>
                  </a:lnTo>
                  <a:lnTo>
                    <a:pt x="305562" y="231775"/>
                  </a:lnTo>
                  <a:lnTo>
                    <a:pt x="295020" y="185547"/>
                  </a:lnTo>
                  <a:lnTo>
                    <a:pt x="272288" y="141732"/>
                  </a:lnTo>
                  <a:lnTo>
                    <a:pt x="248412" y="111125"/>
                  </a:lnTo>
                  <a:lnTo>
                    <a:pt x="209295" y="74802"/>
                  </a:lnTo>
                  <a:lnTo>
                    <a:pt x="163194" y="44069"/>
                  </a:lnTo>
                  <a:lnTo>
                    <a:pt x="111887" y="20574"/>
                  </a:lnTo>
                  <a:lnTo>
                    <a:pt x="71119" y="8254"/>
                  </a:lnTo>
                  <a:lnTo>
                    <a:pt x="28701" y="1397"/>
                  </a:lnTo>
                  <a:lnTo>
                    <a:pt x="14477" y="380"/>
                  </a:lnTo>
                  <a:lnTo>
                    <a:pt x="762" y="0"/>
                  </a:lnTo>
                  <a:close/>
                </a:path>
                <a:path w="586104" h="503555">
                  <a:moveTo>
                    <a:pt x="506602" y="450976"/>
                  </a:moveTo>
                  <a:lnTo>
                    <a:pt x="508507" y="451485"/>
                  </a:lnTo>
                  <a:lnTo>
                    <a:pt x="507295" y="451094"/>
                  </a:lnTo>
                  <a:lnTo>
                    <a:pt x="506602" y="450976"/>
                  </a:lnTo>
                  <a:close/>
                </a:path>
                <a:path w="586104" h="503555">
                  <a:moveTo>
                    <a:pt x="507295" y="451094"/>
                  </a:moveTo>
                  <a:lnTo>
                    <a:pt x="508507" y="451485"/>
                  </a:lnTo>
                  <a:lnTo>
                    <a:pt x="509584" y="451485"/>
                  </a:lnTo>
                  <a:lnTo>
                    <a:pt x="507295" y="451094"/>
                  </a:lnTo>
                  <a:close/>
                </a:path>
                <a:path w="586104" h="503555">
                  <a:moveTo>
                    <a:pt x="506928" y="450976"/>
                  </a:moveTo>
                  <a:lnTo>
                    <a:pt x="506602" y="450976"/>
                  </a:lnTo>
                  <a:lnTo>
                    <a:pt x="507295" y="451094"/>
                  </a:lnTo>
                  <a:lnTo>
                    <a:pt x="506928" y="450976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Slide Number Placeholder 5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85822" y="4786121"/>
            <a:ext cx="1434465" cy="1452880"/>
          </a:xfrm>
          <a:custGeom>
            <a:avLst/>
            <a:gdLst/>
            <a:ahLst/>
            <a:cxnLst/>
            <a:rect l="l" t="t" r="r" b="b"/>
            <a:pathLst>
              <a:path w="1434464" h="1452879">
                <a:moveTo>
                  <a:pt x="0" y="1094231"/>
                </a:moveTo>
                <a:lnTo>
                  <a:pt x="3275" y="1045635"/>
                </a:lnTo>
                <a:lnTo>
                  <a:pt x="12818" y="999026"/>
                </a:lnTo>
                <a:lnTo>
                  <a:pt x="28199" y="954830"/>
                </a:lnTo>
                <a:lnTo>
                  <a:pt x="48993" y="913474"/>
                </a:lnTo>
                <a:lnTo>
                  <a:pt x="74772" y="875385"/>
                </a:lnTo>
                <a:lnTo>
                  <a:pt x="105108" y="840990"/>
                </a:lnTo>
                <a:lnTo>
                  <a:pt x="139574" y="810716"/>
                </a:lnTo>
                <a:lnTo>
                  <a:pt x="177743" y="784989"/>
                </a:lnTo>
                <a:lnTo>
                  <a:pt x="219188" y="764237"/>
                </a:lnTo>
                <a:lnTo>
                  <a:pt x="263480" y="748885"/>
                </a:lnTo>
                <a:lnTo>
                  <a:pt x="310194" y="739361"/>
                </a:lnTo>
                <a:lnTo>
                  <a:pt x="358901" y="736091"/>
                </a:lnTo>
                <a:lnTo>
                  <a:pt x="407609" y="739361"/>
                </a:lnTo>
                <a:lnTo>
                  <a:pt x="454323" y="748885"/>
                </a:lnTo>
                <a:lnTo>
                  <a:pt x="498615" y="764237"/>
                </a:lnTo>
                <a:lnTo>
                  <a:pt x="540060" y="784989"/>
                </a:lnTo>
                <a:lnTo>
                  <a:pt x="578229" y="810716"/>
                </a:lnTo>
                <a:lnTo>
                  <a:pt x="612695" y="840990"/>
                </a:lnTo>
                <a:lnTo>
                  <a:pt x="643031" y="875385"/>
                </a:lnTo>
                <a:lnTo>
                  <a:pt x="668810" y="913474"/>
                </a:lnTo>
                <a:lnTo>
                  <a:pt x="689604" y="954830"/>
                </a:lnTo>
                <a:lnTo>
                  <a:pt x="704985" y="999026"/>
                </a:lnTo>
                <a:lnTo>
                  <a:pt x="714528" y="1045635"/>
                </a:lnTo>
                <a:lnTo>
                  <a:pt x="717803" y="1094231"/>
                </a:lnTo>
                <a:lnTo>
                  <a:pt x="714528" y="1142828"/>
                </a:lnTo>
                <a:lnTo>
                  <a:pt x="704985" y="1189437"/>
                </a:lnTo>
                <a:lnTo>
                  <a:pt x="689604" y="1233633"/>
                </a:lnTo>
                <a:lnTo>
                  <a:pt x="668810" y="1274989"/>
                </a:lnTo>
                <a:lnTo>
                  <a:pt x="643031" y="1313078"/>
                </a:lnTo>
                <a:lnTo>
                  <a:pt x="612695" y="1347473"/>
                </a:lnTo>
                <a:lnTo>
                  <a:pt x="578229" y="1377747"/>
                </a:lnTo>
                <a:lnTo>
                  <a:pt x="540060" y="1403474"/>
                </a:lnTo>
                <a:lnTo>
                  <a:pt x="498615" y="1424226"/>
                </a:lnTo>
                <a:lnTo>
                  <a:pt x="454323" y="1439578"/>
                </a:lnTo>
                <a:lnTo>
                  <a:pt x="407609" y="1449102"/>
                </a:lnTo>
                <a:lnTo>
                  <a:pt x="358901" y="1452371"/>
                </a:lnTo>
                <a:lnTo>
                  <a:pt x="310194" y="1449102"/>
                </a:lnTo>
                <a:lnTo>
                  <a:pt x="263480" y="1439578"/>
                </a:lnTo>
                <a:lnTo>
                  <a:pt x="219188" y="1424226"/>
                </a:lnTo>
                <a:lnTo>
                  <a:pt x="177743" y="1403474"/>
                </a:lnTo>
                <a:lnTo>
                  <a:pt x="139574" y="1377747"/>
                </a:lnTo>
                <a:lnTo>
                  <a:pt x="105108" y="1347473"/>
                </a:lnTo>
                <a:lnTo>
                  <a:pt x="74772" y="1313078"/>
                </a:lnTo>
                <a:lnTo>
                  <a:pt x="48993" y="1274989"/>
                </a:lnTo>
                <a:lnTo>
                  <a:pt x="28199" y="1233633"/>
                </a:lnTo>
                <a:lnTo>
                  <a:pt x="12818" y="1189437"/>
                </a:lnTo>
                <a:lnTo>
                  <a:pt x="3275" y="1142828"/>
                </a:lnTo>
                <a:lnTo>
                  <a:pt x="0" y="1094231"/>
                </a:lnTo>
                <a:close/>
              </a:path>
              <a:path w="1434464" h="1452879">
                <a:moveTo>
                  <a:pt x="717803" y="358901"/>
                </a:moveTo>
                <a:lnTo>
                  <a:pt x="721074" y="310194"/>
                </a:lnTo>
                <a:lnTo>
                  <a:pt x="730601" y="263480"/>
                </a:lnTo>
                <a:lnTo>
                  <a:pt x="745956" y="219188"/>
                </a:lnTo>
                <a:lnTo>
                  <a:pt x="766713" y="177743"/>
                </a:lnTo>
                <a:lnTo>
                  <a:pt x="792444" y="139574"/>
                </a:lnTo>
                <a:lnTo>
                  <a:pt x="822721" y="105108"/>
                </a:lnTo>
                <a:lnTo>
                  <a:pt x="857119" y="74772"/>
                </a:lnTo>
                <a:lnTo>
                  <a:pt x="895208" y="48993"/>
                </a:lnTo>
                <a:lnTo>
                  <a:pt x="936563" y="28199"/>
                </a:lnTo>
                <a:lnTo>
                  <a:pt x="980755" y="12818"/>
                </a:lnTo>
                <a:lnTo>
                  <a:pt x="1027358" y="3275"/>
                </a:lnTo>
                <a:lnTo>
                  <a:pt x="1075943" y="0"/>
                </a:lnTo>
                <a:lnTo>
                  <a:pt x="1124529" y="3275"/>
                </a:lnTo>
                <a:lnTo>
                  <a:pt x="1171132" y="12818"/>
                </a:lnTo>
                <a:lnTo>
                  <a:pt x="1215324" y="28199"/>
                </a:lnTo>
                <a:lnTo>
                  <a:pt x="1256679" y="48993"/>
                </a:lnTo>
                <a:lnTo>
                  <a:pt x="1294768" y="74772"/>
                </a:lnTo>
                <a:lnTo>
                  <a:pt x="1329166" y="105108"/>
                </a:lnTo>
                <a:lnTo>
                  <a:pt x="1359443" y="139574"/>
                </a:lnTo>
                <a:lnTo>
                  <a:pt x="1385174" y="177743"/>
                </a:lnTo>
                <a:lnTo>
                  <a:pt x="1405931" y="219188"/>
                </a:lnTo>
                <a:lnTo>
                  <a:pt x="1421286" y="263480"/>
                </a:lnTo>
                <a:lnTo>
                  <a:pt x="1430813" y="310194"/>
                </a:lnTo>
                <a:lnTo>
                  <a:pt x="1434083" y="358901"/>
                </a:lnTo>
                <a:lnTo>
                  <a:pt x="1430813" y="407609"/>
                </a:lnTo>
                <a:lnTo>
                  <a:pt x="1421286" y="454323"/>
                </a:lnTo>
                <a:lnTo>
                  <a:pt x="1405931" y="498615"/>
                </a:lnTo>
                <a:lnTo>
                  <a:pt x="1385174" y="540060"/>
                </a:lnTo>
                <a:lnTo>
                  <a:pt x="1359443" y="578229"/>
                </a:lnTo>
                <a:lnTo>
                  <a:pt x="1329166" y="612695"/>
                </a:lnTo>
                <a:lnTo>
                  <a:pt x="1294768" y="643031"/>
                </a:lnTo>
                <a:lnTo>
                  <a:pt x="1256679" y="668810"/>
                </a:lnTo>
                <a:lnTo>
                  <a:pt x="1215324" y="689604"/>
                </a:lnTo>
                <a:lnTo>
                  <a:pt x="1171132" y="704985"/>
                </a:lnTo>
                <a:lnTo>
                  <a:pt x="1124529" y="714528"/>
                </a:lnTo>
                <a:lnTo>
                  <a:pt x="1075943" y="717803"/>
                </a:lnTo>
                <a:lnTo>
                  <a:pt x="1027358" y="714528"/>
                </a:lnTo>
                <a:lnTo>
                  <a:pt x="980755" y="704985"/>
                </a:lnTo>
                <a:lnTo>
                  <a:pt x="936563" y="689604"/>
                </a:lnTo>
                <a:lnTo>
                  <a:pt x="895208" y="668810"/>
                </a:lnTo>
                <a:lnTo>
                  <a:pt x="857119" y="643031"/>
                </a:lnTo>
                <a:lnTo>
                  <a:pt x="822721" y="612695"/>
                </a:lnTo>
                <a:lnTo>
                  <a:pt x="792444" y="578229"/>
                </a:lnTo>
                <a:lnTo>
                  <a:pt x="766713" y="540060"/>
                </a:lnTo>
                <a:lnTo>
                  <a:pt x="745956" y="498615"/>
                </a:lnTo>
                <a:lnTo>
                  <a:pt x="730601" y="454323"/>
                </a:lnTo>
                <a:lnTo>
                  <a:pt x="721074" y="407609"/>
                </a:lnTo>
                <a:lnTo>
                  <a:pt x="717803" y="358901"/>
                </a:lnTo>
                <a:close/>
              </a:path>
            </a:pathLst>
          </a:custGeom>
          <a:ln w="25908">
            <a:solidFill>
              <a:srgbClr val="2A9FBB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3806952" y="4038600"/>
            <a:ext cx="2178050" cy="2212975"/>
            <a:chOff x="3806952" y="4038600"/>
            <a:chExt cx="2178050" cy="2212975"/>
          </a:xfrm>
        </p:grpSpPr>
        <p:sp>
          <p:nvSpPr>
            <p:cNvPr id="4" name="object 4"/>
            <p:cNvSpPr/>
            <p:nvPr/>
          </p:nvSpPr>
          <p:spPr>
            <a:xfrm>
              <a:off x="3819906" y="4804409"/>
              <a:ext cx="2152015" cy="1434465"/>
            </a:xfrm>
            <a:custGeom>
              <a:avLst/>
              <a:gdLst/>
              <a:ahLst/>
              <a:cxnLst/>
              <a:rect l="l" t="t" r="r" b="b"/>
              <a:pathLst>
                <a:path w="2152015" h="1434464">
                  <a:moveTo>
                    <a:pt x="717804" y="358901"/>
                  </a:moveTo>
                  <a:lnTo>
                    <a:pt x="721079" y="310194"/>
                  </a:lnTo>
                  <a:lnTo>
                    <a:pt x="730622" y="263480"/>
                  </a:lnTo>
                  <a:lnTo>
                    <a:pt x="746003" y="219188"/>
                  </a:lnTo>
                  <a:lnTo>
                    <a:pt x="766797" y="177743"/>
                  </a:lnTo>
                  <a:lnTo>
                    <a:pt x="792576" y="139574"/>
                  </a:lnTo>
                  <a:lnTo>
                    <a:pt x="822912" y="105108"/>
                  </a:lnTo>
                  <a:lnTo>
                    <a:pt x="857378" y="74772"/>
                  </a:lnTo>
                  <a:lnTo>
                    <a:pt x="895547" y="48993"/>
                  </a:lnTo>
                  <a:lnTo>
                    <a:pt x="936992" y="28199"/>
                  </a:lnTo>
                  <a:lnTo>
                    <a:pt x="981284" y="12818"/>
                  </a:lnTo>
                  <a:lnTo>
                    <a:pt x="1027998" y="3275"/>
                  </a:lnTo>
                  <a:lnTo>
                    <a:pt x="1076706" y="0"/>
                  </a:lnTo>
                  <a:lnTo>
                    <a:pt x="1125413" y="3275"/>
                  </a:lnTo>
                  <a:lnTo>
                    <a:pt x="1172127" y="12818"/>
                  </a:lnTo>
                  <a:lnTo>
                    <a:pt x="1216419" y="28199"/>
                  </a:lnTo>
                  <a:lnTo>
                    <a:pt x="1257864" y="48993"/>
                  </a:lnTo>
                  <a:lnTo>
                    <a:pt x="1296033" y="74772"/>
                  </a:lnTo>
                  <a:lnTo>
                    <a:pt x="1330499" y="105108"/>
                  </a:lnTo>
                  <a:lnTo>
                    <a:pt x="1360835" y="139574"/>
                  </a:lnTo>
                  <a:lnTo>
                    <a:pt x="1386614" y="177743"/>
                  </a:lnTo>
                  <a:lnTo>
                    <a:pt x="1407408" y="219188"/>
                  </a:lnTo>
                  <a:lnTo>
                    <a:pt x="1422789" y="263480"/>
                  </a:lnTo>
                  <a:lnTo>
                    <a:pt x="1432332" y="310194"/>
                  </a:lnTo>
                  <a:lnTo>
                    <a:pt x="1435608" y="358901"/>
                  </a:lnTo>
                  <a:lnTo>
                    <a:pt x="1432332" y="407609"/>
                  </a:lnTo>
                  <a:lnTo>
                    <a:pt x="1422789" y="454323"/>
                  </a:lnTo>
                  <a:lnTo>
                    <a:pt x="1407408" y="498615"/>
                  </a:lnTo>
                  <a:lnTo>
                    <a:pt x="1386614" y="540060"/>
                  </a:lnTo>
                  <a:lnTo>
                    <a:pt x="1360835" y="578229"/>
                  </a:lnTo>
                  <a:lnTo>
                    <a:pt x="1330499" y="612695"/>
                  </a:lnTo>
                  <a:lnTo>
                    <a:pt x="1296033" y="643031"/>
                  </a:lnTo>
                  <a:lnTo>
                    <a:pt x="1257864" y="668810"/>
                  </a:lnTo>
                  <a:lnTo>
                    <a:pt x="1216419" y="689604"/>
                  </a:lnTo>
                  <a:lnTo>
                    <a:pt x="1172127" y="704985"/>
                  </a:lnTo>
                  <a:lnTo>
                    <a:pt x="1125413" y="714528"/>
                  </a:lnTo>
                  <a:lnTo>
                    <a:pt x="1076706" y="717803"/>
                  </a:lnTo>
                  <a:lnTo>
                    <a:pt x="1027998" y="714528"/>
                  </a:lnTo>
                  <a:lnTo>
                    <a:pt x="981284" y="704985"/>
                  </a:lnTo>
                  <a:lnTo>
                    <a:pt x="936992" y="689604"/>
                  </a:lnTo>
                  <a:lnTo>
                    <a:pt x="895547" y="668810"/>
                  </a:lnTo>
                  <a:lnTo>
                    <a:pt x="857378" y="643031"/>
                  </a:lnTo>
                  <a:lnTo>
                    <a:pt x="822912" y="612695"/>
                  </a:lnTo>
                  <a:lnTo>
                    <a:pt x="792576" y="578229"/>
                  </a:lnTo>
                  <a:lnTo>
                    <a:pt x="766797" y="540060"/>
                  </a:lnTo>
                  <a:lnTo>
                    <a:pt x="746003" y="498615"/>
                  </a:lnTo>
                  <a:lnTo>
                    <a:pt x="730622" y="454323"/>
                  </a:lnTo>
                  <a:lnTo>
                    <a:pt x="721079" y="407609"/>
                  </a:lnTo>
                  <a:lnTo>
                    <a:pt x="717804" y="358901"/>
                  </a:lnTo>
                  <a:close/>
                </a:path>
                <a:path w="2152015" h="1434464">
                  <a:moveTo>
                    <a:pt x="0" y="1057655"/>
                  </a:moveTo>
                  <a:lnTo>
                    <a:pt x="3275" y="1009059"/>
                  </a:lnTo>
                  <a:lnTo>
                    <a:pt x="12818" y="962450"/>
                  </a:lnTo>
                  <a:lnTo>
                    <a:pt x="28199" y="918254"/>
                  </a:lnTo>
                  <a:lnTo>
                    <a:pt x="48993" y="876898"/>
                  </a:lnTo>
                  <a:lnTo>
                    <a:pt x="74772" y="838809"/>
                  </a:lnTo>
                  <a:lnTo>
                    <a:pt x="105108" y="804414"/>
                  </a:lnTo>
                  <a:lnTo>
                    <a:pt x="139574" y="774140"/>
                  </a:lnTo>
                  <a:lnTo>
                    <a:pt x="177743" y="748413"/>
                  </a:lnTo>
                  <a:lnTo>
                    <a:pt x="219188" y="727661"/>
                  </a:lnTo>
                  <a:lnTo>
                    <a:pt x="263480" y="712309"/>
                  </a:lnTo>
                  <a:lnTo>
                    <a:pt x="310194" y="702785"/>
                  </a:lnTo>
                  <a:lnTo>
                    <a:pt x="358902" y="699515"/>
                  </a:lnTo>
                  <a:lnTo>
                    <a:pt x="407609" y="702785"/>
                  </a:lnTo>
                  <a:lnTo>
                    <a:pt x="454323" y="712309"/>
                  </a:lnTo>
                  <a:lnTo>
                    <a:pt x="498615" y="727661"/>
                  </a:lnTo>
                  <a:lnTo>
                    <a:pt x="540060" y="748413"/>
                  </a:lnTo>
                  <a:lnTo>
                    <a:pt x="578229" y="774140"/>
                  </a:lnTo>
                  <a:lnTo>
                    <a:pt x="612695" y="804414"/>
                  </a:lnTo>
                  <a:lnTo>
                    <a:pt x="643031" y="838809"/>
                  </a:lnTo>
                  <a:lnTo>
                    <a:pt x="668810" y="876898"/>
                  </a:lnTo>
                  <a:lnTo>
                    <a:pt x="689604" y="918254"/>
                  </a:lnTo>
                  <a:lnTo>
                    <a:pt x="704985" y="962450"/>
                  </a:lnTo>
                  <a:lnTo>
                    <a:pt x="714528" y="1009059"/>
                  </a:lnTo>
                  <a:lnTo>
                    <a:pt x="717804" y="1057655"/>
                  </a:lnTo>
                  <a:lnTo>
                    <a:pt x="714528" y="1106252"/>
                  </a:lnTo>
                  <a:lnTo>
                    <a:pt x="704985" y="1152861"/>
                  </a:lnTo>
                  <a:lnTo>
                    <a:pt x="689604" y="1197057"/>
                  </a:lnTo>
                  <a:lnTo>
                    <a:pt x="668810" y="1238413"/>
                  </a:lnTo>
                  <a:lnTo>
                    <a:pt x="643031" y="1276502"/>
                  </a:lnTo>
                  <a:lnTo>
                    <a:pt x="612695" y="1310897"/>
                  </a:lnTo>
                  <a:lnTo>
                    <a:pt x="578229" y="1341171"/>
                  </a:lnTo>
                  <a:lnTo>
                    <a:pt x="540060" y="1366898"/>
                  </a:lnTo>
                  <a:lnTo>
                    <a:pt x="498615" y="1387650"/>
                  </a:lnTo>
                  <a:lnTo>
                    <a:pt x="454323" y="1403002"/>
                  </a:lnTo>
                  <a:lnTo>
                    <a:pt x="407609" y="1412526"/>
                  </a:lnTo>
                  <a:lnTo>
                    <a:pt x="358902" y="1415795"/>
                  </a:lnTo>
                  <a:lnTo>
                    <a:pt x="310194" y="1412526"/>
                  </a:lnTo>
                  <a:lnTo>
                    <a:pt x="263480" y="1403002"/>
                  </a:lnTo>
                  <a:lnTo>
                    <a:pt x="219188" y="1387650"/>
                  </a:lnTo>
                  <a:lnTo>
                    <a:pt x="177743" y="1366898"/>
                  </a:lnTo>
                  <a:lnTo>
                    <a:pt x="139574" y="1341171"/>
                  </a:lnTo>
                  <a:lnTo>
                    <a:pt x="105108" y="1310897"/>
                  </a:lnTo>
                  <a:lnTo>
                    <a:pt x="74772" y="1276502"/>
                  </a:lnTo>
                  <a:lnTo>
                    <a:pt x="48993" y="1238413"/>
                  </a:lnTo>
                  <a:lnTo>
                    <a:pt x="28199" y="1197057"/>
                  </a:lnTo>
                  <a:lnTo>
                    <a:pt x="12818" y="1152861"/>
                  </a:lnTo>
                  <a:lnTo>
                    <a:pt x="3275" y="1106252"/>
                  </a:lnTo>
                  <a:lnTo>
                    <a:pt x="0" y="1057655"/>
                  </a:lnTo>
                  <a:close/>
                </a:path>
                <a:path w="2152015" h="1434464">
                  <a:moveTo>
                    <a:pt x="1435608" y="1075943"/>
                  </a:moveTo>
                  <a:lnTo>
                    <a:pt x="1438878" y="1027347"/>
                  </a:lnTo>
                  <a:lnTo>
                    <a:pt x="1448405" y="980738"/>
                  </a:lnTo>
                  <a:lnTo>
                    <a:pt x="1463760" y="936542"/>
                  </a:lnTo>
                  <a:lnTo>
                    <a:pt x="1484517" y="895186"/>
                  </a:lnTo>
                  <a:lnTo>
                    <a:pt x="1510248" y="857097"/>
                  </a:lnTo>
                  <a:lnTo>
                    <a:pt x="1540525" y="822702"/>
                  </a:lnTo>
                  <a:lnTo>
                    <a:pt x="1574923" y="792428"/>
                  </a:lnTo>
                  <a:lnTo>
                    <a:pt x="1613012" y="766701"/>
                  </a:lnTo>
                  <a:lnTo>
                    <a:pt x="1654367" y="745949"/>
                  </a:lnTo>
                  <a:lnTo>
                    <a:pt x="1698559" y="730597"/>
                  </a:lnTo>
                  <a:lnTo>
                    <a:pt x="1745162" y="721073"/>
                  </a:lnTo>
                  <a:lnTo>
                    <a:pt x="1793748" y="717803"/>
                  </a:lnTo>
                  <a:lnTo>
                    <a:pt x="1842333" y="721073"/>
                  </a:lnTo>
                  <a:lnTo>
                    <a:pt x="1888936" y="730597"/>
                  </a:lnTo>
                  <a:lnTo>
                    <a:pt x="1933128" y="745949"/>
                  </a:lnTo>
                  <a:lnTo>
                    <a:pt x="1974483" y="766701"/>
                  </a:lnTo>
                  <a:lnTo>
                    <a:pt x="2012572" y="792428"/>
                  </a:lnTo>
                  <a:lnTo>
                    <a:pt x="2046970" y="822702"/>
                  </a:lnTo>
                  <a:lnTo>
                    <a:pt x="2077247" y="857097"/>
                  </a:lnTo>
                  <a:lnTo>
                    <a:pt x="2102978" y="895186"/>
                  </a:lnTo>
                  <a:lnTo>
                    <a:pt x="2123735" y="936542"/>
                  </a:lnTo>
                  <a:lnTo>
                    <a:pt x="2139090" y="980738"/>
                  </a:lnTo>
                  <a:lnTo>
                    <a:pt x="2148617" y="1027347"/>
                  </a:lnTo>
                  <a:lnTo>
                    <a:pt x="2151888" y="1075943"/>
                  </a:lnTo>
                  <a:lnTo>
                    <a:pt x="2148617" y="1124540"/>
                  </a:lnTo>
                  <a:lnTo>
                    <a:pt x="2139090" y="1171149"/>
                  </a:lnTo>
                  <a:lnTo>
                    <a:pt x="2123735" y="1215345"/>
                  </a:lnTo>
                  <a:lnTo>
                    <a:pt x="2102978" y="1256701"/>
                  </a:lnTo>
                  <a:lnTo>
                    <a:pt x="2077247" y="1294790"/>
                  </a:lnTo>
                  <a:lnTo>
                    <a:pt x="2046970" y="1329185"/>
                  </a:lnTo>
                  <a:lnTo>
                    <a:pt x="2012572" y="1359459"/>
                  </a:lnTo>
                  <a:lnTo>
                    <a:pt x="1974483" y="1385186"/>
                  </a:lnTo>
                  <a:lnTo>
                    <a:pt x="1933128" y="1405938"/>
                  </a:lnTo>
                  <a:lnTo>
                    <a:pt x="1888936" y="1421290"/>
                  </a:lnTo>
                  <a:lnTo>
                    <a:pt x="1842333" y="1430814"/>
                  </a:lnTo>
                  <a:lnTo>
                    <a:pt x="1793748" y="1434083"/>
                  </a:lnTo>
                  <a:lnTo>
                    <a:pt x="1745162" y="1430814"/>
                  </a:lnTo>
                  <a:lnTo>
                    <a:pt x="1698559" y="1421290"/>
                  </a:lnTo>
                  <a:lnTo>
                    <a:pt x="1654367" y="1405938"/>
                  </a:lnTo>
                  <a:lnTo>
                    <a:pt x="1613012" y="1385186"/>
                  </a:lnTo>
                  <a:lnTo>
                    <a:pt x="1574923" y="1359459"/>
                  </a:lnTo>
                  <a:lnTo>
                    <a:pt x="1540525" y="1329185"/>
                  </a:lnTo>
                  <a:lnTo>
                    <a:pt x="1510248" y="1294790"/>
                  </a:lnTo>
                  <a:lnTo>
                    <a:pt x="1484517" y="1256701"/>
                  </a:lnTo>
                  <a:lnTo>
                    <a:pt x="1463760" y="1215345"/>
                  </a:lnTo>
                  <a:lnTo>
                    <a:pt x="1448405" y="1171149"/>
                  </a:lnTo>
                  <a:lnTo>
                    <a:pt x="1438878" y="1124540"/>
                  </a:lnTo>
                  <a:lnTo>
                    <a:pt x="1435608" y="1075943"/>
                  </a:lnTo>
                  <a:close/>
                </a:path>
              </a:pathLst>
            </a:custGeom>
            <a:ln w="25908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819906" y="4051553"/>
              <a:ext cx="718185" cy="716280"/>
            </a:xfrm>
            <a:custGeom>
              <a:avLst/>
              <a:gdLst/>
              <a:ahLst/>
              <a:cxnLst/>
              <a:rect l="l" t="t" r="r" b="b"/>
              <a:pathLst>
                <a:path w="718185" h="716279">
                  <a:moveTo>
                    <a:pt x="358902" y="0"/>
                  </a:moveTo>
                  <a:lnTo>
                    <a:pt x="310194" y="3270"/>
                  </a:lnTo>
                  <a:lnTo>
                    <a:pt x="263480" y="12797"/>
                  </a:lnTo>
                  <a:lnTo>
                    <a:pt x="219188" y="28152"/>
                  </a:lnTo>
                  <a:lnTo>
                    <a:pt x="177743" y="48909"/>
                  </a:lnTo>
                  <a:lnTo>
                    <a:pt x="139574" y="74640"/>
                  </a:lnTo>
                  <a:lnTo>
                    <a:pt x="105108" y="104917"/>
                  </a:lnTo>
                  <a:lnTo>
                    <a:pt x="74772" y="139315"/>
                  </a:lnTo>
                  <a:lnTo>
                    <a:pt x="48993" y="177404"/>
                  </a:lnTo>
                  <a:lnTo>
                    <a:pt x="28199" y="218759"/>
                  </a:lnTo>
                  <a:lnTo>
                    <a:pt x="12818" y="262951"/>
                  </a:lnTo>
                  <a:lnTo>
                    <a:pt x="3275" y="309554"/>
                  </a:lnTo>
                  <a:lnTo>
                    <a:pt x="0" y="358140"/>
                  </a:lnTo>
                  <a:lnTo>
                    <a:pt x="3275" y="406725"/>
                  </a:lnTo>
                  <a:lnTo>
                    <a:pt x="12818" y="453328"/>
                  </a:lnTo>
                  <a:lnTo>
                    <a:pt x="28199" y="497520"/>
                  </a:lnTo>
                  <a:lnTo>
                    <a:pt x="48993" y="538875"/>
                  </a:lnTo>
                  <a:lnTo>
                    <a:pt x="74772" y="576964"/>
                  </a:lnTo>
                  <a:lnTo>
                    <a:pt x="105108" y="611362"/>
                  </a:lnTo>
                  <a:lnTo>
                    <a:pt x="139574" y="641639"/>
                  </a:lnTo>
                  <a:lnTo>
                    <a:pt x="177743" y="667370"/>
                  </a:lnTo>
                  <a:lnTo>
                    <a:pt x="219188" y="688127"/>
                  </a:lnTo>
                  <a:lnTo>
                    <a:pt x="263480" y="703482"/>
                  </a:lnTo>
                  <a:lnTo>
                    <a:pt x="310194" y="713009"/>
                  </a:lnTo>
                  <a:lnTo>
                    <a:pt x="358902" y="716280"/>
                  </a:lnTo>
                  <a:lnTo>
                    <a:pt x="407609" y="713009"/>
                  </a:lnTo>
                  <a:lnTo>
                    <a:pt x="454323" y="703482"/>
                  </a:lnTo>
                  <a:lnTo>
                    <a:pt x="498615" y="688127"/>
                  </a:lnTo>
                  <a:lnTo>
                    <a:pt x="540060" y="667370"/>
                  </a:lnTo>
                  <a:lnTo>
                    <a:pt x="578229" y="641639"/>
                  </a:lnTo>
                  <a:lnTo>
                    <a:pt x="612695" y="611362"/>
                  </a:lnTo>
                  <a:lnTo>
                    <a:pt x="643031" y="576964"/>
                  </a:lnTo>
                  <a:lnTo>
                    <a:pt x="668810" y="538875"/>
                  </a:lnTo>
                  <a:lnTo>
                    <a:pt x="689604" y="497520"/>
                  </a:lnTo>
                  <a:lnTo>
                    <a:pt x="704985" y="453328"/>
                  </a:lnTo>
                  <a:lnTo>
                    <a:pt x="714528" y="406725"/>
                  </a:lnTo>
                  <a:lnTo>
                    <a:pt x="717804" y="358140"/>
                  </a:lnTo>
                  <a:lnTo>
                    <a:pt x="714528" y="309554"/>
                  </a:lnTo>
                  <a:lnTo>
                    <a:pt x="704985" y="262951"/>
                  </a:lnTo>
                  <a:lnTo>
                    <a:pt x="689604" y="218759"/>
                  </a:lnTo>
                  <a:lnTo>
                    <a:pt x="668810" y="177404"/>
                  </a:lnTo>
                  <a:lnTo>
                    <a:pt x="643031" y="139315"/>
                  </a:lnTo>
                  <a:lnTo>
                    <a:pt x="612695" y="104917"/>
                  </a:lnTo>
                  <a:lnTo>
                    <a:pt x="578229" y="74640"/>
                  </a:lnTo>
                  <a:lnTo>
                    <a:pt x="540060" y="48909"/>
                  </a:lnTo>
                  <a:lnTo>
                    <a:pt x="498615" y="28152"/>
                  </a:lnTo>
                  <a:lnTo>
                    <a:pt x="454323" y="12797"/>
                  </a:lnTo>
                  <a:lnTo>
                    <a:pt x="407609" y="3270"/>
                  </a:lnTo>
                  <a:lnTo>
                    <a:pt x="358902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819906" y="4051553"/>
              <a:ext cx="718185" cy="716280"/>
            </a:xfrm>
            <a:custGeom>
              <a:avLst/>
              <a:gdLst/>
              <a:ahLst/>
              <a:cxnLst/>
              <a:rect l="l" t="t" r="r" b="b"/>
              <a:pathLst>
                <a:path w="718185" h="716279">
                  <a:moveTo>
                    <a:pt x="0" y="358140"/>
                  </a:moveTo>
                  <a:lnTo>
                    <a:pt x="3275" y="309554"/>
                  </a:lnTo>
                  <a:lnTo>
                    <a:pt x="12818" y="262951"/>
                  </a:lnTo>
                  <a:lnTo>
                    <a:pt x="28199" y="218759"/>
                  </a:lnTo>
                  <a:lnTo>
                    <a:pt x="48993" y="177404"/>
                  </a:lnTo>
                  <a:lnTo>
                    <a:pt x="74772" y="139315"/>
                  </a:lnTo>
                  <a:lnTo>
                    <a:pt x="105108" y="104917"/>
                  </a:lnTo>
                  <a:lnTo>
                    <a:pt x="139574" y="74640"/>
                  </a:lnTo>
                  <a:lnTo>
                    <a:pt x="177743" y="48909"/>
                  </a:lnTo>
                  <a:lnTo>
                    <a:pt x="219188" y="28152"/>
                  </a:lnTo>
                  <a:lnTo>
                    <a:pt x="263480" y="12797"/>
                  </a:lnTo>
                  <a:lnTo>
                    <a:pt x="310194" y="3270"/>
                  </a:lnTo>
                  <a:lnTo>
                    <a:pt x="358902" y="0"/>
                  </a:lnTo>
                  <a:lnTo>
                    <a:pt x="407609" y="3270"/>
                  </a:lnTo>
                  <a:lnTo>
                    <a:pt x="454323" y="12797"/>
                  </a:lnTo>
                  <a:lnTo>
                    <a:pt x="498615" y="28152"/>
                  </a:lnTo>
                  <a:lnTo>
                    <a:pt x="540060" y="48909"/>
                  </a:lnTo>
                  <a:lnTo>
                    <a:pt x="578229" y="74640"/>
                  </a:lnTo>
                  <a:lnTo>
                    <a:pt x="612695" y="104917"/>
                  </a:lnTo>
                  <a:lnTo>
                    <a:pt x="643031" y="139315"/>
                  </a:lnTo>
                  <a:lnTo>
                    <a:pt x="668810" y="177404"/>
                  </a:lnTo>
                  <a:lnTo>
                    <a:pt x="689604" y="218759"/>
                  </a:lnTo>
                  <a:lnTo>
                    <a:pt x="704985" y="262951"/>
                  </a:lnTo>
                  <a:lnTo>
                    <a:pt x="714528" y="309554"/>
                  </a:lnTo>
                  <a:lnTo>
                    <a:pt x="717804" y="358140"/>
                  </a:lnTo>
                  <a:lnTo>
                    <a:pt x="714528" y="406725"/>
                  </a:lnTo>
                  <a:lnTo>
                    <a:pt x="704985" y="453328"/>
                  </a:lnTo>
                  <a:lnTo>
                    <a:pt x="689604" y="497520"/>
                  </a:lnTo>
                  <a:lnTo>
                    <a:pt x="668810" y="538875"/>
                  </a:lnTo>
                  <a:lnTo>
                    <a:pt x="643031" y="576964"/>
                  </a:lnTo>
                  <a:lnTo>
                    <a:pt x="612695" y="611362"/>
                  </a:lnTo>
                  <a:lnTo>
                    <a:pt x="578229" y="641639"/>
                  </a:lnTo>
                  <a:lnTo>
                    <a:pt x="540060" y="667370"/>
                  </a:lnTo>
                  <a:lnTo>
                    <a:pt x="498615" y="688127"/>
                  </a:lnTo>
                  <a:lnTo>
                    <a:pt x="454323" y="703482"/>
                  </a:lnTo>
                  <a:lnTo>
                    <a:pt x="407609" y="713009"/>
                  </a:lnTo>
                  <a:lnTo>
                    <a:pt x="358902" y="716280"/>
                  </a:lnTo>
                  <a:lnTo>
                    <a:pt x="310194" y="713009"/>
                  </a:lnTo>
                  <a:lnTo>
                    <a:pt x="263480" y="703482"/>
                  </a:lnTo>
                  <a:lnTo>
                    <a:pt x="219188" y="688127"/>
                  </a:lnTo>
                  <a:lnTo>
                    <a:pt x="177743" y="667370"/>
                  </a:lnTo>
                  <a:lnTo>
                    <a:pt x="139574" y="641639"/>
                  </a:lnTo>
                  <a:lnTo>
                    <a:pt x="105108" y="611362"/>
                  </a:lnTo>
                  <a:lnTo>
                    <a:pt x="74772" y="576964"/>
                  </a:lnTo>
                  <a:lnTo>
                    <a:pt x="48993" y="538875"/>
                  </a:lnTo>
                  <a:lnTo>
                    <a:pt x="28199" y="497520"/>
                  </a:lnTo>
                  <a:lnTo>
                    <a:pt x="12818" y="453328"/>
                  </a:lnTo>
                  <a:lnTo>
                    <a:pt x="3275" y="406725"/>
                  </a:lnTo>
                  <a:lnTo>
                    <a:pt x="0" y="358140"/>
                  </a:lnTo>
                  <a:close/>
                </a:path>
              </a:pathLst>
            </a:custGeom>
            <a:ln w="25908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4141596" y="161544"/>
            <a:ext cx="2837180" cy="3890645"/>
            <a:chOff x="4141596" y="161544"/>
            <a:chExt cx="2837180" cy="3890645"/>
          </a:xfrm>
        </p:grpSpPr>
        <p:sp>
          <p:nvSpPr>
            <p:cNvPr id="8" name="object 8"/>
            <p:cNvSpPr/>
            <p:nvPr/>
          </p:nvSpPr>
          <p:spPr>
            <a:xfrm>
              <a:off x="5364479" y="296037"/>
              <a:ext cx="1614170" cy="941705"/>
            </a:xfrm>
            <a:custGeom>
              <a:avLst/>
              <a:gdLst/>
              <a:ahLst/>
              <a:cxnLst/>
              <a:rect l="l" t="t" r="r" b="b"/>
              <a:pathLst>
                <a:path w="1614170" h="941705">
                  <a:moveTo>
                    <a:pt x="1613916" y="0"/>
                  </a:moveTo>
                  <a:lnTo>
                    <a:pt x="1581682" y="37762"/>
                  </a:lnTo>
                  <a:lnTo>
                    <a:pt x="1527196" y="60723"/>
                  </a:lnTo>
                  <a:lnTo>
                    <a:pt x="1449470" y="81387"/>
                  </a:lnTo>
                  <a:lnTo>
                    <a:pt x="1402738" y="90717"/>
                  </a:lnTo>
                  <a:lnTo>
                    <a:pt x="1351211" y="99304"/>
                  </a:lnTo>
                  <a:lnTo>
                    <a:pt x="1295226" y="107091"/>
                  </a:lnTo>
                  <a:lnTo>
                    <a:pt x="1235123" y="114023"/>
                  </a:lnTo>
                  <a:lnTo>
                    <a:pt x="1171240" y="120043"/>
                  </a:lnTo>
                  <a:lnTo>
                    <a:pt x="1103915" y="125095"/>
                  </a:lnTo>
                  <a:lnTo>
                    <a:pt x="1033486" y="129122"/>
                  </a:lnTo>
                  <a:lnTo>
                    <a:pt x="960291" y="132068"/>
                  </a:lnTo>
                  <a:lnTo>
                    <a:pt x="884669" y="133877"/>
                  </a:lnTo>
                  <a:lnTo>
                    <a:pt x="806958" y="134493"/>
                  </a:lnTo>
                  <a:lnTo>
                    <a:pt x="729246" y="133877"/>
                  </a:lnTo>
                  <a:lnTo>
                    <a:pt x="653624" y="132068"/>
                  </a:lnTo>
                  <a:lnTo>
                    <a:pt x="580429" y="129122"/>
                  </a:lnTo>
                  <a:lnTo>
                    <a:pt x="510000" y="125095"/>
                  </a:lnTo>
                  <a:lnTo>
                    <a:pt x="442675" y="120043"/>
                  </a:lnTo>
                  <a:lnTo>
                    <a:pt x="378792" y="114023"/>
                  </a:lnTo>
                  <a:lnTo>
                    <a:pt x="318689" y="107091"/>
                  </a:lnTo>
                  <a:lnTo>
                    <a:pt x="262704" y="99304"/>
                  </a:lnTo>
                  <a:lnTo>
                    <a:pt x="211177" y="90717"/>
                  </a:lnTo>
                  <a:lnTo>
                    <a:pt x="164445" y="81387"/>
                  </a:lnTo>
                  <a:lnTo>
                    <a:pt x="122846" y="71370"/>
                  </a:lnTo>
                  <a:lnTo>
                    <a:pt x="56402" y="49501"/>
                  </a:lnTo>
                  <a:lnTo>
                    <a:pt x="14551" y="25561"/>
                  </a:lnTo>
                  <a:lnTo>
                    <a:pt x="0" y="0"/>
                  </a:lnTo>
                  <a:lnTo>
                    <a:pt x="0" y="806958"/>
                  </a:lnTo>
                  <a:lnTo>
                    <a:pt x="32233" y="844720"/>
                  </a:lnTo>
                  <a:lnTo>
                    <a:pt x="86719" y="867681"/>
                  </a:lnTo>
                  <a:lnTo>
                    <a:pt x="164445" y="888345"/>
                  </a:lnTo>
                  <a:lnTo>
                    <a:pt x="211177" y="897675"/>
                  </a:lnTo>
                  <a:lnTo>
                    <a:pt x="262704" y="906262"/>
                  </a:lnTo>
                  <a:lnTo>
                    <a:pt x="318689" y="914049"/>
                  </a:lnTo>
                  <a:lnTo>
                    <a:pt x="378792" y="920981"/>
                  </a:lnTo>
                  <a:lnTo>
                    <a:pt x="442675" y="927001"/>
                  </a:lnTo>
                  <a:lnTo>
                    <a:pt x="510000" y="932053"/>
                  </a:lnTo>
                  <a:lnTo>
                    <a:pt x="580429" y="936080"/>
                  </a:lnTo>
                  <a:lnTo>
                    <a:pt x="653624" y="939026"/>
                  </a:lnTo>
                  <a:lnTo>
                    <a:pt x="729246" y="940835"/>
                  </a:lnTo>
                  <a:lnTo>
                    <a:pt x="806958" y="941451"/>
                  </a:lnTo>
                  <a:lnTo>
                    <a:pt x="884669" y="940835"/>
                  </a:lnTo>
                  <a:lnTo>
                    <a:pt x="960291" y="939026"/>
                  </a:lnTo>
                  <a:lnTo>
                    <a:pt x="1033486" y="936080"/>
                  </a:lnTo>
                  <a:lnTo>
                    <a:pt x="1103915" y="932053"/>
                  </a:lnTo>
                  <a:lnTo>
                    <a:pt x="1171240" y="927001"/>
                  </a:lnTo>
                  <a:lnTo>
                    <a:pt x="1235123" y="920981"/>
                  </a:lnTo>
                  <a:lnTo>
                    <a:pt x="1295226" y="914049"/>
                  </a:lnTo>
                  <a:lnTo>
                    <a:pt x="1351211" y="906262"/>
                  </a:lnTo>
                  <a:lnTo>
                    <a:pt x="1402738" y="897675"/>
                  </a:lnTo>
                  <a:lnTo>
                    <a:pt x="1449470" y="888345"/>
                  </a:lnTo>
                  <a:lnTo>
                    <a:pt x="1491069" y="878328"/>
                  </a:lnTo>
                  <a:lnTo>
                    <a:pt x="1557513" y="856459"/>
                  </a:lnTo>
                  <a:lnTo>
                    <a:pt x="1599364" y="832519"/>
                  </a:lnTo>
                  <a:lnTo>
                    <a:pt x="1613916" y="806958"/>
                  </a:lnTo>
                  <a:lnTo>
                    <a:pt x="161391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364479" y="161544"/>
              <a:ext cx="1614170" cy="269240"/>
            </a:xfrm>
            <a:custGeom>
              <a:avLst/>
              <a:gdLst/>
              <a:ahLst/>
              <a:cxnLst/>
              <a:rect l="l" t="t" r="r" b="b"/>
              <a:pathLst>
                <a:path w="1614170" h="269240">
                  <a:moveTo>
                    <a:pt x="806958" y="0"/>
                  </a:moveTo>
                  <a:lnTo>
                    <a:pt x="729246" y="615"/>
                  </a:lnTo>
                  <a:lnTo>
                    <a:pt x="653624" y="2424"/>
                  </a:lnTo>
                  <a:lnTo>
                    <a:pt x="580429" y="5370"/>
                  </a:lnTo>
                  <a:lnTo>
                    <a:pt x="510000" y="9397"/>
                  </a:lnTo>
                  <a:lnTo>
                    <a:pt x="442675" y="14449"/>
                  </a:lnTo>
                  <a:lnTo>
                    <a:pt x="378792" y="20469"/>
                  </a:lnTo>
                  <a:lnTo>
                    <a:pt x="318689" y="27401"/>
                  </a:lnTo>
                  <a:lnTo>
                    <a:pt x="262704" y="35188"/>
                  </a:lnTo>
                  <a:lnTo>
                    <a:pt x="211177" y="43775"/>
                  </a:lnTo>
                  <a:lnTo>
                    <a:pt x="164445" y="53105"/>
                  </a:lnTo>
                  <a:lnTo>
                    <a:pt x="122846" y="63122"/>
                  </a:lnTo>
                  <a:lnTo>
                    <a:pt x="56402" y="84991"/>
                  </a:lnTo>
                  <a:lnTo>
                    <a:pt x="14551" y="108931"/>
                  </a:lnTo>
                  <a:lnTo>
                    <a:pt x="0" y="134492"/>
                  </a:lnTo>
                  <a:lnTo>
                    <a:pt x="3694" y="147448"/>
                  </a:lnTo>
                  <a:lnTo>
                    <a:pt x="56402" y="183994"/>
                  </a:lnTo>
                  <a:lnTo>
                    <a:pt x="122846" y="205863"/>
                  </a:lnTo>
                  <a:lnTo>
                    <a:pt x="164445" y="215880"/>
                  </a:lnTo>
                  <a:lnTo>
                    <a:pt x="211177" y="225210"/>
                  </a:lnTo>
                  <a:lnTo>
                    <a:pt x="262704" y="233797"/>
                  </a:lnTo>
                  <a:lnTo>
                    <a:pt x="318689" y="241584"/>
                  </a:lnTo>
                  <a:lnTo>
                    <a:pt x="378792" y="248516"/>
                  </a:lnTo>
                  <a:lnTo>
                    <a:pt x="442675" y="254536"/>
                  </a:lnTo>
                  <a:lnTo>
                    <a:pt x="510000" y="259588"/>
                  </a:lnTo>
                  <a:lnTo>
                    <a:pt x="580429" y="263615"/>
                  </a:lnTo>
                  <a:lnTo>
                    <a:pt x="653624" y="266561"/>
                  </a:lnTo>
                  <a:lnTo>
                    <a:pt x="729246" y="268370"/>
                  </a:lnTo>
                  <a:lnTo>
                    <a:pt x="806958" y="268985"/>
                  </a:lnTo>
                  <a:lnTo>
                    <a:pt x="884669" y="268370"/>
                  </a:lnTo>
                  <a:lnTo>
                    <a:pt x="960291" y="266561"/>
                  </a:lnTo>
                  <a:lnTo>
                    <a:pt x="1033486" y="263615"/>
                  </a:lnTo>
                  <a:lnTo>
                    <a:pt x="1103915" y="259588"/>
                  </a:lnTo>
                  <a:lnTo>
                    <a:pt x="1171240" y="254536"/>
                  </a:lnTo>
                  <a:lnTo>
                    <a:pt x="1235123" y="248516"/>
                  </a:lnTo>
                  <a:lnTo>
                    <a:pt x="1295226" y="241584"/>
                  </a:lnTo>
                  <a:lnTo>
                    <a:pt x="1351211" y="233797"/>
                  </a:lnTo>
                  <a:lnTo>
                    <a:pt x="1402738" y="225210"/>
                  </a:lnTo>
                  <a:lnTo>
                    <a:pt x="1449470" y="215880"/>
                  </a:lnTo>
                  <a:lnTo>
                    <a:pt x="1491069" y="205863"/>
                  </a:lnTo>
                  <a:lnTo>
                    <a:pt x="1557513" y="183994"/>
                  </a:lnTo>
                  <a:lnTo>
                    <a:pt x="1599364" y="160054"/>
                  </a:lnTo>
                  <a:lnTo>
                    <a:pt x="1613916" y="134492"/>
                  </a:lnTo>
                  <a:lnTo>
                    <a:pt x="1610221" y="121537"/>
                  </a:lnTo>
                  <a:lnTo>
                    <a:pt x="1557513" y="84991"/>
                  </a:lnTo>
                  <a:lnTo>
                    <a:pt x="1491069" y="63122"/>
                  </a:lnTo>
                  <a:lnTo>
                    <a:pt x="1449470" y="53105"/>
                  </a:lnTo>
                  <a:lnTo>
                    <a:pt x="1402738" y="43775"/>
                  </a:lnTo>
                  <a:lnTo>
                    <a:pt x="1351211" y="35188"/>
                  </a:lnTo>
                  <a:lnTo>
                    <a:pt x="1295226" y="27401"/>
                  </a:lnTo>
                  <a:lnTo>
                    <a:pt x="1235123" y="20469"/>
                  </a:lnTo>
                  <a:lnTo>
                    <a:pt x="1171240" y="14449"/>
                  </a:lnTo>
                  <a:lnTo>
                    <a:pt x="1103915" y="9397"/>
                  </a:lnTo>
                  <a:lnTo>
                    <a:pt x="1033486" y="5370"/>
                  </a:lnTo>
                  <a:lnTo>
                    <a:pt x="960291" y="2424"/>
                  </a:lnTo>
                  <a:lnTo>
                    <a:pt x="884669" y="615"/>
                  </a:lnTo>
                  <a:lnTo>
                    <a:pt x="806958" y="0"/>
                  </a:lnTo>
                  <a:close/>
                </a:path>
              </a:pathLst>
            </a:custGeom>
            <a:solidFill>
              <a:srgbClr val="F69C7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830569" y="613613"/>
              <a:ext cx="821131" cy="30510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141596" y="687324"/>
              <a:ext cx="1225550" cy="3364865"/>
            </a:xfrm>
            <a:custGeom>
              <a:avLst/>
              <a:gdLst/>
              <a:ahLst/>
              <a:cxnLst/>
              <a:rect l="l" t="t" r="r" b="b"/>
              <a:pathLst>
                <a:path w="1225550" h="3364865">
                  <a:moveTo>
                    <a:pt x="0" y="3286505"/>
                  </a:moveTo>
                  <a:lnTo>
                    <a:pt x="37973" y="3364738"/>
                  </a:lnTo>
                  <a:lnTo>
                    <a:pt x="71196" y="3300095"/>
                  </a:lnTo>
                  <a:lnTo>
                    <a:pt x="51688" y="3300095"/>
                  </a:lnTo>
                  <a:lnTo>
                    <a:pt x="25780" y="3299841"/>
                  </a:lnTo>
                  <a:lnTo>
                    <a:pt x="25924" y="3286802"/>
                  </a:lnTo>
                  <a:lnTo>
                    <a:pt x="0" y="3286505"/>
                  </a:lnTo>
                  <a:close/>
                </a:path>
                <a:path w="1225550" h="3364865">
                  <a:moveTo>
                    <a:pt x="25924" y="3286802"/>
                  </a:moveTo>
                  <a:lnTo>
                    <a:pt x="25780" y="3299841"/>
                  </a:lnTo>
                  <a:lnTo>
                    <a:pt x="51688" y="3300095"/>
                  </a:lnTo>
                  <a:lnTo>
                    <a:pt x="51814" y="3287098"/>
                  </a:lnTo>
                  <a:lnTo>
                    <a:pt x="25924" y="3286802"/>
                  </a:lnTo>
                  <a:close/>
                </a:path>
                <a:path w="1225550" h="3364865">
                  <a:moveTo>
                    <a:pt x="51814" y="3287098"/>
                  </a:moveTo>
                  <a:lnTo>
                    <a:pt x="51688" y="3300095"/>
                  </a:lnTo>
                  <a:lnTo>
                    <a:pt x="71196" y="3300095"/>
                  </a:lnTo>
                  <a:lnTo>
                    <a:pt x="77724" y="3287395"/>
                  </a:lnTo>
                  <a:lnTo>
                    <a:pt x="51814" y="3287098"/>
                  </a:lnTo>
                  <a:close/>
                </a:path>
                <a:path w="1225550" h="3364865">
                  <a:moveTo>
                    <a:pt x="1223899" y="0"/>
                  </a:moveTo>
                  <a:lnTo>
                    <a:pt x="1167256" y="4952"/>
                  </a:lnTo>
                  <a:lnTo>
                    <a:pt x="1109726" y="19812"/>
                  </a:lnTo>
                  <a:lnTo>
                    <a:pt x="1052576" y="43941"/>
                  </a:lnTo>
                  <a:lnTo>
                    <a:pt x="996314" y="77215"/>
                  </a:lnTo>
                  <a:lnTo>
                    <a:pt x="940562" y="119252"/>
                  </a:lnTo>
                  <a:lnTo>
                    <a:pt x="885825" y="169290"/>
                  </a:lnTo>
                  <a:lnTo>
                    <a:pt x="858647" y="197358"/>
                  </a:lnTo>
                  <a:lnTo>
                    <a:pt x="831723" y="227456"/>
                  </a:lnTo>
                  <a:lnTo>
                    <a:pt x="805052" y="259206"/>
                  </a:lnTo>
                  <a:lnTo>
                    <a:pt x="778637" y="292988"/>
                  </a:lnTo>
                  <a:lnTo>
                    <a:pt x="752475" y="328675"/>
                  </a:lnTo>
                  <a:lnTo>
                    <a:pt x="726439" y="366013"/>
                  </a:lnTo>
                  <a:lnTo>
                    <a:pt x="700786" y="405129"/>
                  </a:lnTo>
                  <a:lnTo>
                    <a:pt x="675386" y="446024"/>
                  </a:lnTo>
                  <a:lnTo>
                    <a:pt x="650366" y="488568"/>
                  </a:lnTo>
                  <a:lnTo>
                    <a:pt x="625475" y="532638"/>
                  </a:lnTo>
                  <a:lnTo>
                    <a:pt x="600963" y="578485"/>
                  </a:lnTo>
                  <a:lnTo>
                    <a:pt x="576833" y="625728"/>
                  </a:lnTo>
                  <a:lnTo>
                    <a:pt x="552957" y="674624"/>
                  </a:lnTo>
                  <a:lnTo>
                    <a:pt x="529589" y="724915"/>
                  </a:lnTo>
                  <a:lnTo>
                    <a:pt x="483742" y="829817"/>
                  </a:lnTo>
                  <a:lnTo>
                    <a:pt x="439292" y="940308"/>
                  </a:lnTo>
                  <a:lnTo>
                    <a:pt x="396620" y="1055877"/>
                  </a:lnTo>
                  <a:lnTo>
                    <a:pt x="355600" y="1176401"/>
                  </a:lnTo>
                  <a:lnTo>
                    <a:pt x="316611" y="1301623"/>
                  </a:lnTo>
                  <a:lnTo>
                    <a:pt x="279400" y="1431036"/>
                  </a:lnTo>
                  <a:lnTo>
                    <a:pt x="244475" y="1564386"/>
                  </a:lnTo>
                  <a:lnTo>
                    <a:pt x="211581" y="1701546"/>
                  </a:lnTo>
                  <a:lnTo>
                    <a:pt x="181101" y="1842008"/>
                  </a:lnTo>
                  <a:lnTo>
                    <a:pt x="152907" y="1985517"/>
                  </a:lnTo>
                  <a:lnTo>
                    <a:pt x="127253" y="2131695"/>
                  </a:lnTo>
                  <a:lnTo>
                    <a:pt x="104139" y="2280539"/>
                  </a:lnTo>
                  <a:lnTo>
                    <a:pt x="83819" y="2431288"/>
                  </a:lnTo>
                  <a:lnTo>
                    <a:pt x="66293" y="2584068"/>
                  </a:lnTo>
                  <a:lnTo>
                    <a:pt x="51688" y="2738374"/>
                  </a:lnTo>
                  <a:lnTo>
                    <a:pt x="40258" y="2893822"/>
                  </a:lnTo>
                  <a:lnTo>
                    <a:pt x="31750" y="3050159"/>
                  </a:lnTo>
                  <a:lnTo>
                    <a:pt x="26797" y="3207258"/>
                  </a:lnTo>
                  <a:lnTo>
                    <a:pt x="25924" y="3286802"/>
                  </a:lnTo>
                  <a:lnTo>
                    <a:pt x="51814" y="3287098"/>
                  </a:lnTo>
                  <a:lnTo>
                    <a:pt x="52577" y="3208020"/>
                  </a:lnTo>
                  <a:lnTo>
                    <a:pt x="57657" y="3051556"/>
                  </a:lnTo>
                  <a:lnTo>
                    <a:pt x="66039" y="2895727"/>
                  </a:lnTo>
                  <a:lnTo>
                    <a:pt x="77597" y="2740787"/>
                  </a:lnTo>
                  <a:lnTo>
                    <a:pt x="91948" y="2586990"/>
                  </a:lnTo>
                  <a:lnTo>
                    <a:pt x="109474" y="2434843"/>
                  </a:lnTo>
                  <a:lnTo>
                    <a:pt x="129793" y="2284476"/>
                  </a:lnTo>
                  <a:lnTo>
                    <a:pt x="152780" y="2136266"/>
                  </a:lnTo>
                  <a:lnTo>
                    <a:pt x="178307" y="1990471"/>
                  </a:lnTo>
                  <a:lnTo>
                    <a:pt x="206375" y="1847468"/>
                  </a:lnTo>
                  <a:lnTo>
                    <a:pt x="236727" y="1707641"/>
                  </a:lnTo>
                  <a:lnTo>
                    <a:pt x="269493" y="1570989"/>
                  </a:lnTo>
                  <a:lnTo>
                    <a:pt x="304418" y="1438275"/>
                  </a:lnTo>
                  <a:lnTo>
                    <a:pt x="341375" y="1309370"/>
                  </a:lnTo>
                  <a:lnTo>
                    <a:pt x="380238" y="1184783"/>
                  </a:lnTo>
                  <a:lnTo>
                    <a:pt x="420877" y="1064895"/>
                  </a:lnTo>
                  <a:lnTo>
                    <a:pt x="463423" y="949833"/>
                  </a:lnTo>
                  <a:lnTo>
                    <a:pt x="507364" y="840104"/>
                  </a:lnTo>
                  <a:lnTo>
                    <a:pt x="552957" y="735838"/>
                  </a:lnTo>
                  <a:lnTo>
                    <a:pt x="576199" y="685926"/>
                  </a:lnTo>
                  <a:lnTo>
                    <a:pt x="599948" y="637539"/>
                  </a:lnTo>
                  <a:lnTo>
                    <a:pt x="623824" y="590676"/>
                  </a:lnTo>
                  <a:lnTo>
                    <a:pt x="648080" y="545338"/>
                  </a:lnTo>
                  <a:lnTo>
                    <a:pt x="672591" y="501650"/>
                  </a:lnTo>
                  <a:lnTo>
                    <a:pt x="697483" y="459613"/>
                  </a:lnTo>
                  <a:lnTo>
                    <a:pt x="722502" y="419353"/>
                  </a:lnTo>
                  <a:lnTo>
                    <a:pt x="747776" y="380746"/>
                  </a:lnTo>
                  <a:lnTo>
                    <a:pt x="773429" y="344042"/>
                  </a:lnTo>
                  <a:lnTo>
                    <a:pt x="799083" y="308990"/>
                  </a:lnTo>
                  <a:lnTo>
                    <a:pt x="824991" y="275843"/>
                  </a:lnTo>
                  <a:lnTo>
                    <a:pt x="851026" y="244601"/>
                  </a:lnTo>
                  <a:lnTo>
                    <a:pt x="877315" y="215264"/>
                  </a:lnTo>
                  <a:lnTo>
                    <a:pt x="930148" y="162687"/>
                  </a:lnTo>
                  <a:lnTo>
                    <a:pt x="983488" y="118237"/>
                  </a:lnTo>
                  <a:lnTo>
                    <a:pt x="1036954" y="82168"/>
                  </a:lnTo>
                  <a:lnTo>
                    <a:pt x="1090422" y="54990"/>
                  </a:lnTo>
                  <a:lnTo>
                    <a:pt x="1143889" y="36449"/>
                  </a:lnTo>
                  <a:lnTo>
                    <a:pt x="1197228" y="27177"/>
                  </a:lnTo>
                  <a:lnTo>
                    <a:pt x="1225041" y="25908"/>
                  </a:lnTo>
                  <a:lnTo>
                    <a:pt x="122389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/>
          <p:nvPr/>
        </p:nvSpPr>
        <p:spPr>
          <a:xfrm>
            <a:off x="7166609" y="4802885"/>
            <a:ext cx="718185" cy="716280"/>
          </a:xfrm>
          <a:custGeom>
            <a:avLst/>
            <a:gdLst/>
            <a:ahLst/>
            <a:cxnLst/>
            <a:rect l="l" t="t" r="r" b="b"/>
            <a:pathLst>
              <a:path w="718184" h="716279">
                <a:moveTo>
                  <a:pt x="0" y="358139"/>
                </a:moveTo>
                <a:lnTo>
                  <a:pt x="3275" y="309554"/>
                </a:lnTo>
                <a:lnTo>
                  <a:pt x="12818" y="262951"/>
                </a:lnTo>
                <a:lnTo>
                  <a:pt x="28199" y="218759"/>
                </a:lnTo>
                <a:lnTo>
                  <a:pt x="48993" y="177404"/>
                </a:lnTo>
                <a:lnTo>
                  <a:pt x="74772" y="139315"/>
                </a:lnTo>
                <a:lnTo>
                  <a:pt x="105108" y="104917"/>
                </a:lnTo>
                <a:lnTo>
                  <a:pt x="139574" y="74640"/>
                </a:lnTo>
                <a:lnTo>
                  <a:pt x="177743" y="48909"/>
                </a:lnTo>
                <a:lnTo>
                  <a:pt x="219188" y="28152"/>
                </a:lnTo>
                <a:lnTo>
                  <a:pt x="263480" y="12797"/>
                </a:lnTo>
                <a:lnTo>
                  <a:pt x="310194" y="3270"/>
                </a:lnTo>
                <a:lnTo>
                  <a:pt x="358901" y="0"/>
                </a:lnTo>
                <a:lnTo>
                  <a:pt x="407609" y="3270"/>
                </a:lnTo>
                <a:lnTo>
                  <a:pt x="454323" y="12797"/>
                </a:lnTo>
                <a:lnTo>
                  <a:pt x="498615" y="28152"/>
                </a:lnTo>
                <a:lnTo>
                  <a:pt x="540060" y="48909"/>
                </a:lnTo>
                <a:lnTo>
                  <a:pt x="578229" y="74640"/>
                </a:lnTo>
                <a:lnTo>
                  <a:pt x="612695" y="104917"/>
                </a:lnTo>
                <a:lnTo>
                  <a:pt x="643031" y="139315"/>
                </a:lnTo>
                <a:lnTo>
                  <a:pt x="668810" y="177404"/>
                </a:lnTo>
                <a:lnTo>
                  <a:pt x="689604" y="218759"/>
                </a:lnTo>
                <a:lnTo>
                  <a:pt x="704985" y="262951"/>
                </a:lnTo>
                <a:lnTo>
                  <a:pt x="714528" y="309554"/>
                </a:lnTo>
                <a:lnTo>
                  <a:pt x="717804" y="358139"/>
                </a:lnTo>
                <a:lnTo>
                  <a:pt x="714528" y="406725"/>
                </a:lnTo>
                <a:lnTo>
                  <a:pt x="704985" y="453328"/>
                </a:lnTo>
                <a:lnTo>
                  <a:pt x="689604" y="497520"/>
                </a:lnTo>
                <a:lnTo>
                  <a:pt x="668810" y="538875"/>
                </a:lnTo>
                <a:lnTo>
                  <a:pt x="643031" y="576964"/>
                </a:lnTo>
                <a:lnTo>
                  <a:pt x="612695" y="611362"/>
                </a:lnTo>
                <a:lnTo>
                  <a:pt x="578229" y="641639"/>
                </a:lnTo>
                <a:lnTo>
                  <a:pt x="540060" y="667370"/>
                </a:lnTo>
                <a:lnTo>
                  <a:pt x="498615" y="688127"/>
                </a:lnTo>
                <a:lnTo>
                  <a:pt x="454323" y="703482"/>
                </a:lnTo>
                <a:lnTo>
                  <a:pt x="407609" y="713009"/>
                </a:lnTo>
                <a:lnTo>
                  <a:pt x="358901" y="716279"/>
                </a:lnTo>
                <a:lnTo>
                  <a:pt x="310194" y="713009"/>
                </a:lnTo>
                <a:lnTo>
                  <a:pt x="263480" y="703482"/>
                </a:lnTo>
                <a:lnTo>
                  <a:pt x="219188" y="688127"/>
                </a:lnTo>
                <a:lnTo>
                  <a:pt x="177743" y="667370"/>
                </a:lnTo>
                <a:lnTo>
                  <a:pt x="139574" y="641639"/>
                </a:lnTo>
                <a:lnTo>
                  <a:pt x="105108" y="611362"/>
                </a:lnTo>
                <a:lnTo>
                  <a:pt x="74772" y="576964"/>
                </a:lnTo>
                <a:lnTo>
                  <a:pt x="48993" y="538875"/>
                </a:lnTo>
                <a:lnTo>
                  <a:pt x="28199" y="497520"/>
                </a:lnTo>
                <a:lnTo>
                  <a:pt x="12818" y="453328"/>
                </a:lnTo>
                <a:lnTo>
                  <a:pt x="3275" y="406725"/>
                </a:lnTo>
                <a:lnTo>
                  <a:pt x="0" y="358139"/>
                </a:lnTo>
                <a:close/>
              </a:path>
            </a:pathLst>
          </a:custGeom>
          <a:ln w="25908">
            <a:solidFill>
              <a:srgbClr val="2A9FBB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3" name="object 13"/>
          <p:cNvGrpSpPr/>
          <p:nvPr/>
        </p:nvGrpSpPr>
        <p:grpSpPr>
          <a:xfrm>
            <a:off x="7766304" y="4053840"/>
            <a:ext cx="2283460" cy="2212975"/>
            <a:chOff x="7766304" y="4053840"/>
            <a:chExt cx="2283460" cy="2212975"/>
          </a:xfrm>
        </p:grpSpPr>
        <p:sp>
          <p:nvSpPr>
            <p:cNvPr id="14" name="object 14"/>
            <p:cNvSpPr/>
            <p:nvPr/>
          </p:nvSpPr>
          <p:spPr>
            <a:xfrm>
              <a:off x="8600694" y="4819650"/>
              <a:ext cx="718185" cy="718185"/>
            </a:xfrm>
            <a:custGeom>
              <a:avLst/>
              <a:gdLst/>
              <a:ahLst/>
              <a:cxnLst/>
              <a:rect l="l" t="t" r="r" b="b"/>
              <a:pathLst>
                <a:path w="718184" h="718185">
                  <a:moveTo>
                    <a:pt x="358901" y="0"/>
                  </a:moveTo>
                  <a:lnTo>
                    <a:pt x="310194" y="3275"/>
                  </a:lnTo>
                  <a:lnTo>
                    <a:pt x="263480" y="12818"/>
                  </a:lnTo>
                  <a:lnTo>
                    <a:pt x="219188" y="28199"/>
                  </a:lnTo>
                  <a:lnTo>
                    <a:pt x="177743" y="48993"/>
                  </a:lnTo>
                  <a:lnTo>
                    <a:pt x="139574" y="74772"/>
                  </a:lnTo>
                  <a:lnTo>
                    <a:pt x="105108" y="105108"/>
                  </a:lnTo>
                  <a:lnTo>
                    <a:pt x="74772" y="139574"/>
                  </a:lnTo>
                  <a:lnTo>
                    <a:pt x="48993" y="177743"/>
                  </a:lnTo>
                  <a:lnTo>
                    <a:pt x="28199" y="219188"/>
                  </a:lnTo>
                  <a:lnTo>
                    <a:pt x="12818" y="263480"/>
                  </a:lnTo>
                  <a:lnTo>
                    <a:pt x="3275" y="310194"/>
                  </a:lnTo>
                  <a:lnTo>
                    <a:pt x="0" y="358901"/>
                  </a:lnTo>
                  <a:lnTo>
                    <a:pt x="3275" y="407609"/>
                  </a:lnTo>
                  <a:lnTo>
                    <a:pt x="12818" y="454323"/>
                  </a:lnTo>
                  <a:lnTo>
                    <a:pt x="28199" y="498615"/>
                  </a:lnTo>
                  <a:lnTo>
                    <a:pt x="48993" y="540060"/>
                  </a:lnTo>
                  <a:lnTo>
                    <a:pt x="74772" y="578229"/>
                  </a:lnTo>
                  <a:lnTo>
                    <a:pt x="105108" y="612695"/>
                  </a:lnTo>
                  <a:lnTo>
                    <a:pt x="139574" y="643031"/>
                  </a:lnTo>
                  <a:lnTo>
                    <a:pt x="177743" y="668810"/>
                  </a:lnTo>
                  <a:lnTo>
                    <a:pt x="219188" y="689604"/>
                  </a:lnTo>
                  <a:lnTo>
                    <a:pt x="263480" y="704985"/>
                  </a:lnTo>
                  <a:lnTo>
                    <a:pt x="310194" y="714528"/>
                  </a:lnTo>
                  <a:lnTo>
                    <a:pt x="358901" y="717804"/>
                  </a:lnTo>
                  <a:lnTo>
                    <a:pt x="407609" y="714528"/>
                  </a:lnTo>
                  <a:lnTo>
                    <a:pt x="454323" y="704985"/>
                  </a:lnTo>
                  <a:lnTo>
                    <a:pt x="498615" y="689604"/>
                  </a:lnTo>
                  <a:lnTo>
                    <a:pt x="540060" y="668810"/>
                  </a:lnTo>
                  <a:lnTo>
                    <a:pt x="578229" y="643031"/>
                  </a:lnTo>
                  <a:lnTo>
                    <a:pt x="612695" y="612695"/>
                  </a:lnTo>
                  <a:lnTo>
                    <a:pt x="643031" y="578229"/>
                  </a:lnTo>
                  <a:lnTo>
                    <a:pt x="668810" y="540060"/>
                  </a:lnTo>
                  <a:lnTo>
                    <a:pt x="689604" y="498615"/>
                  </a:lnTo>
                  <a:lnTo>
                    <a:pt x="704985" y="454323"/>
                  </a:lnTo>
                  <a:lnTo>
                    <a:pt x="714528" y="407609"/>
                  </a:lnTo>
                  <a:lnTo>
                    <a:pt x="717803" y="358901"/>
                  </a:lnTo>
                  <a:lnTo>
                    <a:pt x="714528" y="310194"/>
                  </a:lnTo>
                  <a:lnTo>
                    <a:pt x="704985" y="263480"/>
                  </a:lnTo>
                  <a:lnTo>
                    <a:pt x="689604" y="219188"/>
                  </a:lnTo>
                  <a:lnTo>
                    <a:pt x="668810" y="177743"/>
                  </a:lnTo>
                  <a:lnTo>
                    <a:pt x="643031" y="139574"/>
                  </a:lnTo>
                  <a:lnTo>
                    <a:pt x="612695" y="105108"/>
                  </a:lnTo>
                  <a:lnTo>
                    <a:pt x="578229" y="74772"/>
                  </a:lnTo>
                  <a:lnTo>
                    <a:pt x="540060" y="48993"/>
                  </a:lnTo>
                  <a:lnTo>
                    <a:pt x="498615" y="28199"/>
                  </a:lnTo>
                  <a:lnTo>
                    <a:pt x="454323" y="12818"/>
                  </a:lnTo>
                  <a:lnTo>
                    <a:pt x="407609" y="3275"/>
                  </a:lnTo>
                  <a:lnTo>
                    <a:pt x="358901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884414" y="4066794"/>
              <a:ext cx="2152015" cy="2186940"/>
            </a:xfrm>
            <a:custGeom>
              <a:avLst/>
              <a:gdLst/>
              <a:ahLst/>
              <a:cxnLst/>
              <a:rect l="l" t="t" r="r" b="b"/>
              <a:pathLst>
                <a:path w="2152015" h="2186940">
                  <a:moveTo>
                    <a:pt x="716279" y="1111757"/>
                  </a:moveTo>
                  <a:lnTo>
                    <a:pt x="719555" y="1063050"/>
                  </a:lnTo>
                  <a:lnTo>
                    <a:pt x="729098" y="1016336"/>
                  </a:lnTo>
                  <a:lnTo>
                    <a:pt x="744479" y="972044"/>
                  </a:lnTo>
                  <a:lnTo>
                    <a:pt x="765273" y="930599"/>
                  </a:lnTo>
                  <a:lnTo>
                    <a:pt x="791052" y="892430"/>
                  </a:lnTo>
                  <a:lnTo>
                    <a:pt x="821388" y="857964"/>
                  </a:lnTo>
                  <a:lnTo>
                    <a:pt x="855854" y="827628"/>
                  </a:lnTo>
                  <a:lnTo>
                    <a:pt x="894023" y="801849"/>
                  </a:lnTo>
                  <a:lnTo>
                    <a:pt x="935468" y="781055"/>
                  </a:lnTo>
                  <a:lnTo>
                    <a:pt x="979760" y="765674"/>
                  </a:lnTo>
                  <a:lnTo>
                    <a:pt x="1026474" y="756131"/>
                  </a:lnTo>
                  <a:lnTo>
                    <a:pt x="1075181" y="752855"/>
                  </a:lnTo>
                  <a:lnTo>
                    <a:pt x="1123889" y="756131"/>
                  </a:lnTo>
                  <a:lnTo>
                    <a:pt x="1170603" y="765674"/>
                  </a:lnTo>
                  <a:lnTo>
                    <a:pt x="1214895" y="781055"/>
                  </a:lnTo>
                  <a:lnTo>
                    <a:pt x="1256340" y="801849"/>
                  </a:lnTo>
                  <a:lnTo>
                    <a:pt x="1294509" y="827628"/>
                  </a:lnTo>
                  <a:lnTo>
                    <a:pt x="1328975" y="857964"/>
                  </a:lnTo>
                  <a:lnTo>
                    <a:pt x="1359311" y="892430"/>
                  </a:lnTo>
                  <a:lnTo>
                    <a:pt x="1385090" y="930599"/>
                  </a:lnTo>
                  <a:lnTo>
                    <a:pt x="1405884" y="972044"/>
                  </a:lnTo>
                  <a:lnTo>
                    <a:pt x="1421265" y="1016336"/>
                  </a:lnTo>
                  <a:lnTo>
                    <a:pt x="1430808" y="1063050"/>
                  </a:lnTo>
                  <a:lnTo>
                    <a:pt x="1434083" y="1111757"/>
                  </a:lnTo>
                  <a:lnTo>
                    <a:pt x="1430808" y="1160465"/>
                  </a:lnTo>
                  <a:lnTo>
                    <a:pt x="1421265" y="1207179"/>
                  </a:lnTo>
                  <a:lnTo>
                    <a:pt x="1405884" y="1251471"/>
                  </a:lnTo>
                  <a:lnTo>
                    <a:pt x="1385090" y="1292916"/>
                  </a:lnTo>
                  <a:lnTo>
                    <a:pt x="1359311" y="1331085"/>
                  </a:lnTo>
                  <a:lnTo>
                    <a:pt x="1328975" y="1365551"/>
                  </a:lnTo>
                  <a:lnTo>
                    <a:pt x="1294509" y="1395887"/>
                  </a:lnTo>
                  <a:lnTo>
                    <a:pt x="1256340" y="1421666"/>
                  </a:lnTo>
                  <a:lnTo>
                    <a:pt x="1214895" y="1442460"/>
                  </a:lnTo>
                  <a:lnTo>
                    <a:pt x="1170603" y="1457841"/>
                  </a:lnTo>
                  <a:lnTo>
                    <a:pt x="1123889" y="1467384"/>
                  </a:lnTo>
                  <a:lnTo>
                    <a:pt x="1075181" y="1470659"/>
                  </a:lnTo>
                  <a:lnTo>
                    <a:pt x="1026474" y="1467384"/>
                  </a:lnTo>
                  <a:lnTo>
                    <a:pt x="979760" y="1457841"/>
                  </a:lnTo>
                  <a:lnTo>
                    <a:pt x="935468" y="1442460"/>
                  </a:lnTo>
                  <a:lnTo>
                    <a:pt x="894023" y="1421666"/>
                  </a:lnTo>
                  <a:lnTo>
                    <a:pt x="855854" y="1395887"/>
                  </a:lnTo>
                  <a:lnTo>
                    <a:pt x="821388" y="1365551"/>
                  </a:lnTo>
                  <a:lnTo>
                    <a:pt x="791052" y="1331085"/>
                  </a:lnTo>
                  <a:lnTo>
                    <a:pt x="765273" y="1292916"/>
                  </a:lnTo>
                  <a:lnTo>
                    <a:pt x="744479" y="1251471"/>
                  </a:lnTo>
                  <a:lnTo>
                    <a:pt x="729098" y="1207179"/>
                  </a:lnTo>
                  <a:lnTo>
                    <a:pt x="719555" y="1160465"/>
                  </a:lnTo>
                  <a:lnTo>
                    <a:pt x="716279" y="1111757"/>
                  </a:lnTo>
                  <a:close/>
                </a:path>
                <a:path w="2152015" h="2186940">
                  <a:moveTo>
                    <a:pt x="0" y="1811273"/>
                  </a:moveTo>
                  <a:lnTo>
                    <a:pt x="3270" y="1762571"/>
                  </a:lnTo>
                  <a:lnTo>
                    <a:pt x="12797" y="1715861"/>
                  </a:lnTo>
                  <a:lnTo>
                    <a:pt x="28152" y="1671570"/>
                  </a:lnTo>
                  <a:lnTo>
                    <a:pt x="48909" y="1630126"/>
                  </a:lnTo>
                  <a:lnTo>
                    <a:pt x="74640" y="1591957"/>
                  </a:lnTo>
                  <a:lnTo>
                    <a:pt x="104917" y="1557489"/>
                  </a:lnTo>
                  <a:lnTo>
                    <a:pt x="139315" y="1527152"/>
                  </a:lnTo>
                  <a:lnTo>
                    <a:pt x="177404" y="1501371"/>
                  </a:lnTo>
                  <a:lnTo>
                    <a:pt x="218759" y="1480575"/>
                  </a:lnTo>
                  <a:lnTo>
                    <a:pt x="262951" y="1465191"/>
                  </a:lnTo>
                  <a:lnTo>
                    <a:pt x="309554" y="1455648"/>
                  </a:lnTo>
                  <a:lnTo>
                    <a:pt x="358139" y="1452371"/>
                  </a:lnTo>
                  <a:lnTo>
                    <a:pt x="406725" y="1455648"/>
                  </a:lnTo>
                  <a:lnTo>
                    <a:pt x="453328" y="1465191"/>
                  </a:lnTo>
                  <a:lnTo>
                    <a:pt x="497520" y="1480575"/>
                  </a:lnTo>
                  <a:lnTo>
                    <a:pt x="538875" y="1501371"/>
                  </a:lnTo>
                  <a:lnTo>
                    <a:pt x="576964" y="1527152"/>
                  </a:lnTo>
                  <a:lnTo>
                    <a:pt x="611362" y="1557489"/>
                  </a:lnTo>
                  <a:lnTo>
                    <a:pt x="641639" y="1591957"/>
                  </a:lnTo>
                  <a:lnTo>
                    <a:pt x="667370" y="1630126"/>
                  </a:lnTo>
                  <a:lnTo>
                    <a:pt x="688127" y="1671570"/>
                  </a:lnTo>
                  <a:lnTo>
                    <a:pt x="703482" y="1715861"/>
                  </a:lnTo>
                  <a:lnTo>
                    <a:pt x="713009" y="1762571"/>
                  </a:lnTo>
                  <a:lnTo>
                    <a:pt x="716279" y="1811273"/>
                  </a:lnTo>
                  <a:lnTo>
                    <a:pt x="713009" y="1859976"/>
                  </a:lnTo>
                  <a:lnTo>
                    <a:pt x="703482" y="1906686"/>
                  </a:lnTo>
                  <a:lnTo>
                    <a:pt x="688127" y="1950977"/>
                  </a:lnTo>
                  <a:lnTo>
                    <a:pt x="667370" y="1992421"/>
                  </a:lnTo>
                  <a:lnTo>
                    <a:pt x="641639" y="2030590"/>
                  </a:lnTo>
                  <a:lnTo>
                    <a:pt x="611362" y="2065058"/>
                  </a:lnTo>
                  <a:lnTo>
                    <a:pt x="576964" y="2095395"/>
                  </a:lnTo>
                  <a:lnTo>
                    <a:pt x="538875" y="2121176"/>
                  </a:lnTo>
                  <a:lnTo>
                    <a:pt x="497520" y="2141972"/>
                  </a:lnTo>
                  <a:lnTo>
                    <a:pt x="453328" y="2157356"/>
                  </a:lnTo>
                  <a:lnTo>
                    <a:pt x="406725" y="2166899"/>
                  </a:lnTo>
                  <a:lnTo>
                    <a:pt x="358139" y="2170175"/>
                  </a:lnTo>
                  <a:lnTo>
                    <a:pt x="309554" y="2166899"/>
                  </a:lnTo>
                  <a:lnTo>
                    <a:pt x="262951" y="2157356"/>
                  </a:lnTo>
                  <a:lnTo>
                    <a:pt x="218759" y="2141972"/>
                  </a:lnTo>
                  <a:lnTo>
                    <a:pt x="177404" y="2121176"/>
                  </a:lnTo>
                  <a:lnTo>
                    <a:pt x="139315" y="2095395"/>
                  </a:lnTo>
                  <a:lnTo>
                    <a:pt x="104917" y="2065058"/>
                  </a:lnTo>
                  <a:lnTo>
                    <a:pt x="74640" y="2030590"/>
                  </a:lnTo>
                  <a:lnTo>
                    <a:pt x="48909" y="1992421"/>
                  </a:lnTo>
                  <a:lnTo>
                    <a:pt x="28152" y="1950977"/>
                  </a:lnTo>
                  <a:lnTo>
                    <a:pt x="12797" y="1906686"/>
                  </a:lnTo>
                  <a:lnTo>
                    <a:pt x="3270" y="1859976"/>
                  </a:lnTo>
                  <a:lnTo>
                    <a:pt x="0" y="1811273"/>
                  </a:lnTo>
                  <a:close/>
                </a:path>
                <a:path w="2152015" h="2186940">
                  <a:moveTo>
                    <a:pt x="1434083" y="1828799"/>
                  </a:moveTo>
                  <a:lnTo>
                    <a:pt x="1437359" y="1780203"/>
                  </a:lnTo>
                  <a:lnTo>
                    <a:pt x="1446902" y="1733594"/>
                  </a:lnTo>
                  <a:lnTo>
                    <a:pt x="1462283" y="1689398"/>
                  </a:lnTo>
                  <a:lnTo>
                    <a:pt x="1483077" y="1648042"/>
                  </a:lnTo>
                  <a:lnTo>
                    <a:pt x="1508856" y="1609953"/>
                  </a:lnTo>
                  <a:lnTo>
                    <a:pt x="1539192" y="1575558"/>
                  </a:lnTo>
                  <a:lnTo>
                    <a:pt x="1573658" y="1545284"/>
                  </a:lnTo>
                  <a:lnTo>
                    <a:pt x="1611827" y="1519557"/>
                  </a:lnTo>
                  <a:lnTo>
                    <a:pt x="1653272" y="1498805"/>
                  </a:lnTo>
                  <a:lnTo>
                    <a:pt x="1697564" y="1483453"/>
                  </a:lnTo>
                  <a:lnTo>
                    <a:pt x="1744278" y="1473929"/>
                  </a:lnTo>
                  <a:lnTo>
                    <a:pt x="1792985" y="1470659"/>
                  </a:lnTo>
                  <a:lnTo>
                    <a:pt x="1841693" y="1473929"/>
                  </a:lnTo>
                  <a:lnTo>
                    <a:pt x="1888407" y="1483453"/>
                  </a:lnTo>
                  <a:lnTo>
                    <a:pt x="1932699" y="1498805"/>
                  </a:lnTo>
                  <a:lnTo>
                    <a:pt x="1974144" y="1519557"/>
                  </a:lnTo>
                  <a:lnTo>
                    <a:pt x="2012313" y="1545284"/>
                  </a:lnTo>
                  <a:lnTo>
                    <a:pt x="2046779" y="1575558"/>
                  </a:lnTo>
                  <a:lnTo>
                    <a:pt x="2077115" y="1609953"/>
                  </a:lnTo>
                  <a:lnTo>
                    <a:pt x="2102894" y="1648042"/>
                  </a:lnTo>
                  <a:lnTo>
                    <a:pt x="2123688" y="1689398"/>
                  </a:lnTo>
                  <a:lnTo>
                    <a:pt x="2139069" y="1733594"/>
                  </a:lnTo>
                  <a:lnTo>
                    <a:pt x="2148612" y="1780203"/>
                  </a:lnTo>
                  <a:lnTo>
                    <a:pt x="2151887" y="1828799"/>
                  </a:lnTo>
                  <a:lnTo>
                    <a:pt x="2148612" y="1877396"/>
                  </a:lnTo>
                  <a:lnTo>
                    <a:pt x="2139069" y="1924005"/>
                  </a:lnTo>
                  <a:lnTo>
                    <a:pt x="2123688" y="1968201"/>
                  </a:lnTo>
                  <a:lnTo>
                    <a:pt x="2102894" y="2009557"/>
                  </a:lnTo>
                  <a:lnTo>
                    <a:pt x="2077115" y="2047646"/>
                  </a:lnTo>
                  <a:lnTo>
                    <a:pt x="2046779" y="2082041"/>
                  </a:lnTo>
                  <a:lnTo>
                    <a:pt x="2012313" y="2112315"/>
                  </a:lnTo>
                  <a:lnTo>
                    <a:pt x="1974144" y="2138042"/>
                  </a:lnTo>
                  <a:lnTo>
                    <a:pt x="1932699" y="2158794"/>
                  </a:lnTo>
                  <a:lnTo>
                    <a:pt x="1888407" y="2174146"/>
                  </a:lnTo>
                  <a:lnTo>
                    <a:pt x="1841693" y="2183670"/>
                  </a:lnTo>
                  <a:lnTo>
                    <a:pt x="1792985" y="2186940"/>
                  </a:lnTo>
                  <a:lnTo>
                    <a:pt x="1744278" y="2183670"/>
                  </a:lnTo>
                  <a:lnTo>
                    <a:pt x="1697564" y="2174146"/>
                  </a:lnTo>
                  <a:lnTo>
                    <a:pt x="1653272" y="2158794"/>
                  </a:lnTo>
                  <a:lnTo>
                    <a:pt x="1611827" y="2138042"/>
                  </a:lnTo>
                  <a:lnTo>
                    <a:pt x="1573658" y="2112315"/>
                  </a:lnTo>
                  <a:lnTo>
                    <a:pt x="1539192" y="2082041"/>
                  </a:lnTo>
                  <a:lnTo>
                    <a:pt x="1508856" y="2047646"/>
                  </a:lnTo>
                  <a:lnTo>
                    <a:pt x="1483077" y="2009557"/>
                  </a:lnTo>
                  <a:lnTo>
                    <a:pt x="1462283" y="1968201"/>
                  </a:lnTo>
                  <a:lnTo>
                    <a:pt x="1446902" y="1924005"/>
                  </a:lnTo>
                  <a:lnTo>
                    <a:pt x="1437359" y="1877396"/>
                  </a:lnTo>
                  <a:lnTo>
                    <a:pt x="1434083" y="1828799"/>
                  </a:lnTo>
                  <a:close/>
                </a:path>
                <a:path w="2152015" h="2186940">
                  <a:moveTo>
                    <a:pt x="0" y="358901"/>
                  </a:moveTo>
                  <a:lnTo>
                    <a:pt x="3270" y="310194"/>
                  </a:lnTo>
                  <a:lnTo>
                    <a:pt x="12797" y="263480"/>
                  </a:lnTo>
                  <a:lnTo>
                    <a:pt x="28152" y="219188"/>
                  </a:lnTo>
                  <a:lnTo>
                    <a:pt x="48909" y="177743"/>
                  </a:lnTo>
                  <a:lnTo>
                    <a:pt x="74640" y="139574"/>
                  </a:lnTo>
                  <a:lnTo>
                    <a:pt x="104917" y="105108"/>
                  </a:lnTo>
                  <a:lnTo>
                    <a:pt x="139315" y="74772"/>
                  </a:lnTo>
                  <a:lnTo>
                    <a:pt x="177404" y="48993"/>
                  </a:lnTo>
                  <a:lnTo>
                    <a:pt x="218759" y="28199"/>
                  </a:lnTo>
                  <a:lnTo>
                    <a:pt x="262951" y="12818"/>
                  </a:lnTo>
                  <a:lnTo>
                    <a:pt x="309554" y="3275"/>
                  </a:lnTo>
                  <a:lnTo>
                    <a:pt x="358139" y="0"/>
                  </a:lnTo>
                  <a:lnTo>
                    <a:pt x="406725" y="3275"/>
                  </a:lnTo>
                  <a:lnTo>
                    <a:pt x="453328" y="12818"/>
                  </a:lnTo>
                  <a:lnTo>
                    <a:pt x="497520" y="28199"/>
                  </a:lnTo>
                  <a:lnTo>
                    <a:pt x="538875" y="48993"/>
                  </a:lnTo>
                  <a:lnTo>
                    <a:pt x="576964" y="74772"/>
                  </a:lnTo>
                  <a:lnTo>
                    <a:pt x="611362" y="105108"/>
                  </a:lnTo>
                  <a:lnTo>
                    <a:pt x="641639" y="139574"/>
                  </a:lnTo>
                  <a:lnTo>
                    <a:pt x="667370" y="177743"/>
                  </a:lnTo>
                  <a:lnTo>
                    <a:pt x="688127" y="219188"/>
                  </a:lnTo>
                  <a:lnTo>
                    <a:pt x="703482" y="263480"/>
                  </a:lnTo>
                  <a:lnTo>
                    <a:pt x="713009" y="310194"/>
                  </a:lnTo>
                  <a:lnTo>
                    <a:pt x="716279" y="358901"/>
                  </a:lnTo>
                  <a:lnTo>
                    <a:pt x="713009" y="407609"/>
                  </a:lnTo>
                  <a:lnTo>
                    <a:pt x="703482" y="454323"/>
                  </a:lnTo>
                  <a:lnTo>
                    <a:pt x="688127" y="498615"/>
                  </a:lnTo>
                  <a:lnTo>
                    <a:pt x="667370" y="540060"/>
                  </a:lnTo>
                  <a:lnTo>
                    <a:pt x="641639" y="578229"/>
                  </a:lnTo>
                  <a:lnTo>
                    <a:pt x="611362" y="612695"/>
                  </a:lnTo>
                  <a:lnTo>
                    <a:pt x="576964" y="643031"/>
                  </a:lnTo>
                  <a:lnTo>
                    <a:pt x="538875" y="668810"/>
                  </a:lnTo>
                  <a:lnTo>
                    <a:pt x="497520" y="689604"/>
                  </a:lnTo>
                  <a:lnTo>
                    <a:pt x="453328" y="704985"/>
                  </a:lnTo>
                  <a:lnTo>
                    <a:pt x="406725" y="714528"/>
                  </a:lnTo>
                  <a:lnTo>
                    <a:pt x="358139" y="717803"/>
                  </a:lnTo>
                  <a:lnTo>
                    <a:pt x="309554" y="714528"/>
                  </a:lnTo>
                  <a:lnTo>
                    <a:pt x="262951" y="704985"/>
                  </a:lnTo>
                  <a:lnTo>
                    <a:pt x="218759" y="689604"/>
                  </a:lnTo>
                  <a:lnTo>
                    <a:pt x="177404" y="668810"/>
                  </a:lnTo>
                  <a:lnTo>
                    <a:pt x="139315" y="643031"/>
                  </a:lnTo>
                  <a:lnTo>
                    <a:pt x="104917" y="612695"/>
                  </a:lnTo>
                  <a:lnTo>
                    <a:pt x="74640" y="578229"/>
                  </a:lnTo>
                  <a:lnTo>
                    <a:pt x="48909" y="540060"/>
                  </a:lnTo>
                  <a:lnTo>
                    <a:pt x="28152" y="498615"/>
                  </a:lnTo>
                  <a:lnTo>
                    <a:pt x="12797" y="454323"/>
                  </a:lnTo>
                  <a:lnTo>
                    <a:pt x="3270" y="407609"/>
                  </a:lnTo>
                  <a:lnTo>
                    <a:pt x="0" y="358901"/>
                  </a:lnTo>
                  <a:close/>
                </a:path>
              </a:pathLst>
            </a:custGeom>
            <a:ln w="25908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779258" y="4679442"/>
              <a:ext cx="927100" cy="945515"/>
            </a:xfrm>
            <a:custGeom>
              <a:avLst/>
              <a:gdLst/>
              <a:ahLst/>
              <a:cxnLst/>
              <a:rect l="l" t="t" r="r" b="b"/>
              <a:pathLst>
                <a:path w="927100" h="945514">
                  <a:moveTo>
                    <a:pt x="210058" y="0"/>
                  </a:moveTo>
                  <a:lnTo>
                    <a:pt x="0" y="227964"/>
                  </a:lnTo>
                </a:path>
                <a:path w="927100" h="945514">
                  <a:moveTo>
                    <a:pt x="926719" y="752855"/>
                  </a:moveTo>
                  <a:lnTo>
                    <a:pt x="734568" y="944981"/>
                  </a:lnTo>
                </a:path>
              </a:pathLst>
            </a:custGeom>
            <a:ln w="25908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/>
          <p:nvPr/>
        </p:nvSpPr>
        <p:spPr>
          <a:xfrm>
            <a:off x="2971038" y="5362194"/>
            <a:ext cx="210185" cy="228600"/>
          </a:xfrm>
          <a:custGeom>
            <a:avLst/>
            <a:gdLst/>
            <a:ahLst/>
            <a:cxnLst/>
            <a:rect l="l" t="t" r="r" b="b"/>
            <a:pathLst>
              <a:path w="210185" h="228600">
                <a:moveTo>
                  <a:pt x="210057" y="0"/>
                </a:moveTo>
                <a:lnTo>
                  <a:pt x="0" y="227990"/>
                </a:lnTo>
              </a:path>
            </a:pathLst>
          </a:custGeom>
          <a:ln w="25908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213342" y="5432297"/>
            <a:ext cx="221615" cy="212725"/>
          </a:xfrm>
          <a:custGeom>
            <a:avLst/>
            <a:gdLst/>
            <a:ahLst/>
            <a:cxnLst/>
            <a:rect l="l" t="t" r="r" b="b"/>
            <a:pathLst>
              <a:path w="221615" h="212725">
                <a:moveTo>
                  <a:pt x="221614" y="212610"/>
                </a:moveTo>
                <a:lnTo>
                  <a:pt x="0" y="0"/>
                </a:lnTo>
              </a:path>
            </a:pathLst>
          </a:custGeom>
          <a:ln w="25907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495538" y="4679441"/>
            <a:ext cx="246379" cy="241300"/>
          </a:xfrm>
          <a:custGeom>
            <a:avLst/>
            <a:gdLst/>
            <a:ahLst/>
            <a:cxnLst/>
            <a:rect l="l" t="t" r="r" b="b"/>
            <a:pathLst>
              <a:path w="246379" h="241300">
                <a:moveTo>
                  <a:pt x="245871" y="240791"/>
                </a:moveTo>
                <a:lnTo>
                  <a:pt x="0" y="0"/>
                </a:lnTo>
              </a:path>
            </a:pathLst>
          </a:custGeom>
          <a:ln w="25908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167121" y="5401817"/>
            <a:ext cx="192405" cy="224154"/>
          </a:xfrm>
          <a:custGeom>
            <a:avLst/>
            <a:gdLst/>
            <a:ahLst/>
            <a:cxnLst/>
            <a:rect l="l" t="t" r="r" b="b"/>
            <a:pathLst>
              <a:path w="192404" h="224154">
                <a:moveTo>
                  <a:pt x="192150" y="224104"/>
                </a:moveTo>
                <a:lnTo>
                  <a:pt x="0" y="0"/>
                </a:lnTo>
              </a:path>
            </a:pathLst>
          </a:custGeom>
          <a:ln w="25908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432553" y="4664202"/>
            <a:ext cx="210185" cy="246379"/>
          </a:xfrm>
          <a:custGeom>
            <a:avLst/>
            <a:gdLst/>
            <a:ahLst/>
            <a:cxnLst/>
            <a:rect l="l" t="t" r="r" b="b"/>
            <a:pathLst>
              <a:path w="210185" h="246379">
                <a:moveTo>
                  <a:pt x="210058" y="245872"/>
                </a:moveTo>
                <a:lnTo>
                  <a:pt x="0" y="0"/>
                </a:lnTo>
              </a:path>
            </a:pathLst>
          </a:custGeom>
          <a:ln w="25908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716273" y="5398770"/>
            <a:ext cx="212725" cy="212725"/>
          </a:xfrm>
          <a:custGeom>
            <a:avLst/>
            <a:gdLst/>
            <a:ahLst/>
            <a:cxnLst/>
            <a:rect l="l" t="t" r="r" b="b"/>
            <a:pathLst>
              <a:path w="212725" h="212725">
                <a:moveTo>
                  <a:pt x="212598" y="212610"/>
                </a:moveTo>
                <a:lnTo>
                  <a:pt x="0" y="0"/>
                </a:lnTo>
              </a:path>
            </a:pathLst>
          </a:custGeom>
          <a:ln w="25908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697985" y="4618482"/>
            <a:ext cx="210185" cy="227965"/>
          </a:xfrm>
          <a:custGeom>
            <a:avLst/>
            <a:gdLst/>
            <a:ahLst/>
            <a:cxnLst/>
            <a:rect l="l" t="t" r="r" b="b"/>
            <a:pathLst>
              <a:path w="210185" h="227964">
                <a:moveTo>
                  <a:pt x="210058" y="0"/>
                </a:moveTo>
                <a:lnTo>
                  <a:pt x="0" y="227965"/>
                </a:lnTo>
              </a:path>
            </a:pathLst>
          </a:custGeom>
          <a:ln w="25908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4" name="object 24"/>
          <p:cNvGrpSpPr/>
          <p:nvPr/>
        </p:nvGrpSpPr>
        <p:grpSpPr>
          <a:xfrm>
            <a:off x="6979157" y="665226"/>
            <a:ext cx="4611370" cy="4260850"/>
            <a:chOff x="6979157" y="665226"/>
            <a:chExt cx="4611370" cy="4260850"/>
          </a:xfrm>
        </p:grpSpPr>
        <p:sp>
          <p:nvSpPr>
            <p:cNvPr id="25" name="object 25"/>
            <p:cNvSpPr/>
            <p:nvPr/>
          </p:nvSpPr>
          <p:spPr>
            <a:xfrm>
              <a:off x="6979157" y="665226"/>
              <a:ext cx="2247265" cy="4260850"/>
            </a:xfrm>
            <a:custGeom>
              <a:avLst/>
              <a:gdLst/>
              <a:ahLst/>
              <a:cxnLst/>
              <a:rect l="l" t="t" r="r" b="b"/>
              <a:pathLst>
                <a:path w="2247265" h="4260850">
                  <a:moveTo>
                    <a:pt x="78257" y="26212"/>
                  </a:moveTo>
                  <a:lnTo>
                    <a:pt x="77031" y="52045"/>
                  </a:lnTo>
                  <a:lnTo>
                    <a:pt x="102870" y="53975"/>
                  </a:lnTo>
                  <a:lnTo>
                    <a:pt x="154432" y="61468"/>
                  </a:lnTo>
                  <a:lnTo>
                    <a:pt x="205994" y="71882"/>
                  </a:lnTo>
                  <a:lnTo>
                    <a:pt x="257428" y="85089"/>
                  </a:lnTo>
                  <a:lnTo>
                    <a:pt x="308864" y="101219"/>
                  </a:lnTo>
                  <a:lnTo>
                    <a:pt x="360045" y="120014"/>
                  </a:lnTo>
                  <a:lnTo>
                    <a:pt x="411099" y="141604"/>
                  </a:lnTo>
                  <a:lnTo>
                    <a:pt x="462025" y="165988"/>
                  </a:lnTo>
                  <a:lnTo>
                    <a:pt x="512825" y="192912"/>
                  </a:lnTo>
                  <a:lnTo>
                    <a:pt x="563372" y="222503"/>
                  </a:lnTo>
                  <a:lnTo>
                    <a:pt x="613664" y="254635"/>
                  </a:lnTo>
                  <a:lnTo>
                    <a:pt x="663575" y="289306"/>
                  </a:lnTo>
                  <a:lnTo>
                    <a:pt x="713359" y="326389"/>
                  </a:lnTo>
                  <a:lnTo>
                    <a:pt x="762635" y="365887"/>
                  </a:lnTo>
                  <a:lnTo>
                    <a:pt x="811657" y="407670"/>
                  </a:lnTo>
                  <a:lnTo>
                    <a:pt x="860298" y="451993"/>
                  </a:lnTo>
                  <a:lnTo>
                    <a:pt x="908431" y="498475"/>
                  </a:lnTo>
                  <a:lnTo>
                    <a:pt x="956183" y="547115"/>
                  </a:lnTo>
                  <a:lnTo>
                    <a:pt x="1003426" y="598043"/>
                  </a:lnTo>
                  <a:lnTo>
                    <a:pt x="1050163" y="651128"/>
                  </a:lnTo>
                  <a:lnTo>
                    <a:pt x="1096518" y="706247"/>
                  </a:lnTo>
                  <a:lnTo>
                    <a:pt x="1142238" y="763524"/>
                  </a:lnTo>
                  <a:lnTo>
                    <a:pt x="1187450" y="822578"/>
                  </a:lnTo>
                  <a:lnTo>
                    <a:pt x="1231900" y="883665"/>
                  </a:lnTo>
                  <a:lnTo>
                    <a:pt x="1275715" y="946658"/>
                  </a:lnTo>
                  <a:lnTo>
                    <a:pt x="1319022" y="1011427"/>
                  </a:lnTo>
                  <a:lnTo>
                    <a:pt x="1361567" y="1078102"/>
                  </a:lnTo>
                  <a:lnTo>
                    <a:pt x="1403477" y="1146428"/>
                  </a:lnTo>
                  <a:lnTo>
                    <a:pt x="1444625" y="1216533"/>
                  </a:lnTo>
                  <a:lnTo>
                    <a:pt x="1484884" y="1288288"/>
                  </a:lnTo>
                  <a:lnTo>
                    <a:pt x="1524508" y="1361439"/>
                  </a:lnTo>
                  <a:lnTo>
                    <a:pt x="1563243" y="1436370"/>
                  </a:lnTo>
                  <a:lnTo>
                    <a:pt x="1601089" y="1512570"/>
                  </a:lnTo>
                  <a:lnTo>
                    <a:pt x="1674368" y="1669541"/>
                  </a:lnTo>
                  <a:lnTo>
                    <a:pt x="1743964" y="1831975"/>
                  </a:lnTo>
                  <a:lnTo>
                    <a:pt x="1809623" y="1999488"/>
                  </a:lnTo>
                  <a:lnTo>
                    <a:pt x="1871218" y="2171573"/>
                  </a:lnTo>
                  <a:lnTo>
                    <a:pt x="1928622" y="2347976"/>
                  </a:lnTo>
                  <a:lnTo>
                    <a:pt x="1981453" y="2528189"/>
                  </a:lnTo>
                  <a:lnTo>
                    <a:pt x="2029587" y="2711958"/>
                  </a:lnTo>
                  <a:lnTo>
                    <a:pt x="2072767" y="2898775"/>
                  </a:lnTo>
                  <a:lnTo>
                    <a:pt x="2110867" y="3088132"/>
                  </a:lnTo>
                  <a:lnTo>
                    <a:pt x="2143887" y="3280029"/>
                  </a:lnTo>
                  <a:lnTo>
                    <a:pt x="2171065" y="3473704"/>
                  </a:lnTo>
                  <a:lnTo>
                    <a:pt x="2192655" y="3669156"/>
                  </a:lnTo>
                  <a:lnTo>
                    <a:pt x="2201418" y="3767328"/>
                  </a:lnTo>
                  <a:lnTo>
                    <a:pt x="2208403" y="3865626"/>
                  </a:lnTo>
                  <a:lnTo>
                    <a:pt x="2213991" y="3964178"/>
                  </a:lnTo>
                  <a:lnTo>
                    <a:pt x="2218055" y="4062856"/>
                  </a:lnTo>
                  <a:lnTo>
                    <a:pt x="2220341" y="4161536"/>
                  </a:lnTo>
                  <a:lnTo>
                    <a:pt x="2221230" y="4260596"/>
                  </a:lnTo>
                  <a:lnTo>
                    <a:pt x="2247138" y="4260469"/>
                  </a:lnTo>
                  <a:lnTo>
                    <a:pt x="2246249" y="4161409"/>
                  </a:lnTo>
                  <a:lnTo>
                    <a:pt x="2243836" y="4062222"/>
                  </a:lnTo>
                  <a:lnTo>
                    <a:pt x="2239899" y="3963162"/>
                  </a:lnTo>
                  <a:lnTo>
                    <a:pt x="2234311" y="3864102"/>
                  </a:lnTo>
                  <a:lnTo>
                    <a:pt x="2227199" y="3765423"/>
                  </a:lnTo>
                  <a:lnTo>
                    <a:pt x="2218563" y="3666998"/>
                  </a:lnTo>
                  <a:lnTo>
                    <a:pt x="2196846" y="3470910"/>
                  </a:lnTo>
                  <a:lnTo>
                    <a:pt x="2169541" y="3276473"/>
                  </a:lnTo>
                  <a:lnTo>
                    <a:pt x="2136521" y="3083814"/>
                  </a:lnTo>
                  <a:lnTo>
                    <a:pt x="2098167" y="2893568"/>
                  </a:lnTo>
                  <a:lnTo>
                    <a:pt x="2054733" y="2706116"/>
                  </a:lnTo>
                  <a:lnTo>
                    <a:pt x="2006473" y="2521585"/>
                  </a:lnTo>
                  <a:lnTo>
                    <a:pt x="1953387" y="2340610"/>
                  </a:lnTo>
                  <a:lnTo>
                    <a:pt x="1895856" y="2163572"/>
                  </a:lnTo>
                  <a:lnTo>
                    <a:pt x="1834007" y="1990725"/>
                  </a:lnTo>
                  <a:lnTo>
                    <a:pt x="1768094" y="1822577"/>
                  </a:lnTo>
                  <a:lnTo>
                    <a:pt x="1698244" y="1659382"/>
                  </a:lnTo>
                  <a:lnTo>
                    <a:pt x="1624584" y="1501648"/>
                  </a:lnTo>
                  <a:lnTo>
                    <a:pt x="1586484" y="1424813"/>
                  </a:lnTo>
                  <a:lnTo>
                    <a:pt x="1547495" y="1349502"/>
                  </a:lnTo>
                  <a:lnTo>
                    <a:pt x="1507617" y="1275841"/>
                  </a:lnTo>
                  <a:lnTo>
                    <a:pt x="1467231" y="1203833"/>
                  </a:lnTo>
                  <a:lnTo>
                    <a:pt x="1425828" y="1133348"/>
                  </a:lnTo>
                  <a:lnTo>
                    <a:pt x="1383665" y="1064514"/>
                  </a:lnTo>
                  <a:lnTo>
                    <a:pt x="1340866" y="997585"/>
                  </a:lnTo>
                  <a:lnTo>
                    <a:pt x="1297305" y="932307"/>
                  </a:lnTo>
                  <a:lnTo>
                    <a:pt x="1253109" y="868934"/>
                  </a:lnTo>
                  <a:lnTo>
                    <a:pt x="1208277" y="807338"/>
                  </a:lnTo>
                  <a:lnTo>
                    <a:pt x="1162812" y="747776"/>
                  </a:lnTo>
                  <a:lnTo>
                    <a:pt x="1116711" y="690118"/>
                  </a:lnTo>
                  <a:lnTo>
                    <a:pt x="1070102" y="634491"/>
                  </a:lnTo>
                  <a:lnTo>
                    <a:pt x="1022858" y="580898"/>
                  </a:lnTo>
                  <a:lnTo>
                    <a:pt x="975106" y="529589"/>
                  </a:lnTo>
                  <a:lnTo>
                    <a:pt x="926973" y="480313"/>
                  </a:lnTo>
                  <a:lnTo>
                    <a:pt x="878205" y="433324"/>
                  </a:lnTo>
                  <a:lnTo>
                    <a:pt x="829056" y="388620"/>
                  </a:lnTo>
                  <a:lnTo>
                    <a:pt x="779399" y="346201"/>
                  </a:lnTo>
                  <a:lnTo>
                    <a:pt x="729488" y="306070"/>
                  </a:lnTo>
                  <a:lnTo>
                    <a:pt x="679069" y="268477"/>
                  </a:lnTo>
                  <a:lnTo>
                    <a:pt x="628396" y="233299"/>
                  </a:lnTo>
                  <a:lnTo>
                    <a:pt x="577342" y="200660"/>
                  </a:lnTo>
                  <a:lnTo>
                    <a:pt x="525907" y="170561"/>
                  </a:lnTo>
                  <a:lnTo>
                    <a:pt x="474218" y="143001"/>
                  </a:lnTo>
                  <a:lnTo>
                    <a:pt x="422275" y="118237"/>
                  </a:lnTo>
                  <a:lnTo>
                    <a:pt x="370077" y="96138"/>
                  </a:lnTo>
                  <a:lnTo>
                    <a:pt x="317753" y="76962"/>
                  </a:lnTo>
                  <a:lnTo>
                    <a:pt x="265175" y="60451"/>
                  </a:lnTo>
                  <a:lnTo>
                    <a:pt x="212344" y="46736"/>
                  </a:lnTo>
                  <a:lnTo>
                    <a:pt x="159512" y="36068"/>
                  </a:lnTo>
                  <a:lnTo>
                    <a:pt x="106552" y="28321"/>
                  </a:lnTo>
                  <a:lnTo>
                    <a:pt x="78257" y="26212"/>
                  </a:lnTo>
                  <a:close/>
                </a:path>
                <a:path w="2247265" h="4260850">
                  <a:moveTo>
                    <a:pt x="79501" y="0"/>
                  </a:moveTo>
                  <a:lnTo>
                    <a:pt x="0" y="35051"/>
                  </a:lnTo>
                  <a:lnTo>
                    <a:pt x="75819" y="77597"/>
                  </a:lnTo>
                  <a:lnTo>
                    <a:pt x="77031" y="52045"/>
                  </a:lnTo>
                  <a:lnTo>
                    <a:pt x="63753" y="51053"/>
                  </a:lnTo>
                  <a:lnTo>
                    <a:pt x="65659" y="25273"/>
                  </a:lnTo>
                  <a:lnTo>
                    <a:pt x="78302" y="25273"/>
                  </a:lnTo>
                  <a:lnTo>
                    <a:pt x="79501" y="0"/>
                  </a:lnTo>
                  <a:close/>
                </a:path>
                <a:path w="2247265" h="4260850">
                  <a:moveTo>
                    <a:pt x="65659" y="25273"/>
                  </a:moveTo>
                  <a:lnTo>
                    <a:pt x="63753" y="51053"/>
                  </a:lnTo>
                  <a:lnTo>
                    <a:pt x="77031" y="52045"/>
                  </a:lnTo>
                  <a:lnTo>
                    <a:pt x="78257" y="26212"/>
                  </a:lnTo>
                  <a:lnTo>
                    <a:pt x="65659" y="25273"/>
                  </a:lnTo>
                  <a:close/>
                </a:path>
                <a:path w="2247265" h="4260850">
                  <a:moveTo>
                    <a:pt x="78302" y="25273"/>
                  </a:moveTo>
                  <a:lnTo>
                    <a:pt x="65659" y="25273"/>
                  </a:lnTo>
                  <a:lnTo>
                    <a:pt x="78257" y="26212"/>
                  </a:lnTo>
                  <a:lnTo>
                    <a:pt x="78302" y="25273"/>
                  </a:lnTo>
                  <a:close/>
                </a:path>
              </a:pathLst>
            </a:custGeom>
            <a:solidFill>
              <a:srgbClr val="779F3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71787" y="2046731"/>
              <a:ext cx="2618358" cy="304800"/>
            </a:xfrm>
            <a:prstGeom prst="rect">
              <a:avLst/>
            </a:prstGeom>
          </p:spPr>
        </p:pic>
      </p:grpSp>
      <p:sp>
        <p:nvSpPr>
          <p:cNvPr id="27" name="object 27"/>
          <p:cNvSpPr/>
          <p:nvPr/>
        </p:nvSpPr>
        <p:spPr>
          <a:xfrm>
            <a:off x="4379214" y="2524505"/>
            <a:ext cx="1434465" cy="1452880"/>
          </a:xfrm>
          <a:custGeom>
            <a:avLst/>
            <a:gdLst/>
            <a:ahLst/>
            <a:cxnLst/>
            <a:rect l="l" t="t" r="r" b="b"/>
            <a:pathLst>
              <a:path w="1434464" h="1452879">
                <a:moveTo>
                  <a:pt x="0" y="1093470"/>
                </a:moveTo>
                <a:lnTo>
                  <a:pt x="3275" y="1044762"/>
                </a:lnTo>
                <a:lnTo>
                  <a:pt x="12818" y="998048"/>
                </a:lnTo>
                <a:lnTo>
                  <a:pt x="28199" y="953756"/>
                </a:lnTo>
                <a:lnTo>
                  <a:pt x="48993" y="912311"/>
                </a:lnTo>
                <a:lnTo>
                  <a:pt x="74772" y="874142"/>
                </a:lnTo>
                <a:lnTo>
                  <a:pt x="105108" y="839676"/>
                </a:lnTo>
                <a:lnTo>
                  <a:pt x="139574" y="809340"/>
                </a:lnTo>
                <a:lnTo>
                  <a:pt x="177743" y="783561"/>
                </a:lnTo>
                <a:lnTo>
                  <a:pt x="219188" y="762767"/>
                </a:lnTo>
                <a:lnTo>
                  <a:pt x="263480" y="747386"/>
                </a:lnTo>
                <a:lnTo>
                  <a:pt x="310194" y="737843"/>
                </a:lnTo>
                <a:lnTo>
                  <a:pt x="358901" y="734568"/>
                </a:lnTo>
                <a:lnTo>
                  <a:pt x="407609" y="737843"/>
                </a:lnTo>
                <a:lnTo>
                  <a:pt x="454323" y="747386"/>
                </a:lnTo>
                <a:lnTo>
                  <a:pt x="498615" y="762767"/>
                </a:lnTo>
                <a:lnTo>
                  <a:pt x="540060" y="783561"/>
                </a:lnTo>
                <a:lnTo>
                  <a:pt x="578229" y="809340"/>
                </a:lnTo>
                <a:lnTo>
                  <a:pt x="612695" y="839676"/>
                </a:lnTo>
                <a:lnTo>
                  <a:pt x="643031" y="874142"/>
                </a:lnTo>
                <a:lnTo>
                  <a:pt x="668810" y="912311"/>
                </a:lnTo>
                <a:lnTo>
                  <a:pt x="689604" y="953756"/>
                </a:lnTo>
                <a:lnTo>
                  <a:pt x="704985" y="998048"/>
                </a:lnTo>
                <a:lnTo>
                  <a:pt x="714528" y="1044762"/>
                </a:lnTo>
                <a:lnTo>
                  <a:pt x="717803" y="1093470"/>
                </a:lnTo>
                <a:lnTo>
                  <a:pt x="714528" y="1142177"/>
                </a:lnTo>
                <a:lnTo>
                  <a:pt x="704985" y="1188891"/>
                </a:lnTo>
                <a:lnTo>
                  <a:pt x="689604" y="1233183"/>
                </a:lnTo>
                <a:lnTo>
                  <a:pt x="668810" y="1274628"/>
                </a:lnTo>
                <a:lnTo>
                  <a:pt x="643031" y="1312797"/>
                </a:lnTo>
                <a:lnTo>
                  <a:pt x="612695" y="1347263"/>
                </a:lnTo>
                <a:lnTo>
                  <a:pt x="578229" y="1377599"/>
                </a:lnTo>
                <a:lnTo>
                  <a:pt x="540060" y="1403378"/>
                </a:lnTo>
                <a:lnTo>
                  <a:pt x="498615" y="1424172"/>
                </a:lnTo>
                <a:lnTo>
                  <a:pt x="454323" y="1439553"/>
                </a:lnTo>
                <a:lnTo>
                  <a:pt x="407609" y="1449096"/>
                </a:lnTo>
                <a:lnTo>
                  <a:pt x="358901" y="1452372"/>
                </a:lnTo>
                <a:lnTo>
                  <a:pt x="310194" y="1449096"/>
                </a:lnTo>
                <a:lnTo>
                  <a:pt x="263480" y="1439553"/>
                </a:lnTo>
                <a:lnTo>
                  <a:pt x="219188" y="1424172"/>
                </a:lnTo>
                <a:lnTo>
                  <a:pt x="177743" y="1403378"/>
                </a:lnTo>
                <a:lnTo>
                  <a:pt x="139574" y="1377599"/>
                </a:lnTo>
                <a:lnTo>
                  <a:pt x="105108" y="1347263"/>
                </a:lnTo>
                <a:lnTo>
                  <a:pt x="74772" y="1312797"/>
                </a:lnTo>
                <a:lnTo>
                  <a:pt x="48993" y="1274628"/>
                </a:lnTo>
                <a:lnTo>
                  <a:pt x="28199" y="1233183"/>
                </a:lnTo>
                <a:lnTo>
                  <a:pt x="12818" y="1188891"/>
                </a:lnTo>
                <a:lnTo>
                  <a:pt x="3275" y="1142177"/>
                </a:lnTo>
                <a:lnTo>
                  <a:pt x="0" y="1093470"/>
                </a:lnTo>
                <a:close/>
              </a:path>
              <a:path w="1434464" h="1452879">
                <a:moveTo>
                  <a:pt x="717803" y="358902"/>
                </a:moveTo>
                <a:lnTo>
                  <a:pt x="721074" y="310194"/>
                </a:lnTo>
                <a:lnTo>
                  <a:pt x="730601" y="263480"/>
                </a:lnTo>
                <a:lnTo>
                  <a:pt x="745956" y="219188"/>
                </a:lnTo>
                <a:lnTo>
                  <a:pt x="766713" y="177743"/>
                </a:lnTo>
                <a:lnTo>
                  <a:pt x="792444" y="139574"/>
                </a:lnTo>
                <a:lnTo>
                  <a:pt x="822721" y="105108"/>
                </a:lnTo>
                <a:lnTo>
                  <a:pt x="857119" y="74772"/>
                </a:lnTo>
                <a:lnTo>
                  <a:pt x="895208" y="48993"/>
                </a:lnTo>
                <a:lnTo>
                  <a:pt x="936563" y="28199"/>
                </a:lnTo>
                <a:lnTo>
                  <a:pt x="980755" y="12818"/>
                </a:lnTo>
                <a:lnTo>
                  <a:pt x="1027358" y="3275"/>
                </a:lnTo>
                <a:lnTo>
                  <a:pt x="1075944" y="0"/>
                </a:lnTo>
                <a:lnTo>
                  <a:pt x="1124529" y="3275"/>
                </a:lnTo>
                <a:lnTo>
                  <a:pt x="1171132" y="12818"/>
                </a:lnTo>
                <a:lnTo>
                  <a:pt x="1215324" y="28199"/>
                </a:lnTo>
                <a:lnTo>
                  <a:pt x="1256679" y="48993"/>
                </a:lnTo>
                <a:lnTo>
                  <a:pt x="1294768" y="74772"/>
                </a:lnTo>
                <a:lnTo>
                  <a:pt x="1329166" y="105108"/>
                </a:lnTo>
                <a:lnTo>
                  <a:pt x="1359443" y="139574"/>
                </a:lnTo>
                <a:lnTo>
                  <a:pt x="1385174" y="177743"/>
                </a:lnTo>
                <a:lnTo>
                  <a:pt x="1405931" y="219188"/>
                </a:lnTo>
                <a:lnTo>
                  <a:pt x="1421286" y="263480"/>
                </a:lnTo>
                <a:lnTo>
                  <a:pt x="1430813" y="310194"/>
                </a:lnTo>
                <a:lnTo>
                  <a:pt x="1434084" y="358902"/>
                </a:lnTo>
                <a:lnTo>
                  <a:pt x="1430813" y="407609"/>
                </a:lnTo>
                <a:lnTo>
                  <a:pt x="1421286" y="454323"/>
                </a:lnTo>
                <a:lnTo>
                  <a:pt x="1405931" y="498615"/>
                </a:lnTo>
                <a:lnTo>
                  <a:pt x="1385174" y="540060"/>
                </a:lnTo>
                <a:lnTo>
                  <a:pt x="1359443" y="578229"/>
                </a:lnTo>
                <a:lnTo>
                  <a:pt x="1329166" y="612695"/>
                </a:lnTo>
                <a:lnTo>
                  <a:pt x="1294768" y="643031"/>
                </a:lnTo>
                <a:lnTo>
                  <a:pt x="1256679" y="668810"/>
                </a:lnTo>
                <a:lnTo>
                  <a:pt x="1215324" y="689604"/>
                </a:lnTo>
                <a:lnTo>
                  <a:pt x="1171132" y="704985"/>
                </a:lnTo>
                <a:lnTo>
                  <a:pt x="1124529" y="714528"/>
                </a:lnTo>
                <a:lnTo>
                  <a:pt x="1075944" y="717804"/>
                </a:lnTo>
                <a:lnTo>
                  <a:pt x="1027358" y="714528"/>
                </a:lnTo>
                <a:lnTo>
                  <a:pt x="980755" y="704985"/>
                </a:lnTo>
                <a:lnTo>
                  <a:pt x="936563" y="689604"/>
                </a:lnTo>
                <a:lnTo>
                  <a:pt x="895208" y="668810"/>
                </a:lnTo>
                <a:lnTo>
                  <a:pt x="857119" y="643031"/>
                </a:lnTo>
                <a:lnTo>
                  <a:pt x="822721" y="612695"/>
                </a:lnTo>
                <a:lnTo>
                  <a:pt x="792444" y="578229"/>
                </a:lnTo>
                <a:lnTo>
                  <a:pt x="766713" y="540060"/>
                </a:lnTo>
                <a:lnTo>
                  <a:pt x="745956" y="498615"/>
                </a:lnTo>
                <a:lnTo>
                  <a:pt x="730601" y="454323"/>
                </a:lnTo>
                <a:lnTo>
                  <a:pt x="721074" y="407609"/>
                </a:lnTo>
                <a:lnTo>
                  <a:pt x="717803" y="358902"/>
                </a:lnTo>
                <a:close/>
              </a:path>
            </a:pathLst>
          </a:custGeom>
          <a:ln w="25908">
            <a:solidFill>
              <a:srgbClr val="2A9FBB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8" name="object 28"/>
          <p:cNvGrpSpPr/>
          <p:nvPr/>
        </p:nvGrpSpPr>
        <p:grpSpPr>
          <a:xfrm>
            <a:off x="5695188" y="1776983"/>
            <a:ext cx="2283460" cy="2212975"/>
            <a:chOff x="5695188" y="1776983"/>
            <a:chExt cx="2283460" cy="2212975"/>
          </a:xfrm>
        </p:grpSpPr>
        <p:sp>
          <p:nvSpPr>
            <p:cNvPr id="29" name="object 29"/>
            <p:cNvSpPr/>
            <p:nvPr/>
          </p:nvSpPr>
          <p:spPr>
            <a:xfrm>
              <a:off x="5813298" y="1789937"/>
              <a:ext cx="2152015" cy="2186940"/>
            </a:xfrm>
            <a:custGeom>
              <a:avLst/>
              <a:gdLst/>
              <a:ahLst/>
              <a:cxnLst/>
              <a:rect l="l" t="t" r="r" b="b"/>
              <a:pathLst>
                <a:path w="2152015" h="2186940">
                  <a:moveTo>
                    <a:pt x="717803" y="1110996"/>
                  </a:moveTo>
                  <a:lnTo>
                    <a:pt x="721079" y="1062410"/>
                  </a:lnTo>
                  <a:lnTo>
                    <a:pt x="730622" y="1015807"/>
                  </a:lnTo>
                  <a:lnTo>
                    <a:pt x="746003" y="971615"/>
                  </a:lnTo>
                  <a:lnTo>
                    <a:pt x="766797" y="930260"/>
                  </a:lnTo>
                  <a:lnTo>
                    <a:pt x="792576" y="892171"/>
                  </a:lnTo>
                  <a:lnTo>
                    <a:pt x="822912" y="857773"/>
                  </a:lnTo>
                  <a:lnTo>
                    <a:pt x="857378" y="827496"/>
                  </a:lnTo>
                  <a:lnTo>
                    <a:pt x="895547" y="801765"/>
                  </a:lnTo>
                  <a:lnTo>
                    <a:pt x="936992" y="781008"/>
                  </a:lnTo>
                  <a:lnTo>
                    <a:pt x="981284" y="765653"/>
                  </a:lnTo>
                  <a:lnTo>
                    <a:pt x="1027998" y="756126"/>
                  </a:lnTo>
                  <a:lnTo>
                    <a:pt x="1076705" y="752856"/>
                  </a:lnTo>
                  <a:lnTo>
                    <a:pt x="1125413" y="756126"/>
                  </a:lnTo>
                  <a:lnTo>
                    <a:pt x="1172127" y="765653"/>
                  </a:lnTo>
                  <a:lnTo>
                    <a:pt x="1216419" y="781008"/>
                  </a:lnTo>
                  <a:lnTo>
                    <a:pt x="1257864" y="801765"/>
                  </a:lnTo>
                  <a:lnTo>
                    <a:pt x="1296033" y="827496"/>
                  </a:lnTo>
                  <a:lnTo>
                    <a:pt x="1330499" y="857773"/>
                  </a:lnTo>
                  <a:lnTo>
                    <a:pt x="1360835" y="892171"/>
                  </a:lnTo>
                  <a:lnTo>
                    <a:pt x="1386614" y="930260"/>
                  </a:lnTo>
                  <a:lnTo>
                    <a:pt x="1407408" y="971615"/>
                  </a:lnTo>
                  <a:lnTo>
                    <a:pt x="1422789" y="1015807"/>
                  </a:lnTo>
                  <a:lnTo>
                    <a:pt x="1432332" y="1062410"/>
                  </a:lnTo>
                  <a:lnTo>
                    <a:pt x="1435607" y="1110996"/>
                  </a:lnTo>
                  <a:lnTo>
                    <a:pt x="1432332" y="1159581"/>
                  </a:lnTo>
                  <a:lnTo>
                    <a:pt x="1422789" y="1206184"/>
                  </a:lnTo>
                  <a:lnTo>
                    <a:pt x="1407408" y="1250376"/>
                  </a:lnTo>
                  <a:lnTo>
                    <a:pt x="1386614" y="1291731"/>
                  </a:lnTo>
                  <a:lnTo>
                    <a:pt x="1360835" y="1329820"/>
                  </a:lnTo>
                  <a:lnTo>
                    <a:pt x="1330499" y="1364218"/>
                  </a:lnTo>
                  <a:lnTo>
                    <a:pt x="1296033" y="1394495"/>
                  </a:lnTo>
                  <a:lnTo>
                    <a:pt x="1257864" y="1420226"/>
                  </a:lnTo>
                  <a:lnTo>
                    <a:pt x="1216419" y="1440983"/>
                  </a:lnTo>
                  <a:lnTo>
                    <a:pt x="1172127" y="1456338"/>
                  </a:lnTo>
                  <a:lnTo>
                    <a:pt x="1125413" y="1465865"/>
                  </a:lnTo>
                  <a:lnTo>
                    <a:pt x="1076705" y="1469136"/>
                  </a:lnTo>
                  <a:lnTo>
                    <a:pt x="1027998" y="1465865"/>
                  </a:lnTo>
                  <a:lnTo>
                    <a:pt x="981284" y="1456338"/>
                  </a:lnTo>
                  <a:lnTo>
                    <a:pt x="936992" y="1440983"/>
                  </a:lnTo>
                  <a:lnTo>
                    <a:pt x="895547" y="1420226"/>
                  </a:lnTo>
                  <a:lnTo>
                    <a:pt x="857378" y="1394495"/>
                  </a:lnTo>
                  <a:lnTo>
                    <a:pt x="822912" y="1364218"/>
                  </a:lnTo>
                  <a:lnTo>
                    <a:pt x="792576" y="1329820"/>
                  </a:lnTo>
                  <a:lnTo>
                    <a:pt x="766797" y="1291731"/>
                  </a:lnTo>
                  <a:lnTo>
                    <a:pt x="746003" y="1250376"/>
                  </a:lnTo>
                  <a:lnTo>
                    <a:pt x="730622" y="1206184"/>
                  </a:lnTo>
                  <a:lnTo>
                    <a:pt x="721079" y="1159581"/>
                  </a:lnTo>
                  <a:lnTo>
                    <a:pt x="717803" y="1110996"/>
                  </a:lnTo>
                  <a:close/>
                </a:path>
                <a:path w="2152015" h="2186940">
                  <a:moveTo>
                    <a:pt x="0" y="1810512"/>
                  </a:moveTo>
                  <a:lnTo>
                    <a:pt x="3275" y="1761926"/>
                  </a:lnTo>
                  <a:lnTo>
                    <a:pt x="12818" y="1715323"/>
                  </a:lnTo>
                  <a:lnTo>
                    <a:pt x="28199" y="1671131"/>
                  </a:lnTo>
                  <a:lnTo>
                    <a:pt x="48993" y="1629776"/>
                  </a:lnTo>
                  <a:lnTo>
                    <a:pt x="74772" y="1591687"/>
                  </a:lnTo>
                  <a:lnTo>
                    <a:pt x="105108" y="1557289"/>
                  </a:lnTo>
                  <a:lnTo>
                    <a:pt x="139574" y="1527012"/>
                  </a:lnTo>
                  <a:lnTo>
                    <a:pt x="177743" y="1501281"/>
                  </a:lnTo>
                  <a:lnTo>
                    <a:pt x="219188" y="1480524"/>
                  </a:lnTo>
                  <a:lnTo>
                    <a:pt x="263480" y="1465169"/>
                  </a:lnTo>
                  <a:lnTo>
                    <a:pt x="310194" y="1455642"/>
                  </a:lnTo>
                  <a:lnTo>
                    <a:pt x="358901" y="1452372"/>
                  </a:lnTo>
                  <a:lnTo>
                    <a:pt x="407609" y="1455642"/>
                  </a:lnTo>
                  <a:lnTo>
                    <a:pt x="454323" y="1465169"/>
                  </a:lnTo>
                  <a:lnTo>
                    <a:pt x="498615" y="1480524"/>
                  </a:lnTo>
                  <a:lnTo>
                    <a:pt x="540060" y="1501281"/>
                  </a:lnTo>
                  <a:lnTo>
                    <a:pt x="578229" y="1527012"/>
                  </a:lnTo>
                  <a:lnTo>
                    <a:pt x="612695" y="1557289"/>
                  </a:lnTo>
                  <a:lnTo>
                    <a:pt x="643031" y="1591687"/>
                  </a:lnTo>
                  <a:lnTo>
                    <a:pt x="668810" y="1629776"/>
                  </a:lnTo>
                  <a:lnTo>
                    <a:pt x="689604" y="1671131"/>
                  </a:lnTo>
                  <a:lnTo>
                    <a:pt x="704985" y="1715323"/>
                  </a:lnTo>
                  <a:lnTo>
                    <a:pt x="714528" y="1761926"/>
                  </a:lnTo>
                  <a:lnTo>
                    <a:pt x="717803" y="1810512"/>
                  </a:lnTo>
                  <a:lnTo>
                    <a:pt x="714528" y="1859097"/>
                  </a:lnTo>
                  <a:lnTo>
                    <a:pt x="704985" y="1905700"/>
                  </a:lnTo>
                  <a:lnTo>
                    <a:pt x="689604" y="1949892"/>
                  </a:lnTo>
                  <a:lnTo>
                    <a:pt x="668810" y="1991247"/>
                  </a:lnTo>
                  <a:lnTo>
                    <a:pt x="643031" y="2029336"/>
                  </a:lnTo>
                  <a:lnTo>
                    <a:pt x="612695" y="2063734"/>
                  </a:lnTo>
                  <a:lnTo>
                    <a:pt x="578229" y="2094011"/>
                  </a:lnTo>
                  <a:lnTo>
                    <a:pt x="540060" y="2119742"/>
                  </a:lnTo>
                  <a:lnTo>
                    <a:pt x="498615" y="2140499"/>
                  </a:lnTo>
                  <a:lnTo>
                    <a:pt x="454323" y="2155854"/>
                  </a:lnTo>
                  <a:lnTo>
                    <a:pt x="407609" y="2165381"/>
                  </a:lnTo>
                  <a:lnTo>
                    <a:pt x="358901" y="2168652"/>
                  </a:lnTo>
                  <a:lnTo>
                    <a:pt x="310194" y="2165381"/>
                  </a:lnTo>
                  <a:lnTo>
                    <a:pt x="263480" y="2155854"/>
                  </a:lnTo>
                  <a:lnTo>
                    <a:pt x="219188" y="2140499"/>
                  </a:lnTo>
                  <a:lnTo>
                    <a:pt x="177743" y="2119742"/>
                  </a:lnTo>
                  <a:lnTo>
                    <a:pt x="139574" y="2094011"/>
                  </a:lnTo>
                  <a:lnTo>
                    <a:pt x="105108" y="2063734"/>
                  </a:lnTo>
                  <a:lnTo>
                    <a:pt x="74772" y="2029336"/>
                  </a:lnTo>
                  <a:lnTo>
                    <a:pt x="48993" y="1991247"/>
                  </a:lnTo>
                  <a:lnTo>
                    <a:pt x="28199" y="1949892"/>
                  </a:lnTo>
                  <a:lnTo>
                    <a:pt x="12818" y="1905700"/>
                  </a:lnTo>
                  <a:lnTo>
                    <a:pt x="3275" y="1859097"/>
                  </a:lnTo>
                  <a:lnTo>
                    <a:pt x="0" y="1810512"/>
                  </a:lnTo>
                  <a:close/>
                </a:path>
                <a:path w="2152015" h="2186940">
                  <a:moveTo>
                    <a:pt x="1435607" y="1828038"/>
                  </a:moveTo>
                  <a:lnTo>
                    <a:pt x="1438878" y="1779330"/>
                  </a:lnTo>
                  <a:lnTo>
                    <a:pt x="1448405" y="1732616"/>
                  </a:lnTo>
                  <a:lnTo>
                    <a:pt x="1463760" y="1688324"/>
                  </a:lnTo>
                  <a:lnTo>
                    <a:pt x="1484517" y="1646879"/>
                  </a:lnTo>
                  <a:lnTo>
                    <a:pt x="1510248" y="1608710"/>
                  </a:lnTo>
                  <a:lnTo>
                    <a:pt x="1540525" y="1574244"/>
                  </a:lnTo>
                  <a:lnTo>
                    <a:pt x="1574923" y="1543908"/>
                  </a:lnTo>
                  <a:lnTo>
                    <a:pt x="1613012" y="1518129"/>
                  </a:lnTo>
                  <a:lnTo>
                    <a:pt x="1654367" y="1497335"/>
                  </a:lnTo>
                  <a:lnTo>
                    <a:pt x="1698559" y="1481954"/>
                  </a:lnTo>
                  <a:lnTo>
                    <a:pt x="1745162" y="1472411"/>
                  </a:lnTo>
                  <a:lnTo>
                    <a:pt x="1793748" y="1469136"/>
                  </a:lnTo>
                  <a:lnTo>
                    <a:pt x="1842333" y="1472411"/>
                  </a:lnTo>
                  <a:lnTo>
                    <a:pt x="1888936" y="1481954"/>
                  </a:lnTo>
                  <a:lnTo>
                    <a:pt x="1933128" y="1497335"/>
                  </a:lnTo>
                  <a:lnTo>
                    <a:pt x="1974483" y="1518129"/>
                  </a:lnTo>
                  <a:lnTo>
                    <a:pt x="2012572" y="1543908"/>
                  </a:lnTo>
                  <a:lnTo>
                    <a:pt x="2046970" y="1574244"/>
                  </a:lnTo>
                  <a:lnTo>
                    <a:pt x="2077247" y="1608710"/>
                  </a:lnTo>
                  <a:lnTo>
                    <a:pt x="2102978" y="1646879"/>
                  </a:lnTo>
                  <a:lnTo>
                    <a:pt x="2123735" y="1688324"/>
                  </a:lnTo>
                  <a:lnTo>
                    <a:pt x="2139090" y="1732616"/>
                  </a:lnTo>
                  <a:lnTo>
                    <a:pt x="2148617" y="1779330"/>
                  </a:lnTo>
                  <a:lnTo>
                    <a:pt x="2151887" y="1828038"/>
                  </a:lnTo>
                  <a:lnTo>
                    <a:pt x="2148617" y="1876745"/>
                  </a:lnTo>
                  <a:lnTo>
                    <a:pt x="2139090" y="1923459"/>
                  </a:lnTo>
                  <a:lnTo>
                    <a:pt x="2123735" y="1967751"/>
                  </a:lnTo>
                  <a:lnTo>
                    <a:pt x="2102978" y="2009196"/>
                  </a:lnTo>
                  <a:lnTo>
                    <a:pt x="2077247" y="2047365"/>
                  </a:lnTo>
                  <a:lnTo>
                    <a:pt x="2046970" y="2081831"/>
                  </a:lnTo>
                  <a:lnTo>
                    <a:pt x="2012572" y="2112167"/>
                  </a:lnTo>
                  <a:lnTo>
                    <a:pt x="1974483" y="2137946"/>
                  </a:lnTo>
                  <a:lnTo>
                    <a:pt x="1933128" y="2158740"/>
                  </a:lnTo>
                  <a:lnTo>
                    <a:pt x="1888936" y="2174121"/>
                  </a:lnTo>
                  <a:lnTo>
                    <a:pt x="1842333" y="2183664"/>
                  </a:lnTo>
                  <a:lnTo>
                    <a:pt x="1793748" y="2186940"/>
                  </a:lnTo>
                  <a:lnTo>
                    <a:pt x="1745162" y="2183664"/>
                  </a:lnTo>
                  <a:lnTo>
                    <a:pt x="1698559" y="2174121"/>
                  </a:lnTo>
                  <a:lnTo>
                    <a:pt x="1654367" y="2158740"/>
                  </a:lnTo>
                  <a:lnTo>
                    <a:pt x="1613012" y="2137946"/>
                  </a:lnTo>
                  <a:lnTo>
                    <a:pt x="1574923" y="2112167"/>
                  </a:lnTo>
                  <a:lnTo>
                    <a:pt x="1540525" y="2081831"/>
                  </a:lnTo>
                  <a:lnTo>
                    <a:pt x="1510248" y="2047365"/>
                  </a:lnTo>
                  <a:lnTo>
                    <a:pt x="1484517" y="2009196"/>
                  </a:lnTo>
                  <a:lnTo>
                    <a:pt x="1463760" y="1967751"/>
                  </a:lnTo>
                  <a:lnTo>
                    <a:pt x="1448405" y="1923459"/>
                  </a:lnTo>
                  <a:lnTo>
                    <a:pt x="1438878" y="1876745"/>
                  </a:lnTo>
                  <a:lnTo>
                    <a:pt x="1435607" y="1828038"/>
                  </a:lnTo>
                  <a:close/>
                </a:path>
                <a:path w="2152015" h="2186940">
                  <a:moveTo>
                    <a:pt x="0" y="358139"/>
                  </a:moveTo>
                  <a:lnTo>
                    <a:pt x="3275" y="309554"/>
                  </a:lnTo>
                  <a:lnTo>
                    <a:pt x="12818" y="262951"/>
                  </a:lnTo>
                  <a:lnTo>
                    <a:pt x="28199" y="218759"/>
                  </a:lnTo>
                  <a:lnTo>
                    <a:pt x="48993" y="177404"/>
                  </a:lnTo>
                  <a:lnTo>
                    <a:pt x="74772" y="139315"/>
                  </a:lnTo>
                  <a:lnTo>
                    <a:pt x="105108" y="104917"/>
                  </a:lnTo>
                  <a:lnTo>
                    <a:pt x="139574" y="74640"/>
                  </a:lnTo>
                  <a:lnTo>
                    <a:pt x="177743" y="48909"/>
                  </a:lnTo>
                  <a:lnTo>
                    <a:pt x="219188" y="28152"/>
                  </a:lnTo>
                  <a:lnTo>
                    <a:pt x="263480" y="12797"/>
                  </a:lnTo>
                  <a:lnTo>
                    <a:pt x="310194" y="3270"/>
                  </a:lnTo>
                  <a:lnTo>
                    <a:pt x="358901" y="0"/>
                  </a:lnTo>
                  <a:lnTo>
                    <a:pt x="407609" y="3270"/>
                  </a:lnTo>
                  <a:lnTo>
                    <a:pt x="454323" y="12797"/>
                  </a:lnTo>
                  <a:lnTo>
                    <a:pt x="498615" y="28152"/>
                  </a:lnTo>
                  <a:lnTo>
                    <a:pt x="540060" y="48909"/>
                  </a:lnTo>
                  <a:lnTo>
                    <a:pt x="578229" y="74640"/>
                  </a:lnTo>
                  <a:lnTo>
                    <a:pt x="612695" y="104917"/>
                  </a:lnTo>
                  <a:lnTo>
                    <a:pt x="643031" y="139315"/>
                  </a:lnTo>
                  <a:lnTo>
                    <a:pt x="668810" y="177404"/>
                  </a:lnTo>
                  <a:lnTo>
                    <a:pt x="689604" y="218759"/>
                  </a:lnTo>
                  <a:lnTo>
                    <a:pt x="704985" y="262951"/>
                  </a:lnTo>
                  <a:lnTo>
                    <a:pt x="714528" y="309554"/>
                  </a:lnTo>
                  <a:lnTo>
                    <a:pt x="717803" y="358139"/>
                  </a:lnTo>
                  <a:lnTo>
                    <a:pt x="714528" y="406725"/>
                  </a:lnTo>
                  <a:lnTo>
                    <a:pt x="704985" y="453328"/>
                  </a:lnTo>
                  <a:lnTo>
                    <a:pt x="689604" y="497520"/>
                  </a:lnTo>
                  <a:lnTo>
                    <a:pt x="668810" y="538875"/>
                  </a:lnTo>
                  <a:lnTo>
                    <a:pt x="643031" y="576964"/>
                  </a:lnTo>
                  <a:lnTo>
                    <a:pt x="612695" y="611362"/>
                  </a:lnTo>
                  <a:lnTo>
                    <a:pt x="578229" y="641639"/>
                  </a:lnTo>
                  <a:lnTo>
                    <a:pt x="540060" y="667370"/>
                  </a:lnTo>
                  <a:lnTo>
                    <a:pt x="498615" y="688127"/>
                  </a:lnTo>
                  <a:lnTo>
                    <a:pt x="454323" y="703482"/>
                  </a:lnTo>
                  <a:lnTo>
                    <a:pt x="407609" y="713009"/>
                  </a:lnTo>
                  <a:lnTo>
                    <a:pt x="358901" y="716279"/>
                  </a:lnTo>
                  <a:lnTo>
                    <a:pt x="310194" y="713009"/>
                  </a:lnTo>
                  <a:lnTo>
                    <a:pt x="263480" y="703482"/>
                  </a:lnTo>
                  <a:lnTo>
                    <a:pt x="219188" y="688127"/>
                  </a:lnTo>
                  <a:lnTo>
                    <a:pt x="177743" y="667370"/>
                  </a:lnTo>
                  <a:lnTo>
                    <a:pt x="139574" y="641639"/>
                  </a:lnTo>
                  <a:lnTo>
                    <a:pt x="105108" y="611362"/>
                  </a:lnTo>
                  <a:lnTo>
                    <a:pt x="74772" y="576964"/>
                  </a:lnTo>
                  <a:lnTo>
                    <a:pt x="48993" y="538875"/>
                  </a:lnTo>
                  <a:lnTo>
                    <a:pt x="28199" y="497520"/>
                  </a:lnTo>
                  <a:lnTo>
                    <a:pt x="12818" y="453328"/>
                  </a:lnTo>
                  <a:lnTo>
                    <a:pt x="3275" y="406725"/>
                  </a:lnTo>
                  <a:lnTo>
                    <a:pt x="0" y="358139"/>
                  </a:lnTo>
                  <a:close/>
                </a:path>
              </a:pathLst>
            </a:custGeom>
            <a:ln w="25908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708142" y="2401061"/>
              <a:ext cx="210185" cy="227965"/>
            </a:xfrm>
            <a:custGeom>
              <a:avLst/>
              <a:gdLst/>
              <a:ahLst/>
              <a:cxnLst/>
              <a:rect l="l" t="t" r="r" b="b"/>
              <a:pathLst>
                <a:path w="210185" h="227964">
                  <a:moveTo>
                    <a:pt x="210058" y="0"/>
                  </a:moveTo>
                  <a:lnTo>
                    <a:pt x="0" y="227964"/>
                  </a:lnTo>
                </a:path>
              </a:pathLst>
            </a:custGeom>
            <a:ln w="25908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/>
          <p:nvPr/>
        </p:nvSpPr>
        <p:spPr>
          <a:xfrm>
            <a:off x="4964429" y="3109722"/>
            <a:ext cx="210185" cy="227965"/>
          </a:xfrm>
          <a:custGeom>
            <a:avLst/>
            <a:gdLst/>
            <a:ahLst/>
            <a:cxnLst/>
            <a:rect l="l" t="t" r="r" b="b"/>
            <a:pathLst>
              <a:path w="210185" h="227964">
                <a:moveTo>
                  <a:pt x="210058" y="0"/>
                </a:moveTo>
                <a:lnTo>
                  <a:pt x="0" y="227964"/>
                </a:lnTo>
              </a:path>
            </a:pathLst>
          </a:custGeom>
          <a:ln w="25908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444234" y="3153917"/>
            <a:ext cx="192405" cy="192405"/>
          </a:xfrm>
          <a:custGeom>
            <a:avLst/>
            <a:gdLst/>
            <a:ahLst/>
            <a:cxnLst/>
            <a:rect l="l" t="t" r="r" b="b"/>
            <a:pathLst>
              <a:path w="192404" h="192404">
                <a:moveTo>
                  <a:pt x="192150" y="0"/>
                </a:moveTo>
                <a:lnTo>
                  <a:pt x="0" y="192151"/>
                </a:lnTo>
              </a:path>
            </a:pathLst>
          </a:custGeom>
          <a:ln w="25908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143750" y="3153917"/>
            <a:ext cx="221615" cy="212725"/>
          </a:xfrm>
          <a:custGeom>
            <a:avLst/>
            <a:gdLst/>
            <a:ahLst/>
            <a:cxnLst/>
            <a:rect l="l" t="t" r="r" b="b"/>
            <a:pathLst>
              <a:path w="221615" h="212725">
                <a:moveTo>
                  <a:pt x="221615" y="212598"/>
                </a:moveTo>
                <a:lnTo>
                  <a:pt x="0" y="0"/>
                </a:lnTo>
              </a:path>
            </a:pathLst>
          </a:custGeom>
          <a:ln w="25908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425946" y="2401061"/>
            <a:ext cx="246379" cy="241300"/>
          </a:xfrm>
          <a:custGeom>
            <a:avLst/>
            <a:gdLst/>
            <a:ahLst/>
            <a:cxnLst/>
            <a:rect l="l" t="t" r="r" b="b"/>
            <a:pathLst>
              <a:path w="246379" h="241300">
                <a:moveTo>
                  <a:pt x="245872" y="240791"/>
                </a:moveTo>
                <a:lnTo>
                  <a:pt x="0" y="0"/>
                </a:lnTo>
              </a:path>
            </a:pathLst>
          </a:custGeom>
          <a:ln w="25908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866126" y="3886961"/>
            <a:ext cx="227329" cy="220345"/>
          </a:xfrm>
          <a:custGeom>
            <a:avLst/>
            <a:gdLst/>
            <a:ahLst/>
            <a:cxnLst/>
            <a:rect l="l" t="t" r="r" b="b"/>
            <a:pathLst>
              <a:path w="227329" h="220345">
                <a:moveTo>
                  <a:pt x="227202" y="219837"/>
                </a:moveTo>
                <a:lnTo>
                  <a:pt x="0" y="0"/>
                </a:lnTo>
              </a:path>
            </a:pathLst>
          </a:custGeom>
          <a:ln w="25907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356353" y="3899153"/>
            <a:ext cx="179705" cy="177165"/>
          </a:xfrm>
          <a:custGeom>
            <a:avLst/>
            <a:gdLst/>
            <a:ahLst/>
            <a:cxnLst/>
            <a:rect l="l" t="t" r="r" b="b"/>
            <a:pathLst>
              <a:path w="179704" h="177164">
                <a:moveTo>
                  <a:pt x="179450" y="0"/>
                </a:moveTo>
                <a:lnTo>
                  <a:pt x="0" y="177165"/>
                </a:lnTo>
              </a:path>
            </a:pathLst>
          </a:custGeom>
          <a:ln w="25908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978777" y="687323"/>
            <a:ext cx="2018664" cy="4133850"/>
          </a:xfrm>
          <a:custGeom>
            <a:avLst/>
            <a:gdLst/>
            <a:ahLst/>
            <a:cxnLst/>
            <a:rect l="l" t="t" r="r" b="b"/>
            <a:pathLst>
              <a:path w="2018665" h="4133850">
                <a:moveTo>
                  <a:pt x="1966910" y="4055871"/>
                </a:moveTo>
                <a:lnTo>
                  <a:pt x="1940941" y="4056253"/>
                </a:lnTo>
                <a:lnTo>
                  <a:pt x="1980946" y="4133342"/>
                </a:lnTo>
                <a:lnTo>
                  <a:pt x="2012051" y="4068826"/>
                </a:lnTo>
                <a:lnTo>
                  <a:pt x="1967102" y="4068826"/>
                </a:lnTo>
                <a:lnTo>
                  <a:pt x="1966910" y="4055871"/>
                </a:lnTo>
                <a:close/>
              </a:path>
              <a:path w="2018665" h="4133850">
                <a:moveTo>
                  <a:pt x="1992819" y="4055490"/>
                </a:moveTo>
                <a:lnTo>
                  <a:pt x="1966910" y="4055871"/>
                </a:lnTo>
                <a:lnTo>
                  <a:pt x="1967102" y="4068826"/>
                </a:lnTo>
                <a:lnTo>
                  <a:pt x="1993011" y="4068445"/>
                </a:lnTo>
                <a:lnTo>
                  <a:pt x="1992819" y="4055490"/>
                </a:lnTo>
                <a:close/>
              </a:path>
              <a:path w="2018665" h="4133850">
                <a:moveTo>
                  <a:pt x="2018665" y="4055109"/>
                </a:moveTo>
                <a:lnTo>
                  <a:pt x="1992819" y="4055490"/>
                </a:lnTo>
                <a:lnTo>
                  <a:pt x="1993011" y="4068445"/>
                </a:lnTo>
                <a:lnTo>
                  <a:pt x="1967102" y="4068826"/>
                </a:lnTo>
                <a:lnTo>
                  <a:pt x="2012051" y="4068826"/>
                </a:lnTo>
                <a:lnTo>
                  <a:pt x="2018665" y="4055109"/>
                </a:lnTo>
                <a:close/>
              </a:path>
              <a:path w="2018665" h="4133850">
                <a:moveTo>
                  <a:pt x="762" y="0"/>
                </a:moveTo>
                <a:lnTo>
                  <a:pt x="0" y="25908"/>
                </a:lnTo>
                <a:lnTo>
                  <a:pt x="46354" y="27431"/>
                </a:lnTo>
                <a:lnTo>
                  <a:pt x="91948" y="31876"/>
                </a:lnTo>
                <a:lnTo>
                  <a:pt x="137541" y="39115"/>
                </a:lnTo>
                <a:lnTo>
                  <a:pt x="183006" y="49275"/>
                </a:lnTo>
                <a:lnTo>
                  <a:pt x="228473" y="62229"/>
                </a:lnTo>
                <a:lnTo>
                  <a:pt x="273939" y="77724"/>
                </a:lnTo>
                <a:lnTo>
                  <a:pt x="319150" y="96138"/>
                </a:lnTo>
                <a:lnTo>
                  <a:pt x="364363" y="117221"/>
                </a:lnTo>
                <a:lnTo>
                  <a:pt x="409321" y="140970"/>
                </a:lnTo>
                <a:lnTo>
                  <a:pt x="454278" y="167259"/>
                </a:lnTo>
                <a:lnTo>
                  <a:pt x="498982" y="195961"/>
                </a:lnTo>
                <a:lnTo>
                  <a:pt x="543432" y="227329"/>
                </a:lnTo>
                <a:lnTo>
                  <a:pt x="587755" y="260985"/>
                </a:lnTo>
                <a:lnTo>
                  <a:pt x="631698" y="297179"/>
                </a:lnTo>
                <a:lnTo>
                  <a:pt x="675386" y="335661"/>
                </a:lnTo>
                <a:lnTo>
                  <a:pt x="718693" y="376554"/>
                </a:lnTo>
                <a:lnTo>
                  <a:pt x="761746" y="419608"/>
                </a:lnTo>
                <a:lnTo>
                  <a:pt x="804418" y="464947"/>
                </a:lnTo>
                <a:lnTo>
                  <a:pt x="846836" y="512445"/>
                </a:lnTo>
                <a:lnTo>
                  <a:pt x="888746" y="562101"/>
                </a:lnTo>
                <a:lnTo>
                  <a:pt x="930148" y="613663"/>
                </a:lnTo>
                <a:lnTo>
                  <a:pt x="971169" y="667512"/>
                </a:lnTo>
                <a:lnTo>
                  <a:pt x="1011681" y="723264"/>
                </a:lnTo>
                <a:lnTo>
                  <a:pt x="1051559" y="780796"/>
                </a:lnTo>
                <a:lnTo>
                  <a:pt x="1091056" y="840359"/>
                </a:lnTo>
                <a:lnTo>
                  <a:pt x="1129919" y="901826"/>
                </a:lnTo>
                <a:lnTo>
                  <a:pt x="1168273" y="965073"/>
                </a:lnTo>
                <a:lnTo>
                  <a:pt x="1205992" y="1029970"/>
                </a:lnTo>
                <a:lnTo>
                  <a:pt x="1243076" y="1096645"/>
                </a:lnTo>
                <a:lnTo>
                  <a:pt x="1279652" y="1164971"/>
                </a:lnTo>
                <a:lnTo>
                  <a:pt x="1315339" y="1234821"/>
                </a:lnTo>
                <a:lnTo>
                  <a:pt x="1350391" y="1306322"/>
                </a:lnTo>
                <a:lnTo>
                  <a:pt x="1418463" y="1453768"/>
                </a:lnTo>
                <a:lnTo>
                  <a:pt x="1483359" y="1606930"/>
                </a:lnTo>
                <a:lnTo>
                  <a:pt x="1544954" y="1765300"/>
                </a:lnTo>
                <a:lnTo>
                  <a:pt x="1603248" y="1928749"/>
                </a:lnTo>
                <a:lnTo>
                  <a:pt x="1657857" y="2096515"/>
                </a:lnTo>
                <a:lnTo>
                  <a:pt x="1708657" y="2268474"/>
                </a:lnTo>
                <a:lnTo>
                  <a:pt x="1755521" y="2444368"/>
                </a:lnTo>
                <a:lnTo>
                  <a:pt x="1798193" y="2623439"/>
                </a:lnTo>
                <a:lnTo>
                  <a:pt x="1836547" y="2805556"/>
                </a:lnTo>
                <a:lnTo>
                  <a:pt x="1870328" y="2990469"/>
                </a:lnTo>
                <a:lnTo>
                  <a:pt x="1899412" y="3177540"/>
                </a:lnTo>
                <a:lnTo>
                  <a:pt x="1923669" y="3366389"/>
                </a:lnTo>
                <a:lnTo>
                  <a:pt x="1942719" y="3557016"/>
                </a:lnTo>
                <a:lnTo>
                  <a:pt x="1956816" y="3748531"/>
                </a:lnTo>
                <a:lnTo>
                  <a:pt x="1965198" y="3940809"/>
                </a:lnTo>
                <a:lnTo>
                  <a:pt x="1966910" y="4055871"/>
                </a:lnTo>
                <a:lnTo>
                  <a:pt x="1992819" y="4055490"/>
                </a:lnTo>
                <a:lnTo>
                  <a:pt x="1991105" y="3939794"/>
                </a:lnTo>
                <a:lnTo>
                  <a:pt x="1982597" y="3746627"/>
                </a:lnTo>
                <a:lnTo>
                  <a:pt x="1968500" y="3554349"/>
                </a:lnTo>
                <a:lnTo>
                  <a:pt x="1949323" y="3363214"/>
                </a:lnTo>
                <a:lnTo>
                  <a:pt x="1925066" y="3173603"/>
                </a:lnTo>
                <a:lnTo>
                  <a:pt x="1895855" y="2985770"/>
                </a:lnTo>
                <a:lnTo>
                  <a:pt x="1861820" y="2800223"/>
                </a:lnTo>
                <a:lnTo>
                  <a:pt x="1823339" y="2617470"/>
                </a:lnTo>
                <a:lnTo>
                  <a:pt x="1780540" y="2437638"/>
                </a:lnTo>
                <a:lnTo>
                  <a:pt x="1733550" y="2261235"/>
                </a:lnTo>
                <a:lnTo>
                  <a:pt x="1682496" y="2088388"/>
                </a:lnTo>
                <a:lnTo>
                  <a:pt x="1627631" y="1919986"/>
                </a:lnTo>
                <a:lnTo>
                  <a:pt x="1569084" y="1755902"/>
                </a:lnTo>
                <a:lnTo>
                  <a:pt x="1507108" y="1596898"/>
                </a:lnTo>
                <a:lnTo>
                  <a:pt x="1441957" y="1442974"/>
                </a:lnTo>
                <a:lnTo>
                  <a:pt x="1373758" y="1294891"/>
                </a:lnTo>
                <a:lnTo>
                  <a:pt x="1338452" y="1223010"/>
                </a:lnTo>
                <a:lnTo>
                  <a:pt x="1302384" y="1152652"/>
                </a:lnTo>
                <a:lnTo>
                  <a:pt x="1265808" y="1084072"/>
                </a:lnTo>
                <a:lnTo>
                  <a:pt x="1228344" y="1017015"/>
                </a:lnTo>
                <a:lnTo>
                  <a:pt x="1190498" y="951611"/>
                </a:lnTo>
                <a:lnTo>
                  <a:pt x="1151890" y="887984"/>
                </a:lnTo>
                <a:lnTo>
                  <a:pt x="1112647" y="826135"/>
                </a:lnTo>
                <a:lnTo>
                  <a:pt x="1072896" y="766063"/>
                </a:lnTo>
                <a:lnTo>
                  <a:pt x="1032637" y="708025"/>
                </a:lnTo>
                <a:lnTo>
                  <a:pt x="991743" y="651763"/>
                </a:lnTo>
                <a:lnTo>
                  <a:pt x="950341" y="597535"/>
                </a:lnTo>
                <a:lnTo>
                  <a:pt x="908430" y="545338"/>
                </a:lnTo>
                <a:lnTo>
                  <a:pt x="866140" y="495173"/>
                </a:lnTo>
                <a:lnTo>
                  <a:pt x="823341" y="447166"/>
                </a:lnTo>
                <a:lnTo>
                  <a:pt x="780161" y="401320"/>
                </a:lnTo>
                <a:lnTo>
                  <a:pt x="736473" y="357631"/>
                </a:lnTo>
                <a:lnTo>
                  <a:pt x="692530" y="316229"/>
                </a:lnTo>
                <a:lnTo>
                  <a:pt x="648080" y="277240"/>
                </a:lnTo>
                <a:lnTo>
                  <a:pt x="603503" y="240411"/>
                </a:lnTo>
                <a:lnTo>
                  <a:pt x="558419" y="206121"/>
                </a:lnTo>
                <a:lnTo>
                  <a:pt x="512952" y="174116"/>
                </a:lnTo>
                <a:lnTo>
                  <a:pt x="467359" y="144779"/>
                </a:lnTo>
                <a:lnTo>
                  <a:pt x="421386" y="117983"/>
                </a:lnTo>
                <a:lnTo>
                  <a:pt x="375284" y="93852"/>
                </a:lnTo>
                <a:lnTo>
                  <a:pt x="328929" y="72262"/>
                </a:lnTo>
                <a:lnTo>
                  <a:pt x="282321" y="53339"/>
                </a:lnTo>
                <a:lnTo>
                  <a:pt x="235584" y="37211"/>
                </a:lnTo>
                <a:lnTo>
                  <a:pt x="188595" y="23875"/>
                </a:lnTo>
                <a:lnTo>
                  <a:pt x="141604" y="13462"/>
                </a:lnTo>
                <a:lnTo>
                  <a:pt x="94361" y="6096"/>
                </a:lnTo>
                <a:lnTo>
                  <a:pt x="47244" y="1524"/>
                </a:lnTo>
                <a:lnTo>
                  <a:pt x="762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8" name="object 38"/>
          <p:cNvGrpSpPr/>
          <p:nvPr/>
        </p:nvGrpSpPr>
        <p:grpSpPr>
          <a:xfrm>
            <a:off x="634593" y="445897"/>
            <a:ext cx="2371090" cy="1219835"/>
            <a:chOff x="634593" y="445897"/>
            <a:chExt cx="2371090" cy="1219835"/>
          </a:xfrm>
        </p:grpSpPr>
        <p:pic>
          <p:nvPicPr>
            <p:cNvPr id="39" name="object 3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4593" y="445897"/>
              <a:ext cx="1554480" cy="30480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4593" y="750392"/>
              <a:ext cx="251459" cy="305104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1793" y="750392"/>
              <a:ext cx="1290828" cy="305104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1793" y="1055877"/>
              <a:ext cx="1913636" cy="30480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4593" y="1055877"/>
              <a:ext cx="338328" cy="60960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91793" y="1360677"/>
              <a:ext cx="974750" cy="304800"/>
            </a:xfrm>
            <a:prstGeom prst="rect">
              <a:avLst/>
            </a:prstGeom>
          </p:spPr>
        </p:pic>
      </p:grpSp>
      <p:sp>
        <p:nvSpPr>
          <p:cNvPr id="45" name="Slide Number Placeholder 4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85822" y="4786121"/>
            <a:ext cx="1434465" cy="1452880"/>
          </a:xfrm>
          <a:custGeom>
            <a:avLst/>
            <a:gdLst/>
            <a:ahLst/>
            <a:cxnLst/>
            <a:rect l="l" t="t" r="r" b="b"/>
            <a:pathLst>
              <a:path w="1434464" h="1452879">
                <a:moveTo>
                  <a:pt x="0" y="1094231"/>
                </a:moveTo>
                <a:lnTo>
                  <a:pt x="3275" y="1045635"/>
                </a:lnTo>
                <a:lnTo>
                  <a:pt x="12818" y="999026"/>
                </a:lnTo>
                <a:lnTo>
                  <a:pt x="28199" y="954830"/>
                </a:lnTo>
                <a:lnTo>
                  <a:pt x="48993" y="913474"/>
                </a:lnTo>
                <a:lnTo>
                  <a:pt x="74772" y="875385"/>
                </a:lnTo>
                <a:lnTo>
                  <a:pt x="105108" y="840990"/>
                </a:lnTo>
                <a:lnTo>
                  <a:pt x="139574" y="810716"/>
                </a:lnTo>
                <a:lnTo>
                  <a:pt x="177743" y="784989"/>
                </a:lnTo>
                <a:lnTo>
                  <a:pt x="219188" y="764237"/>
                </a:lnTo>
                <a:lnTo>
                  <a:pt x="263480" y="748885"/>
                </a:lnTo>
                <a:lnTo>
                  <a:pt x="310194" y="739361"/>
                </a:lnTo>
                <a:lnTo>
                  <a:pt x="358901" y="736091"/>
                </a:lnTo>
                <a:lnTo>
                  <a:pt x="407609" y="739361"/>
                </a:lnTo>
                <a:lnTo>
                  <a:pt x="454323" y="748885"/>
                </a:lnTo>
                <a:lnTo>
                  <a:pt x="498615" y="764237"/>
                </a:lnTo>
                <a:lnTo>
                  <a:pt x="540060" y="784989"/>
                </a:lnTo>
                <a:lnTo>
                  <a:pt x="578229" y="810716"/>
                </a:lnTo>
                <a:lnTo>
                  <a:pt x="612695" y="840990"/>
                </a:lnTo>
                <a:lnTo>
                  <a:pt x="643031" y="875385"/>
                </a:lnTo>
                <a:lnTo>
                  <a:pt x="668810" y="913474"/>
                </a:lnTo>
                <a:lnTo>
                  <a:pt x="689604" y="954830"/>
                </a:lnTo>
                <a:lnTo>
                  <a:pt x="704985" y="999026"/>
                </a:lnTo>
                <a:lnTo>
                  <a:pt x="714528" y="1045635"/>
                </a:lnTo>
                <a:lnTo>
                  <a:pt x="717803" y="1094231"/>
                </a:lnTo>
                <a:lnTo>
                  <a:pt x="714528" y="1142828"/>
                </a:lnTo>
                <a:lnTo>
                  <a:pt x="704985" y="1189437"/>
                </a:lnTo>
                <a:lnTo>
                  <a:pt x="689604" y="1233633"/>
                </a:lnTo>
                <a:lnTo>
                  <a:pt x="668810" y="1274989"/>
                </a:lnTo>
                <a:lnTo>
                  <a:pt x="643031" y="1313078"/>
                </a:lnTo>
                <a:lnTo>
                  <a:pt x="612695" y="1347473"/>
                </a:lnTo>
                <a:lnTo>
                  <a:pt x="578229" y="1377747"/>
                </a:lnTo>
                <a:lnTo>
                  <a:pt x="540060" y="1403474"/>
                </a:lnTo>
                <a:lnTo>
                  <a:pt x="498615" y="1424226"/>
                </a:lnTo>
                <a:lnTo>
                  <a:pt x="454323" y="1439578"/>
                </a:lnTo>
                <a:lnTo>
                  <a:pt x="407609" y="1449102"/>
                </a:lnTo>
                <a:lnTo>
                  <a:pt x="358901" y="1452371"/>
                </a:lnTo>
                <a:lnTo>
                  <a:pt x="310194" y="1449102"/>
                </a:lnTo>
                <a:lnTo>
                  <a:pt x="263480" y="1439578"/>
                </a:lnTo>
                <a:lnTo>
                  <a:pt x="219188" y="1424226"/>
                </a:lnTo>
                <a:lnTo>
                  <a:pt x="177743" y="1403474"/>
                </a:lnTo>
                <a:lnTo>
                  <a:pt x="139574" y="1377747"/>
                </a:lnTo>
                <a:lnTo>
                  <a:pt x="105108" y="1347473"/>
                </a:lnTo>
                <a:lnTo>
                  <a:pt x="74772" y="1313078"/>
                </a:lnTo>
                <a:lnTo>
                  <a:pt x="48993" y="1274989"/>
                </a:lnTo>
                <a:lnTo>
                  <a:pt x="28199" y="1233633"/>
                </a:lnTo>
                <a:lnTo>
                  <a:pt x="12818" y="1189437"/>
                </a:lnTo>
                <a:lnTo>
                  <a:pt x="3275" y="1142828"/>
                </a:lnTo>
                <a:lnTo>
                  <a:pt x="0" y="1094231"/>
                </a:lnTo>
                <a:close/>
              </a:path>
              <a:path w="1434464" h="1452879">
                <a:moveTo>
                  <a:pt x="717803" y="358901"/>
                </a:moveTo>
                <a:lnTo>
                  <a:pt x="721074" y="310194"/>
                </a:lnTo>
                <a:lnTo>
                  <a:pt x="730601" y="263480"/>
                </a:lnTo>
                <a:lnTo>
                  <a:pt x="745956" y="219188"/>
                </a:lnTo>
                <a:lnTo>
                  <a:pt x="766713" y="177743"/>
                </a:lnTo>
                <a:lnTo>
                  <a:pt x="792444" y="139574"/>
                </a:lnTo>
                <a:lnTo>
                  <a:pt x="822721" y="105108"/>
                </a:lnTo>
                <a:lnTo>
                  <a:pt x="857119" y="74772"/>
                </a:lnTo>
                <a:lnTo>
                  <a:pt x="895208" y="48993"/>
                </a:lnTo>
                <a:lnTo>
                  <a:pt x="936563" y="28199"/>
                </a:lnTo>
                <a:lnTo>
                  <a:pt x="980755" y="12818"/>
                </a:lnTo>
                <a:lnTo>
                  <a:pt x="1027358" y="3275"/>
                </a:lnTo>
                <a:lnTo>
                  <a:pt x="1075943" y="0"/>
                </a:lnTo>
                <a:lnTo>
                  <a:pt x="1124529" y="3275"/>
                </a:lnTo>
                <a:lnTo>
                  <a:pt x="1171132" y="12818"/>
                </a:lnTo>
                <a:lnTo>
                  <a:pt x="1215324" y="28199"/>
                </a:lnTo>
                <a:lnTo>
                  <a:pt x="1256679" y="48993"/>
                </a:lnTo>
                <a:lnTo>
                  <a:pt x="1294768" y="74772"/>
                </a:lnTo>
                <a:lnTo>
                  <a:pt x="1329166" y="105108"/>
                </a:lnTo>
                <a:lnTo>
                  <a:pt x="1359443" y="139574"/>
                </a:lnTo>
                <a:lnTo>
                  <a:pt x="1385174" y="177743"/>
                </a:lnTo>
                <a:lnTo>
                  <a:pt x="1405931" y="219188"/>
                </a:lnTo>
                <a:lnTo>
                  <a:pt x="1421286" y="263480"/>
                </a:lnTo>
                <a:lnTo>
                  <a:pt x="1430813" y="310194"/>
                </a:lnTo>
                <a:lnTo>
                  <a:pt x="1434083" y="358901"/>
                </a:lnTo>
                <a:lnTo>
                  <a:pt x="1430813" y="407609"/>
                </a:lnTo>
                <a:lnTo>
                  <a:pt x="1421286" y="454323"/>
                </a:lnTo>
                <a:lnTo>
                  <a:pt x="1405931" y="498615"/>
                </a:lnTo>
                <a:lnTo>
                  <a:pt x="1385174" y="540060"/>
                </a:lnTo>
                <a:lnTo>
                  <a:pt x="1359443" y="578229"/>
                </a:lnTo>
                <a:lnTo>
                  <a:pt x="1329166" y="612695"/>
                </a:lnTo>
                <a:lnTo>
                  <a:pt x="1294768" y="643031"/>
                </a:lnTo>
                <a:lnTo>
                  <a:pt x="1256679" y="668810"/>
                </a:lnTo>
                <a:lnTo>
                  <a:pt x="1215324" y="689604"/>
                </a:lnTo>
                <a:lnTo>
                  <a:pt x="1171132" y="704985"/>
                </a:lnTo>
                <a:lnTo>
                  <a:pt x="1124529" y="714528"/>
                </a:lnTo>
                <a:lnTo>
                  <a:pt x="1075943" y="717803"/>
                </a:lnTo>
                <a:lnTo>
                  <a:pt x="1027358" y="714528"/>
                </a:lnTo>
                <a:lnTo>
                  <a:pt x="980755" y="704985"/>
                </a:lnTo>
                <a:lnTo>
                  <a:pt x="936563" y="689604"/>
                </a:lnTo>
                <a:lnTo>
                  <a:pt x="895208" y="668810"/>
                </a:lnTo>
                <a:lnTo>
                  <a:pt x="857119" y="643031"/>
                </a:lnTo>
                <a:lnTo>
                  <a:pt x="822721" y="612695"/>
                </a:lnTo>
                <a:lnTo>
                  <a:pt x="792444" y="578229"/>
                </a:lnTo>
                <a:lnTo>
                  <a:pt x="766713" y="540060"/>
                </a:lnTo>
                <a:lnTo>
                  <a:pt x="745956" y="498615"/>
                </a:lnTo>
                <a:lnTo>
                  <a:pt x="730601" y="454323"/>
                </a:lnTo>
                <a:lnTo>
                  <a:pt x="721074" y="407609"/>
                </a:lnTo>
                <a:lnTo>
                  <a:pt x="717803" y="358901"/>
                </a:lnTo>
                <a:close/>
              </a:path>
            </a:pathLst>
          </a:custGeom>
          <a:ln w="25908">
            <a:solidFill>
              <a:srgbClr val="2A9FBB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3806952" y="4038600"/>
            <a:ext cx="2178050" cy="2212975"/>
            <a:chOff x="3806952" y="4038600"/>
            <a:chExt cx="2178050" cy="2212975"/>
          </a:xfrm>
        </p:grpSpPr>
        <p:sp>
          <p:nvSpPr>
            <p:cNvPr id="4" name="object 4"/>
            <p:cNvSpPr/>
            <p:nvPr/>
          </p:nvSpPr>
          <p:spPr>
            <a:xfrm>
              <a:off x="3819906" y="4804409"/>
              <a:ext cx="2152015" cy="1434465"/>
            </a:xfrm>
            <a:custGeom>
              <a:avLst/>
              <a:gdLst/>
              <a:ahLst/>
              <a:cxnLst/>
              <a:rect l="l" t="t" r="r" b="b"/>
              <a:pathLst>
                <a:path w="2152015" h="1434464">
                  <a:moveTo>
                    <a:pt x="717804" y="358901"/>
                  </a:moveTo>
                  <a:lnTo>
                    <a:pt x="721079" y="310194"/>
                  </a:lnTo>
                  <a:lnTo>
                    <a:pt x="730622" y="263480"/>
                  </a:lnTo>
                  <a:lnTo>
                    <a:pt x="746003" y="219188"/>
                  </a:lnTo>
                  <a:lnTo>
                    <a:pt x="766797" y="177743"/>
                  </a:lnTo>
                  <a:lnTo>
                    <a:pt x="792576" y="139574"/>
                  </a:lnTo>
                  <a:lnTo>
                    <a:pt x="822912" y="105108"/>
                  </a:lnTo>
                  <a:lnTo>
                    <a:pt x="857378" y="74772"/>
                  </a:lnTo>
                  <a:lnTo>
                    <a:pt x="895547" y="48993"/>
                  </a:lnTo>
                  <a:lnTo>
                    <a:pt x="936992" y="28199"/>
                  </a:lnTo>
                  <a:lnTo>
                    <a:pt x="981284" y="12818"/>
                  </a:lnTo>
                  <a:lnTo>
                    <a:pt x="1027998" y="3275"/>
                  </a:lnTo>
                  <a:lnTo>
                    <a:pt x="1076706" y="0"/>
                  </a:lnTo>
                  <a:lnTo>
                    <a:pt x="1125413" y="3275"/>
                  </a:lnTo>
                  <a:lnTo>
                    <a:pt x="1172127" y="12818"/>
                  </a:lnTo>
                  <a:lnTo>
                    <a:pt x="1216419" y="28199"/>
                  </a:lnTo>
                  <a:lnTo>
                    <a:pt x="1257864" y="48993"/>
                  </a:lnTo>
                  <a:lnTo>
                    <a:pt x="1296033" y="74772"/>
                  </a:lnTo>
                  <a:lnTo>
                    <a:pt x="1330499" y="105108"/>
                  </a:lnTo>
                  <a:lnTo>
                    <a:pt x="1360835" y="139574"/>
                  </a:lnTo>
                  <a:lnTo>
                    <a:pt x="1386614" y="177743"/>
                  </a:lnTo>
                  <a:lnTo>
                    <a:pt x="1407408" y="219188"/>
                  </a:lnTo>
                  <a:lnTo>
                    <a:pt x="1422789" y="263480"/>
                  </a:lnTo>
                  <a:lnTo>
                    <a:pt x="1432332" y="310194"/>
                  </a:lnTo>
                  <a:lnTo>
                    <a:pt x="1435608" y="358901"/>
                  </a:lnTo>
                  <a:lnTo>
                    <a:pt x="1432332" y="407609"/>
                  </a:lnTo>
                  <a:lnTo>
                    <a:pt x="1422789" y="454323"/>
                  </a:lnTo>
                  <a:lnTo>
                    <a:pt x="1407408" y="498615"/>
                  </a:lnTo>
                  <a:lnTo>
                    <a:pt x="1386614" y="540060"/>
                  </a:lnTo>
                  <a:lnTo>
                    <a:pt x="1360835" y="578229"/>
                  </a:lnTo>
                  <a:lnTo>
                    <a:pt x="1330499" y="612695"/>
                  </a:lnTo>
                  <a:lnTo>
                    <a:pt x="1296033" y="643031"/>
                  </a:lnTo>
                  <a:lnTo>
                    <a:pt x="1257864" y="668810"/>
                  </a:lnTo>
                  <a:lnTo>
                    <a:pt x="1216419" y="689604"/>
                  </a:lnTo>
                  <a:lnTo>
                    <a:pt x="1172127" y="704985"/>
                  </a:lnTo>
                  <a:lnTo>
                    <a:pt x="1125413" y="714528"/>
                  </a:lnTo>
                  <a:lnTo>
                    <a:pt x="1076706" y="717803"/>
                  </a:lnTo>
                  <a:lnTo>
                    <a:pt x="1027998" y="714528"/>
                  </a:lnTo>
                  <a:lnTo>
                    <a:pt x="981284" y="704985"/>
                  </a:lnTo>
                  <a:lnTo>
                    <a:pt x="936992" y="689604"/>
                  </a:lnTo>
                  <a:lnTo>
                    <a:pt x="895547" y="668810"/>
                  </a:lnTo>
                  <a:lnTo>
                    <a:pt x="857378" y="643031"/>
                  </a:lnTo>
                  <a:lnTo>
                    <a:pt x="822912" y="612695"/>
                  </a:lnTo>
                  <a:lnTo>
                    <a:pt x="792576" y="578229"/>
                  </a:lnTo>
                  <a:lnTo>
                    <a:pt x="766797" y="540060"/>
                  </a:lnTo>
                  <a:lnTo>
                    <a:pt x="746003" y="498615"/>
                  </a:lnTo>
                  <a:lnTo>
                    <a:pt x="730622" y="454323"/>
                  </a:lnTo>
                  <a:lnTo>
                    <a:pt x="721079" y="407609"/>
                  </a:lnTo>
                  <a:lnTo>
                    <a:pt x="717804" y="358901"/>
                  </a:lnTo>
                  <a:close/>
                </a:path>
                <a:path w="2152015" h="1434464">
                  <a:moveTo>
                    <a:pt x="0" y="1057655"/>
                  </a:moveTo>
                  <a:lnTo>
                    <a:pt x="3275" y="1009059"/>
                  </a:lnTo>
                  <a:lnTo>
                    <a:pt x="12818" y="962450"/>
                  </a:lnTo>
                  <a:lnTo>
                    <a:pt x="28199" y="918254"/>
                  </a:lnTo>
                  <a:lnTo>
                    <a:pt x="48993" y="876898"/>
                  </a:lnTo>
                  <a:lnTo>
                    <a:pt x="74772" y="838809"/>
                  </a:lnTo>
                  <a:lnTo>
                    <a:pt x="105108" y="804414"/>
                  </a:lnTo>
                  <a:lnTo>
                    <a:pt x="139574" y="774140"/>
                  </a:lnTo>
                  <a:lnTo>
                    <a:pt x="177743" y="748413"/>
                  </a:lnTo>
                  <a:lnTo>
                    <a:pt x="219188" y="727661"/>
                  </a:lnTo>
                  <a:lnTo>
                    <a:pt x="263480" y="712309"/>
                  </a:lnTo>
                  <a:lnTo>
                    <a:pt x="310194" y="702785"/>
                  </a:lnTo>
                  <a:lnTo>
                    <a:pt x="358902" y="699515"/>
                  </a:lnTo>
                  <a:lnTo>
                    <a:pt x="407609" y="702785"/>
                  </a:lnTo>
                  <a:lnTo>
                    <a:pt x="454323" y="712309"/>
                  </a:lnTo>
                  <a:lnTo>
                    <a:pt x="498615" y="727661"/>
                  </a:lnTo>
                  <a:lnTo>
                    <a:pt x="540060" y="748413"/>
                  </a:lnTo>
                  <a:lnTo>
                    <a:pt x="578229" y="774140"/>
                  </a:lnTo>
                  <a:lnTo>
                    <a:pt x="612695" y="804414"/>
                  </a:lnTo>
                  <a:lnTo>
                    <a:pt x="643031" y="838809"/>
                  </a:lnTo>
                  <a:lnTo>
                    <a:pt x="668810" y="876898"/>
                  </a:lnTo>
                  <a:lnTo>
                    <a:pt x="689604" y="918254"/>
                  </a:lnTo>
                  <a:lnTo>
                    <a:pt x="704985" y="962450"/>
                  </a:lnTo>
                  <a:lnTo>
                    <a:pt x="714528" y="1009059"/>
                  </a:lnTo>
                  <a:lnTo>
                    <a:pt x="717804" y="1057655"/>
                  </a:lnTo>
                  <a:lnTo>
                    <a:pt x="714528" y="1106252"/>
                  </a:lnTo>
                  <a:lnTo>
                    <a:pt x="704985" y="1152861"/>
                  </a:lnTo>
                  <a:lnTo>
                    <a:pt x="689604" y="1197057"/>
                  </a:lnTo>
                  <a:lnTo>
                    <a:pt x="668810" y="1238413"/>
                  </a:lnTo>
                  <a:lnTo>
                    <a:pt x="643031" y="1276502"/>
                  </a:lnTo>
                  <a:lnTo>
                    <a:pt x="612695" y="1310897"/>
                  </a:lnTo>
                  <a:lnTo>
                    <a:pt x="578229" y="1341171"/>
                  </a:lnTo>
                  <a:lnTo>
                    <a:pt x="540060" y="1366898"/>
                  </a:lnTo>
                  <a:lnTo>
                    <a:pt x="498615" y="1387650"/>
                  </a:lnTo>
                  <a:lnTo>
                    <a:pt x="454323" y="1403002"/>
                  </a:lnTo>
                  <a:lnTo>
                    <a:pt x="407609" y="1412526"/>
                  </a:lnTo>
                  <a:lnTo>
                    <a:pt x="358902" y="1415795"/>
                  </a:lnTo>
                  <a:lnTo>
                    <a:pt x="310194" y="1412526"/>
                  </a:lnTo>
                  <a:lnTo>
                    <a:pt x="263480" y="1403002"/>
                  </a:lnTo>
                  <a:lnTo>
                    <a:pt x="219188" y="1387650"/>
                  </a:lnTo>
                  <a:lnTo>
                    <a:pt x="177743" y="1366898"/>
                  </a:lnTo>
                  <a:lnTo>
                    <a:pt x="139574" y="1341171"/>
                  </a:lnTo>
                  <a:lnTo>
                    <a:pt x="105108" y="1310897"/>
                  </a:lnTo>
                  <a:lnTo>
                    <a:pt x="74772" y="1276502"/>
                  </a:lnTo>
                  <a:lnTo>
                    <a:pt x="48993" y="1238413"/>
                  </a:lnTo>
                  <a:lnTo>
                    <a:pt x="28199" y="1197057"/>
                  </a:lnTo>
                  <a:lnTo>
                    <a:pt x="12818" y="1152861"/>
                  </a:lnTo>
                  <a:lnTo>
                    <a:pt x="3275" y="1106252"/>
                  </a:lnTo>
                  <a:lnTo>
                    <a:pt x="0" y="1057655"/>
                  </a:lnTo>
                  <a:close/>
                </a:path>
                <a:path w="2152015" h="1434464">
                  <a:moveTo>
                    <a:pt x="1435608" y="1075943"/>
                  </a:moveTo>
                  <a:lnTo>
                    <a:pt x="1438878" y="1027347"/>
                  </a:lnTo>
                  <a:lnTo>
                    <a:pt x="1448405" y="980738"/>
                  </a:lnTo>
                  <a:lnTo>
                    <a:pt x="1463760" y="936542"/>
                  </a:lnTo>
                  <a:lnTo>
                    <a:pt x="1484517" y="895186"/>
                  </a:lnTo>
                  <a:lnTo>
                    <a:pt x="1510248" y="857097"/>
                  </a:lnTo>
                  <a:lnTo>
                    <a:pt x="1540525" y="822702"/>
                  </a:lnTo>
                  <a:lnTo>
                    <a:pt x="1574923" y="792428"/>
                  </a:lnTo>
                  <a:lnTo>
                    <a:pt x="1613012" y="766701"/>
                  </a:lnTo>
                  <a:lnTo>
                    <a:pt x="1654367" y="745949"/>
                  </a:lnTo>
                  <a:lnTo>
                    <a:pt x="1698559" y="730597"/>
                  </a:lnTo>
                  <a:lnTo>
                    <a:pt x="1745162" y="721073"/>
                  </a:lnTo>
                  <a:lnTo>
                    <a:pt x="1793748" y="717803"/>
                  </a:lnTo>
                  <a:lnTo>
                    <a:pt x="1842333" y="721073"/>
                  </a:lnTo>
                  <a:lnTo>
                    <a:pt x="1888936" y="730597"/>
                  </a:lnTo>
                  <a:lnTo>
                    <a:pt x="1933128" y="745949"/>
                  </a:lnTo>
                  <a:lnTo>
                    <a:pt x="1974483" y="766701"/>
                  </a:lnTo>
                  <a:lnTo>
                    <a:pt x="2012572" y="792428"/>
                  </a:lnTo>
                  <a:lnTo>
                    <a:pt x="2046970" y="822702"/>
                  </a:lnTo>
                  <a:lnTo>
                    <a:pt x="2077247" y="857097"/>
                  </a:lnTo>
                  <a:lnTo>
                    <a:pt x="2102978" y="895186"/>
                  </a:lnTo>
                  <a:lnTo>
                    <a:pt x="2123735" y="936542"/>
                  </a:lnTo>
                  <a:lnTo>
                    <a:pt x="2139090" y="980738"/>
                  </a:lnTo>
                  <a:lnTo>
                    <a:pt x="2148617" y="1027347"/>
                  </a:lnTo>
                  <a:lnTo>
                    <a:pt x="2151888" y="1075943"/>
                  </a:lnTo>
                  <a:lnTo>
                    <a:pt x="2148617" y="1124540"/>
                  </a:lnTo>
                  <a:lnTo>
                    <a:pt x="2139090" y="1171149"/>
                  </a:lnTo>
                  <a:lnTo>
                    <a:pt x="2123735" y="1215345"/>
                  </a:lnTo>
                  <a:lnTo>
                    <a:pt x="2102978" y="1256701"/>
                  </a:lnTo>
                  <a:lnTo>
                    <a:pt x="2077247" y="1294790"/>
                  </a:lnTo>
                  <a:lnTo>
                    <a:pt x="2046970" y="1329185"/>
                  </a:lnTo>
                  <a:lnTo>
                    <a:pt x="2012572" y="1359459"/>
                  </a:lnTo>
                  <a:lnTo>
                    <a:pt x="1974483" y="1385186"/>
                  </a:lnTo>
                  <a:lnTo>
                    <a:pt x="1933128" y="1405938"/>
                  </a:lnTo>
                  <a:lnTo>
                    <a:pt x="1888936" y="1421290"/>
                  </a:lnTo>
                  <a:lnTo>
                    <a:pt x="1842333" y="1430814"/>
                  </a:lnTo>
                  <a:lnTo>
                    <a:pt x="1793748" y="1434083"/>
                  </a:lnTo>
                  <a:lnTo>
                    <a:pt x="1745162" y="1430814"/>
                  </a:lnTo>
                  <a:lnTo>
                    <a:pt x="1698559" y="1421290"/>
                  </a:lnTo>
                  <a:lnTo>
                    <a:pt x="1654367" y="1405938"/>
                  </a:lnTo>
                  <a:lnTo>
                    <a:pt x="1613012" y="1385186"/>
                  </a:lnTo>
                  <a:lnTo>
                    <a:pt x="1574923" y="1359459"/>
                  </a:lnTo>
                  <a:lnTo>
                    <a:pt x="1540525" y="1329185"/>
                  </a:lnTo>
                  <a:lnTo>
                    <a:pt x="1510248" y="1294790"/>
                  </a:lnTo>
                  <a:lnTo>
                    <a:pt x="1484517" y="1256701"/>
                  </a:lnTo>
                  <a:lnTo>
                    <a:pt x="1463760" y="1215345"/>
                  </a:lnTo>
                  <a:lnTo>
                    <a:pt x="1448405" y="1171149"/>
                  </a:lnTo>
                  <a:lnTo>
                    <a:pt x="1438878" y="1124540"/>
                  </a:lnTo>
                  <a:lnTo>
                    <a:pt x="1435608" y="1075943"/>
                  </a:lnTo>
                  <a:close/>
                </a:path>
              </a:pathLst>
            </a:custGeom>
            <a:ln w="25908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819906" y="4051553"/>
              <a:ext cx="718185" cy="716280"/>
            </a:xfrm>
            <a:custGeom>
              <a:avLst/>
              <a:gdLst/>
              <a:ahLst/>
              <a:cxnLst/>
              <a:rect l="l" t="t" r="r" b="b"/>
              <a:pathLst>
                <a:path w="718185" h="716279">
                  <a:moveTo>
                    <a:pt x="358902" y="0"/>
                  </a:moveTo>
                  <a:lnTo>
                    <a:pt x="310194" y="3270"/>
                  </a:lnTo>
                  <a:lnTo>
                    <a:pt x="263480" y="12797"/>
                  </a:lnTo>
                  <a:lnTo>
                    <a:pt x="219188" y="28152"/>
                  </a:lnTo>
                  <a:lnTo>
                    <a:pt x="177743" y="48909"/>
                  </a:lnTo>
                  <a:lnTo>
                    <a:pt x="139574" y="74640"/>
                  </a:lnTo>
                  <a:lnTo>
                    <a:pt x="105108" y="104917"/>
                  </a:lnTo>
                  <a:lnTo>
                    <a:pt x="74772" y="139315"/>
                  </a:lnTo>
                  <a:lnTo>
                    <a:pt x="48993" y="177404"/>
                  </a:lnTo>
                  <a:lnTo>
                    <a:pt x="28199" y="218759"/>
                  </a:lnTo>
                  <a:lnTo>
                    <a:pt x="12818" y="262951"/>
                  </a:lnTo>
                  <a:lnTo>
                    <a:pt x="3275" y="309554"/>
                  </a:lnTo>
                  <a:lnTo>
                    <a:pt x="0" y="358140"/>
                  </a:lnTo>
                  <a:lnTo>
                    <a:pt x="3275" y="406725"/>
                  </a:lnTo>
                  <a:lnTo>
                    <a:pt x="12818" y="453328"/>
                  </a:lnTo>
                  <a:lnTo>
                    <a:pt x="28199" y="497520"/>
                  </a:lnTo>
                  <a:lnTo>
                    <a:pt x="48993" y="538875"/>
                  </a:lnTo>
                  <a:lnTo>
                    <a:pt x="74772" y="576964"/>
                  </a:lnTo>
                  <a:lnTo>
                    <a:pt x="105108" y="611362"/>
                  </a:lnTo>
                  <a:lnTo>
                    <a:pt x="139574" y="641639"/>
                  </a:lnTo>
                  <a:lnTo>
                    <a:pt x="177743" y="667370"/>
                  </a:lnTo>
                  <a:lnTo>
                    <a:pt x="219188" y="688127"/>
                  </a:lnTo>
                  <a:lnTo>
                    <a:pt x="263480" y="703482"/>
                  </a:lnTo>
                  <a:lnTo>
                    <a:pt x="310194" y="713009"/>
                  </a:lnTo>
                  <a:lnTo>
                    <a:pt x="358902" y="716280"/>
                  </a:lnTo>
                  <a:lnTo>
                    <a:pt x="407609" y="713009"/>
                  </a:lnTo>
                  <a:lnTo>
                    <a:pt x="454323" y="703482"/>
                  </a:lnTo>
                  <a:lnTo>
                    <a:pt x="498615" y="688127"/>
                  </a:lnTo>
                  <a:lnTo>
                    <a:pt x="540060" y="667370"/>
                  </a:lnTo>
                  <a:lnTo>
                    <a:pt x="578229" y="641639"/>
                  </a:lnTo>
                  <a:lnTo>
                    <a:pt x="612695" y="611362"/>
                  </a:lnTo>
                  <a:lnTo>
                    <a:pt x="643031" y="576964"/>
                  </a:lnTo>
                  <a:lnTo>
                    <a:pt x="668810" y="538875"/>
                  </a:lnTo>
                  <a:lnTo>
                    <a:pt x="689604" y="497520"/>
                  </a:lnTo>
                  <a:lnTo>
                    <a:pt x="704985" y="453328"/>
                  </a:lnTo>
                  <a:lnTo>
                    <a:pt x="714528" y="406725"/>
                  </a:lnTo>
                  <a:lnTo>
                    <a:pt x="717804" y="358140"/>
                  </a:lnTo>
                  <a:lnTo>
                    <a:pt x="714528" y="309554"/>
                  </a:lnTo>
                  <a:lnTo>
                    <a:pt x="704985" y="262951"/>
                  </a:lnTo>
                  <a:lnTo>
                    <a:pt x="689604" y="218759"/>
                  </a:lnTo>
                  <a:lnTo>
                    <a:pt x="668810" y="177404"/>
                  </a:lnTo>
                  <a:lnTo>
                    <a:pt x="643031" y="139315"/>
                  </a:lnTo>
                  <a:lnTo>
                    <a:pt x="612695" y="104917"/>
                  </a:lnTo>
                  <a:lnTo>
                    <a:pt x="578229" y="74640"/>
                  </a:lnTo>
                  <a:lnTo>
                    <a:pt x="540060" y="48909"/>
                  </a:lnTo>
                  <a:lnTo>
                    <a:pt x="498615" y="28152"/>
                  </a:lnTo>
                  <a:lnTo>
                    <a:pt x="454323" y="12797"/>
                  </a:lnTo>
                  <a:lnTo>
                    <a:pt x="407609" y="3270"/>
                  </a:lnTo>
                  <a:lnTo>
                    <a:pt x="358902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819906" y="4051553"/>
              <a:ext cx="718185" cy="716280"/>
            </a:xfrm>
            <a:custGeom>
              <a:avLst/>
              <a:gdLst/>
              <a:ahLst/>
              <a:cxnLst/>
              <a:rect l="l" t="t" r="r" b="b"/>
              <a:pathLst>
                <a:path w="718185" h="716279">
                  <a:moveTo>
                    <a:pt x="0" y="358140"/>
                  </a:moveTo>
                  <a:lnTo>
                    <a:pt x="3275" y="309554"/>
                  </a:lnTo>
                  <a:lnTo>
                    <a:pt x="12818" y="262951"/>
                  </a:lnTo>
                  <a:lnTo>
                    <a:pt x="28199" y="218759"/>
                  </a:lnTo>
                  <a:lnTo>
                    <a:pt x="48993" y="177404"/>
                  </a:lnTo>
                  <a:lnTo>
                    <a:pt x="74772" y="139315"/>
                  </a:lnTo>
                  <a:lnTo>
                    <a:pt x="105108" y="104917"/>
                  </a:lnTo>
                  <a:lnTo>
                    <a:pt x="139574" y="74640"/>
                  </a:lnTo>
                  <a:lnTo>
                    <a:pt x="177743" y="48909"/>
                  </a:lnTo>
                  <a:lnTo>
                    <a:pt x="219188" y="28152"/>
                  </a:lnTo>
                  <a:lnTo>
                    <a:pt x="263480" y="12797"/>
                  </a:lnTo>
                  <a:lnTo>
                    <a:pt x="310194" y="3270"/>
                  </a:lnTo>
                  <a:lnTo>
                    <a:pt x="358902" y="0"/>
                  </a:lnTo>
                  <a:lnTo>
                    <a:pt x="407609" y="3270"/>
                  </a:lnTo>
                  <a:lnTo>
                    <a:pt x="454323" y="12797"/>
                  </a:lnTo>
                  <a:lnTo>
                    <a:pt x="498615" y="28152"/>
                  </a:lnTo>
                  <a:lnTo>
                    <a:pt x="540060" y="48909"/>
                  </a:lnTo>
                  <a:lnTo>
                    <a:pt x="578229" y="74640"/>
                  </a:lnTo>
                  <a:lnTo>
                    <a:pt x="612695" y="104917"/>
                  </a:lnTo>
                  <a:lnTo>
                    <a:pt x="643031" y="139315"/>
                  </a:lnTo>
                  <a:lnTo>
                    <a:pt x="668810" y="177404"/>
                  </a:lnTo>
                  <a:lnTo>
                    <a:pt x="689604" y="218759"/>
                  </a:lnTo>
                  <a:lnTo>
                    <a:pt x="704985" y="262951"/>
                  </a:lnTo>
                  <a:lnTo>
                    <a:pt x="714528" y="309554"/>
                  </a:lnTo>
                  <a:lnTo>
                    <a:pt x="717804" y="358140"/>
                  </a:lnTo>
                  <a:lnTo>
                    <a:pt x="714528" y="406725"/>
                  </a:lnTo>
                  <a:lnTo>
                    <a:pt x="704985" y="453328"/>
                  </a:lnTo>
                  <a:lnTo>
                    <a:pt x="689604" y="497520"/>
                  </a:lnTo>
                  <a:lnTo>
                    <a:pt x="668810" y="538875"/>
                  </a:lnTo>
                  <a:lnTo>
                    <a:pt x="643031" y="576964"/>
                  </a:lnTo>
                  <a:lnTo>
                    <a:pt x="612695" y="611362"/>
                  </a:lnTo>
                  <a:lnTo>
                    <a:pt x="578229" y="641639"/>
                  </a:lnTo>
                  <a:lnTo>
                    <a:pt x="540060" y="667370"/>
                  </a:lnTo>
                  <a:lnTo>
                    <a:pt x="498615" y="688127"/>
                  </a:lnTo>
                  <a:lnTo>
                    <a:pt x="454323" y="703482"/>
                  </a:lnTo>
                  <a:lnTo>
                    <a:pt x="407609" y="713009"/>
                  </a:lnTo>
                  <a:lnTo>
                    <a:pt x="358902" y="716280"/>
                  </a:lnTo>
                  <a:lnTo>
                    <a:pt x="310194" y="713009"/>
                  </a:lnTo>
                  <a:lnTo>
                    <a:pt x="263480" y="703482"/>
                  </a:lnTo>
                  <a:lnTo>
                    <a:pt x="219188" y="688127"/>
                  </a:lnTo>
                  <a:lnTo>
                    <a:pt x="177743" y="667370"/>
                  </a:lnTo>
                  <a:lnTo>
                    <a:pt x="139574" y="641639"/>
                  </a:lnTo>
                  <a:lnTo>
                    <a:pt x="105108" y="611362"/>
                  </a:lnTo>
                  <a:lnTo>
                    <a:pt x="74772" y="576964"/>
                  </a:lnTo>
                  <a:lnTo>
                    <a:pt x="48993" y="538875"/>
                  </a:lnTo>
                  <a:lnTo>
                    <a:pt x="28199" y="497520"/>
                  </a:lnTo>
                  <a:lnTo>
                    <a:pt x="12818" y="453328"/>
                  </a:lnTo>
                  <a:lnTo>
                    <a:pt x="3275" y="406725"/>
                  </a:lnTo>
                  <a:lnTo>
                    <a:pt x="0" y="358140"/>
                  </a:lnTo>
                  <a:close/>
                </a:path>
              </a:pathLst>
            </a:custGeom>
            <a:ln w="25908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4141596" y="161544"/>
            <a:ext cx="2837180" cy="3890645"/>
            <a:chOff x="4141596" y="161544"/>
            <a:chExt cx="2837180" cy="3890645"/>
          </a:xfrm>
        </p:grpSpPr>
        <p:sp>
          <p:nvSpPr>
            <p:cNvPr id="8" name="object 8"/>
            <p:cNvSpPr/>
            <p:nvPr/>
          </p:nvSpPr>
          <p:spPr>
            <a:xfrm>
              <a:off x="5364479" y="296037"/>
              <a:ext cx="1614170" cy="941705"/>
            </a:xfrm>
            <a:custGeom>
              <a:avLst/>
              <a:gdLst/>
              <a:ahLst/>
              <a:cxnLst/>
              <a:rect l="l" t="t" r="r" b="b"/>
              <a:pathLst>
                <a:path w="1614170" h="941705">
                  <a:moveTo>
                    <a:pt x="1613916" y="0"/>
                  </a:moveTo>
                  <a:lnTo>
                    <a:pt x="1581682" y="37762"/>
                  </a:lnTo>
                  <a:lnTo>
                    <a:pt x="1527196" y="60723"/>
                  </a:lnTo>
                  <a:lnTo>
                    <a:pt x="1449470" y="81387"/>
                  </a:lnTo>
                  <a:lnTo>
                    <a:pt x="1402738" y="90717"/>
                  </a:lnTo>
                  <a:lnTo>
                    <a:pt x="1351211" y="99304"/>
                  </a:lnTo>
                  <a:lnTo>
                    <a:pt x="1295226" y="107091"/>
                  </a:lnTo>
                  <a:lnTo>
                    <a:pt x="1235123" y="114023"/>
                  </a:lnTo>
                  <a:lnTo>
                    <a:pt x="1171240" y="120043"/>
                  </a:lnTo>
                  <a:lnTo>
                    <a:pt x="1103915" y="125095"/>
                  </a:lnTo>
                  <a:lnTo>
                    <a:pt x="1033486" y="129122"/>
                  </a:lnTo>
                  <a:lnTo>
                    <a:pt x="960291" y="132068"/>
                  </a:lnTo>
                  <a:lnTo>
                    <a:pt x="884669" y="133877"/>
                  </a:lnTo>
                  <a:lnTo>
                    <a:pt x="806958" y="134493"/>
                  </a:lnTo>
                  <a:lnTo>
                    <a:pt x="729246" y="133877"/>
                  </a:lnTo>
                  <a:lnTo>
                    <a:pt x="653624" y="132068"/>
                  </a:lnTo>
                  <a:lnTo>
                    <a:pt x="580429" y="129122"/>
                  </a:lnTo>
                  <a:lnTo>
                    <a:pt x="510000" y="125095"/>
                  </a:lnTo>
                  <a:lnTo>
                    <a:pt x="442675" y="120043"/>
                  </a:lnTo>
                  <a:lnTo>
                    <a:pt x="378792" y="114023"/>
                  </a:lnTo>
                  <a:lnTo>
                    <a:pt x="318689" y="107091"/>
                  </a:lnTo>
                  <a:lnTo>
                    <a:pt x="262704" y="99304"/>
                  </a:lnTo>
                  <a:lnTo>
                    <a:pt x="211177" y="90717"/>
                  </a:lnTo>
                  <a:lnTo>
                    <a:pt x="164445" y="81387"/>
                  </a:lnTo>
                  <a:lnTo>
                    <a:pt x="122846" y="71370"/>
                  </a:lnTo>
                  <a:lnTo>
                    <a:pt x="56402" y="49501"/>
                  </a:lnTo>
                  <a:lnTo>
                    <a:pt x="14551" y="25561"/>
                  </a:lnTo>
                  <a:lnTo>
                    <a:pt x="0" y="0"/>
                  </a:lnTo>
                  <a:lnTo>
                    <a:pt x="0" y="806958"/>
                  </a:lnTo>
                  <a:lnTo>
                    <a:pt x="32233" y="844720"/>
                  </a:lnTo>
                  <a:lnTo>
                    <a:pt x="86719" y="867681"/>
                  </a:lnTo>
                  <a:lnTo>
                    <a:pt x="164445" y="888345"/>
                  </a:lnTo>
                  <a:lnTo>
                    <a:pt x="211177" y="897675"/>
                  </a:lnTo>
                  <a:lnTo>
                    <a:pt x="262704" y="906262"/>
                  </a:lnTo>
                  <a:lnTo>
                    <a:pt x="318689" y="914049"/>
                  </a:lnTo>
                  <a:lnTo>
                    <a:pt x="378792" y="920981"/>
                  </a:lnTo>
                  <a:lnTo>
                    <a:pt x="442675" y="927001"/>
                  </a:lnTo>
                  <a:lnTo>
                    <a:pt x="510000" y="932053"/>
                  </a:lnTo>
                  <a:lnTo>
                    <a:pt x="580429" y="936080"/>
                  </a:lnTo>
                  <a:lnTo>
                    <a:pt x="653624" y="939026"/>
                  </a:lnTo>
                  <a:lnTo>
                    <a:pt x="729246" y="940835"/>
                  </a:lnTo>
                  <a:lnTo>
                    <a:pt x="806958" y="941451"/>
                  </a:lnTo>
                  <a:lnTo>
                    <a:pt x="884669" y="940835"/>
                  </a:lnTo>
                  <a:lnTo>
                    <a:pt x="960291" y="939026"/>
                  </a:lnTo>
                  <a:lnTo>
                    <a:pt x="1033486" y="936080"/>
                  </a:lnTo>
                  <a:lnTo>
                    <a:pt x="1103915" y="932053"/>
                  </a:lnTo>
                  <a:lnTo>
                    <a:pt x="1171240" y="927001"/>
                  </a:lnTo>
                  <a:lnTo>
                    <a:pt x="1235123" y="920981"/>
                  </a:lnTo>
                  <a:lnTo>
                    <a:pt x="1295226" y="914049"/>
                  </a:lnTo>
                  <a:lnTo>
                    <a:pt x="1351211" y="906262"/>
                  </a:lnTo>
                  <a:lnTo>
                    <a:pt x="1402738" y="897675"/>
                  </a:lnTo>
                  <a:lnTo>
                    <a:pt x="1449470" y="888345"/>
                  </a:lnTo>
                  <a:lnTo>
                    <a:pt x="1491069" y="878328"/>
                  </a:lnTo>
                  <a:lnTo>
                    <a:pt x="1557513" y="856459"/>
                  </a:lnTo>
                  <a:lnTo>
                    <a:pt x="1599364" y="832519"/>
                  </a:lnTo>
                  <a:lnTo>
                    <a:pt x="1613916" y="806958"/>
                  </a:lnTo>
                  <a:lnTo>
                    <a:pt x="161391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364479" y="161544"/>
              <a:ext cx="1614170" cy="269240"/>
            </a:xfrm>
            <a:custGeom>
              <a:avLst/>
              <a:gdLst/>
              <a:ahLst/>
              <a:cxnLst/>
              <a:rect l="l" t="t" r="r" b="b"/>
              <a:pathLst>
                <a:path w="1614170" h="269240">
                  <a:moveTo>
                    <a:pt x="806958" y="0"/>
                  </a:moveTo>
                  <a:lnTo>
                    <a:pt x="729246" y="615"/>
                  </a:lnTo>
                  <a:lnTo>
                    <a:pt x="653624" y="2424"/>
                  </a:lnTo>
                  <a:lnTo>
                    <a:pt x="580429" y="5370"/>
                  </a:lnTo>
                  <a:lnTo>
                    <a:pt x="510000" y="9397"/>
                  </a:lnTo>
                  <a:lnTo>
                    <a:pt x="442675" y="14449"/>
                  </a:lnTo>
                  <a:lnTo>
                    <a:pt x="378792" y="20469"/>
                  </a:lnTo>
                  <a:lnTo>
                    <a:pt x="318689" y="27401"/>
                  </a:lnTo>
                  <a:lnTo>
                    <a:pt x="262704" y="35188"/>
                  </a:lnTo>
                  <a:lnTo>
                    <a:pt x="211177" y="43775"/>
                  </a:lnTo>
                  <a:lnTo>
                    <a:pt x="164445" y="53105"/>
                  </a:lnTo>
                  <a:lnTo>
                    <a:pt x="122846" y="63122"/>
                  </a:lnTo>
                  <a:lnTo>
                    <a:pt x="56402" y="84991"/>
                  </a:lnTo>
                  <a:lnTo>
                    <a:pt x="14551" y="108931"/>
                  </a:lnTo>
                  <a:lnTo>
                    <a:pt x="0" y="134492"/>
                  </a:lnTo>
                  <a:lnTo>
                    <a:pt x="3694" y="147448"/>
                  </a:lnTo>
                  <a:lnTo>
                    <a:pt x="56402" y="183994"/>
                  </a:lnTo>
                  <a:lnTo>
                    <a:pt x="122846" y="205863"/>
                  </a:lnTo>
                  <a:lnTo>
                    <a:pt x="164445" y="215880"/>
                  </a:lnTo>
                  <a:lnTo>
                    <a:pt x="211177" y="225210"/>
                  </a:lnTo>
                  <a:lnTo>
                    <a:pt x="262704" y="233797"/>
                  </a:lnTo>
                  <a:lnTo>
                    <a:pt x="318689" y="241584"/>
                  </a:lnTo>
                  <a:lnTo>
                    <a:pt x="378792" y="248516"/>
                  </a:lnTo>
                  <a:lnTo>
                    <a:pt x="442675" y="254536"/>
                  </a:lnTo>
                  <a:lnTo>
                    <a:pt x="510000" y="259588"/>
                  </a:lnTo>
                  <a:lnTo>
                    <a:pt x="580429" y="263615"/>
                  </a:lnTo>
                  <a:lnTo>
                    <a:pt x="653624" y="266561"/>
                  </a:lnTo>
                  <a:lnTo>
                    <a:pt x="729246" y="268370"/>
                  </a:lnTo>
                  <a:lnTo>
                    <a:pt x="806958" y="268985"/>
                  </a:lnTo>
                  <a:lnTo>
                    <a:pt x="884669" y="268370"/>
                  </a:lnTo>
                  <a:lnTo>
                    <a:pt x="960291" y="266561"/>
                  </a:lnTo>
                  <a:lnTo>
                    <a:pt x="1033486" y="263615"/>
                  </a:lnTo>
                  <a:lnTo>
                    <a:pt x="1103915" y="259588"/>
                  </a:lnTo>
                  <a:lnTo>
                    <a:pt x="1171240" y="254536"/>
                  </a:lnTo>
                  <a:lnTo>
                    <a:pt x="1235123" y="248516"/>
                  </a:lnTo>
                  <a:lnTo>
                    <a:pt x="1295226" y="241584"/>
                  </a:lnTo>
                  <a:lnTo>
                    <a:pt x="1351211" y="233797"/>
                  </a:lnTo>
                  <a:lnTo>
                    <a:pt x="1402738" y="225210"/>
                  </a:lnTo>
                  <a:lnTo>
                    <a:pt x="1449470" y="215880"/>
                  </a:lnTo>
                  <a:lnTo>
                    <a:pt x="1491069" y="205863"/>
                  </a:lnTo>
                  <a:lnTo>
                    <a:pt x="1557513" y="183994"/>
                  </a:lnTo>
                  <a:lnTo>
                    <a:pt x="1599364" y="160054"/>
                  </a:lnTo>
                  <a:lnTo>
                    <a:pt x="1613916" y="134492"/>
                  </a:lnTo>
                  <a:lnTo>
                    <a:pt x="1610221" y="121537"/>
                  </a:lnTo>
                  <a:lnTo>
                    <a:pt x="1557513" y="84991"/>
                  </a:lnTo>
                  <a:lnTo>
                    <a:pt x="1491069" y="63122"/>
                  </a:lnTo>
                  <a:lnTo>
                    <a:pt x="1449470" y="53105"/>
                  </a:lnTo>
                  <a:lnTo>
                    <a:pt x="1402738" y="43775"/>
                  </a:lnTo>
                  <a:lnTo>
                    <a:pt x="1351211" y="35188"/>
                  </a:lnTo>
                  <a:lnTo>
                    <a:pt x="1295226" y="27401"/>
                  </a:lnTo>
                  <a:lnTo>
                    <a:pt x="1235123" y="20469"/>
                  </a:lnTo>
                  <a:lnTo>
                    <a:pt x="1171240" y="14449"/>
                  </a:lnTo>
                  <a:lnTo>
                    <a:pt x="1103915" y="9397"/>
                  </a:lnTo>
                  <a:lnTo>
                    <a:pt x="1033486" y="5370"/>
                  </a:lnTo>
                  <a:lnTo>
                    <a:pt x="960291" y="2424"/>
                  </a:lnTo>
                  <a:lnTo>
                    <a:pt x="884669" y="615"/>
                  </a:lnTo>
                  <a:lnTo>
                    <a:pt x="806958" y="0"/>
                  </a:lnTo>
                  <a:close/>
                </a:path>
              </a:pathLst>
            </a:custGeom>
            <a:solidFill>
              <a:srgbClr val="F69C7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830569" y="613613"/>
              <a:ext cx="821131" cy="30510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141596" y="687324"/>
              <a:ext cx="1225550" cy="3364865"/>
            </a:xfrm>
            <a:custGeom>
              <a:avLst/>
              <a:gdLst/>
              <a:ahLst/>
              <a:cxnLst/>
              <a:rect l="l" t="t" r="r" b="b"/>
              <a:pathLst>
                <a:path w="1225550" h="3364865">
                  <a:moveTo>
                    <a:pt x="0" y="3286505"/>
                  </a:moveTo>
                  <a:lnTo>
                    <a:pt x="37973" y="3364738"/>
                  </a:lnTo>
                  <a:lnTo>
                    <a:pt x="71196" y="3300095"/>
                  </a:lnTo>
                  <a:lnTo>
                    <a:pt x="51688" y="3300095"/>
                  </a:lnTo>
                  <a:lnTo>
                    <a:pt x="25780" y="3299841"/>
                  </a:lnTo>
                  <a:lnTo>
                    <a:pt x="25924" y="3286802"/>
                  </a:lnTo>
                  <a:lnTo>
                    <a:pt x="0" y="3286505"/>
                  </a:lnTo>
                  <a:close/>
                </a:path>
                <a:path w="1225550" h="3364865">
                  <a:moveTo>
                    <a:pt x="25924" y="3286802"/>
                  </a:moveTo>
                  <a:lnTo>
                    <a:pt x="25780" y="3299841"/>
                  </a:lnTo>
                  <a:lnTo>
                    <a:pt x="51688" y="3300095"/>
                  </a:lnTo>
                  <a:lnTo>
                    <a:pt x="51814" y="3287098"/>
                  </a:lnTo>
                  <a:lnTo>
                    <a:pt x="25924" y="3286802"/>
                  </a:lnTo>
                  <a:close/>
                </a:path>
                <a:path w="1225550" h="3364865">
                  <a:moveTo>
                    <a:pt x="51814" y="3287098"/>
                  </a:moveTo>
                  <a:lnTo>
                    <a:pt x="51688" y="3300095"/>
                  </a:lnTo>
                  <a:lnTo>
                    <a:pt x="71196" y="3300095"/>
                  </a:lnTo>
                  <a:lnTo>
                    <a:pt x="77724" y="3287395"/>
                  </a:lnTo>
                  <a:lnTo>
                    <a:pt x="51814" y="3287098"/>
                  </a:lnTo>
                  <a:close/>
                </a:path>
                <a:path w="1225550" h="3364865">
                  <a:moveTo>
                    <a:pt x="1223899" y="0"/>
                  </a:moveTo>
                  <a:lnTo>
                    <a:pt x="1167256" y="4952"/>
                  </a:lnTo>
                  <a:lnTo>
                    <a:pt x="1109726" y="19812"/>
                  </a:lnTo>
                  <a:lnTo>
                    <a:pt x="1052576" y="43941"/>
                  </a:lnTo>
                  <a:lnTo>
                    <a:pt x="996314" y="77215"/>
                  </a:lnTo>
                  <a:lnTo>
                    <a:pt x="940562" y="119252"/>
                  </a:lnTo>
                  <a:lnTo>
                    <a:pt x="885825" y="169290"/>
                  </a:lnTo>
                  <a:lnTo>
                    <a:pt x="858647" y="197358"/>
                  </a:lnTo>
                  <a:lnTo>
                    <a:pt x="831723" y="227456"/>
                  </a:lnTo>
                  <a:lnTo>
                    <a:pt x="805052" y="259206"/>
                  </a:lnTo>
                  <a:lnTo>
                    <a:pt x="778637" y="292988"/>
                  </a:lnTo>
                  <a:lnTo>
                    <a:pt x="752475" y="328675"/>
                  </a:lnTo>
                  <a:lnTo>
                    <a:pt x="726439" y="366013"/>
                  </a:lnTo>
                  <a:lnTo>
                    <a:pt x="700786" y="405129"/>
                  </a:lnTo>
                  <a:lnTo>
                    <a:pt x="675386" y="446024"/>
                  </a:lnTo>
                  <a:lnTo>
                    <a:pt x="650366" y="488568"/>
                  </a:lnTo>
                  <a:lnTo>
                    <a:pt x="625475" y="532638"/>
                  </a:lnTo>
                  <a:lnTo>
                    <a:pt x="600963" y="578485"/>
                  </a:lnTo>
                  <a:lnTo>
                    <a:pt x="576833" y="625728"/>
                  </a:lnTo>
                  <a:lnTo>
                    <a:pt x="552957" y="674624"/>
                  </a:lnTo>
                  <a:lnTo>
                    <a:pt x="529589" y="724915"/>
                  </a:lnTo>
                  <a:lnTo>
                    <a:pt x="483742" y="829817"/>
                  </a:lnTo>
                  <a:lnTo>
                    <a:pt x="439292" y="940308"/>
                  </a:lnTo>
                  <a:lnTo>
                    <a:pt x="396620" y="1055877"/>
                  </a:lnTo>
                  <a:lnTo>
                    <a:pt x="355600" y="1176401"/>
                  </a:lnTo>
                  <a:lnTo>
                    <a:pt x="316611" y="1301623"/>
                  </a:lnTo>
                  <a:lnTo>
                    <a:pt x="279400" y="1431036"/>
                  </a:lnTo>
                  <a:lnTo>
                    <a:pt x="244475" y="1564386"/>
                  </a:lnTo>
                  <a:lnTo>
                    <a:pt x="211581" y="1701546"/>
                  </a:lnTo>
                  <a:lnTo>
                    <a:pt x="181101" y="1842008"/>
                  </a:lnTo>
                  <a:lnTo>
                    <a:pt x="152907" y="1985517"/>
                  </a:lnTo>
                  <a:lnTo>
                    <a:pt x="127253" y="2131695"/>
                  </a:lnTo>
                  <a:lnTo>
                    <a:pt x="104139" y="2280539"/>
                  </a:lnTo>
                  <a:lnTo>
                    <a:pt x="83819" y="2431288"/>
                  </a:lnTo>
                  <a:lnTo>
                    <a:pt x="66293" y="2584068"/>
                  </a:lnTo>
                  <a:lnTo>
                    <a:pt x="51688" y="2738374"/>
                  </a:lnTo>
                  <a:lnTo>
                    <a:pt x="40258" y="2893822"/>
                  </a:lnTo>
                  <a:lnTo>
                    <a:pt x="31750" y="3050159"/>
                  </a:lnTo>
                  <a:lnTo>
                    <a:pt x="26797" y="3207258"/>
                  </a:lnTo>
                  <a:lnTo>
                    <a:pt x="25924" y="3286802"/>
                  </a:lnTo>
                  <a:lnTo>
                    <a:pt x="51814" y="3287098"/>
                  </a:lnTo>
                  <a:lnTo>
                    <a:pt x="52577" y="3208020"/>
                  </a:lnTo>
                  <a:lnTo>
                    <a:pt x="57657" y="3051556"/>
                  </a:lnTo>
                  <a:lnTo>
                    <a:pt x="66039" y="2895727"/>
                  </a:lnTo>
                  <a:lnTo>
                    <a:pt x="77597" y="2740787"/>
                  </a:lnTo>
                  <a:lnTo>
                    <a:pt x="91948" y="2586990"/>
                  </a:lnTo>
                  <a:lnTo>
                    <a:pt x="109474" y="2434843"/>
                  </a:lnTo>
                  <a:lnTo>
                    <a:pt x="129793" y="2284476"/>
                  </a:lnTo>
                  <a:lnTo>
                    <a:pt x="152780" y="2136266"/>
                  </a:lnTo>
                  <a:lnTo>
                    <a:pt x="178307" y="1990471"/>
                  </a:lnTo>
                  <a:lnTo>
                    <a:pt x="206375" y="1847468"/>
                  </a:lnTo>
                  <a:lnTo>
                    <a:pt x="236727" y="1707641"/>
                  </a:lnTo>
                  <a:lnTo>
                    <a:pt x="269493" y="1570989"/>
                  </a:lnTo>
                  <a:lnTo>
                    <a:pt x="304418" y="1438275"/>
                  </a:lnTo>
                  <a:lnTo>
                    <a:pt x="341375" y="1309370"/>
                  </a:lnTo>
                  <a:lnTo>
                    <a:pt x="380238" y="1184783"/>
                  </a:lnTo>
                  <a:lnTo>
                    <a:pt x="420877" y="1064895"/>
                  </a:lnTo>
                  <a:lnTo>
                    <a:pt x="463423" y="949833"/>
                  </a:lnTo>
                  <a:lnTo>
                    <a:pt x="507364" y="840104"/>
                  </a:lnTo>
                  <a:lnTo>
                    <a:pt x="552957" y="735838"/>
                  </a:lnTo>
                  <a:lnTo>
                    <a:pt x="576199" y="685926"/>
                  </a:lnTo>
                  <a:lnTo>
                    <a:pt x="599948" y="637539"/>
                  </a:lnTo>
                  <a:lnTo>
                    <a:pt x="623824" y="590676"/>
                  </a:lnTo>
                  <a:lnTo>
                    <a:pt x="648080" y="545338"/>
                  </a:lnTo>
                  <a:lnTo>
                    <a:pt x="672591" y="501650"/>
                  </a:lnTo>
                  <a:lnTo>
                    <a:pt x="697483" y="459613"/>
                  </a:lnTo>
                  <a:lnTo>
                    <a:pt x="722502" y="419353"/>
                  </a:lnTo>
                  <a:lnTo>
                    <a:pt x="747776" y="380746"/>
                  </a:lnTo>
                  <a:lnTo>
                    <a:pt x="773429" y="344042"/>
                  </a:lnTo>
                  <a:lnTo>
                    <a:pt x="799083" y="308990"/>
                  </a:lnTo>
                  <a:lnTo>
                    <a:pt x="824991" y="275843"/>
                  </a:lnTo>
                  <a:lnTo>
                    <a:pt x="851026" y="244601"/>
                  </a:lnTo>
                  <a:lnTo>
                    <a:pt x="877315" y="215264"/>
                  </a:lnTo>
                  <a:lnTo>
                    <a:pt x="930148" y="162687"/>
                  </a:lnTo>
                  <a:lnTo>
                    <a:pt x="983488" y="118237"/>
                  </a:lnTo>
                  <a:lnTo>
                    <a:pt x="1036954" y="82168"/>
                  </a:lnTo>
                  <a:lnTo>
                    <a:pt x="1090422" y="54990"/>
                  </a:lnTo>
                  <a:lnTo>
                    <a:pt x="1143889" y="36449"/>
                  </a:lnTo>
                  <a:lnTo>
                    <a:pt x="1197228" y="27177"/>
                  </a:lnTo>
                  <a:lnTo>
                    <a:pt x="1225041" y="25908"/>
                  </a:lnTo>
                  <a:lnTo>
                    <a:pt x="1223899" y="0"/>
                  </a:lnTo>
                  <a:close/>
                </a:path>
              </a:pathLst>
            </a:custGeom>
            <a:solidFill>
              <a:srgbClr val="779F3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/>
          <p:nvPr/>
        </p:nvSpPr>
        <p:spPr>
          <a:xfrm>
            <a:off x="7166609" y="4802885"/>
            <a:ext cx="718185" cy="716280"/>
          </a:xfrm>
          <a:custGeom>
            <a:avLst/>
            <a:gdLst/>
            <a:ahLst/>
            <a:cxnLst/>
            <a:rect l="l" t="t" r="r" b="b"/>
            <a:pathLst>
              <a:path w="718184" h="716279">
                <a:moveTo>
                  <a:pt x="0" y="358139"/>
                </a:moveTo>
                <a:lnTo>
                  <a:pt x="3275" y="309554"/>
                </a:lnTo>
                <a:lnTo>
                  <a:pt x="12818" y="262951"/>
                </a:lnTo>
                <a:lnTo>
                  <a:pt x="28199" y="218759"/>
                </a:lnTo>
                <a:lnTo>
                  <a:pt x="48993" y="177404"/>
                </a:lnTo>
                <a:lnTo>
                  <a:pt x="74772" y="139315"/>
                </a:lnTo>
                <a:lnTo>
                  <a:pt x="105108" y="104917"/>
                </a:lnTo>
                <a:lnTo>
                  <a:pt x="139574" y="74640"/>
                </a:lnTo>
                <a:lnTo>
                  <a:pt x="177743" y="48909"/>
                </a:lnTo>
                <a:lnTo>
                  <a:pt x="219188" y="28152"/>
                </a:lnTo>
                <a:lnTo>
                  <a:pt x="263480" y="12797"/>
                </a:lnTo>
                <a:lnTo>
                  <a:pt x="310194" y="3270"/>
                </a:lnTo>
                <a:lnTo>
                  <a:pt x="358901" y="0"/>
                </a:lnTo>
                <a:lnTo>
                  <a:pt x="407609" y="3270"/>
                </a:lnTo>
                <a:lnTo>
                  <a:pt x="454323" y="12797"/>
                </a:lnTo>
                <a:lnTo>
                  <a:pt x="498615" y="28152"/>
                </a:lnTo>
                <a:lnTo>
                  <a:pt x="540060" y="48909"/>
                </a:lnTo>
                <a:lnTo>
                  <a:pt x="578229" y="74640"/>
                </a:lnTo>
                <a:lnTo>
                  <a:pt x="612695" y="104917"/>
                </a:lnTo>
                <a:lnTo>
                  <a:pt x="643031" y="139315"/>
                </a:lnTo>
                <a:lnTo>
                  <a:pt x="668810" y="177404"/>
                </a:lnTo>
                <a:lnTo>
                  <a:pt x="689604" y="218759"/>
                </a:lnTo>
                <a:lnTo>
                  <a:pt x="704985" y="262951"/>
                </a:lnTo>
                <a:lnTo>
                  <a:pt x="714528" y="309554"/>
                </a:lnTo>
                <a:lnTo>
                  <a:pt x="717804" y="358139"/>
                </a:lnTo>
                <a:lnTo>
                  <a:pt x="714528" y="406725"/>
                </a:lnTo>
                <a:lnTo>
                  <a:pt x="704985" y="453328"/>
                </a:lnTo>
                <a:lnTo>
                  <a:pt x="689604" y="497520"/>
                </a:lnTo>
                <a:lnTo>
                  <a:pt x="668810" y="538875"/>
                </a:lnTo>
                <a:lnTo>
                  <a:pt x="643031" y="576964"/>
                </a:lnTo>
                <a:lnTo>
                  <a:pt x="612695" y="611362"/>
                </a:lnTo>
                <a:lnTo>
                  <a:pt x="578229" y="641639"/>
                </a:lnTo>
                <a:lnTo>
                  <a:pt x="540060" y="667370"/>
                </a:lnTo>
                <a:lnTo>
                  <a:pt x="498615" y="688127"/>
                </a:lnTo>
                <a:lnTo>
                  <a:pt x="454323" y="703482"/>
                </a:lnTo>
                <a:lnTo>
                  <a:pt x="407609" y="713009"/>
                </a:lnTo>
                <a:lnTo>
                  <a:pt x="358901" y="716279"/>
                </a:lnTo>
                <a:lnTo>
                  <a:pt x="310194" y="713009"/>
                </a:lnTo>
                <a:lnTo>
                  <a:pt x="263480" y="703482"/>
                </a:lnTo>
                <a:lnTo>
                  <a:pt x="219188" y="688127"/>
                </a:lnTo>
                <a:lnTo>
                  <a:pt x="177743" y="667370"/>
                </a:lnTo>
                <a:lnTo>
                  <a:pt x="139574" y="641639"/>
                </a:lnTo>
                <a:lnTo>
                  <a:pt x="105108" y="611362"/>
                </a:lnTo>
                <a:lnTo>
                  <a:pt x="74772" y="576964"/>
                </a:lnTo>
                <a:lnTo>
                  <a:pt x="48993" y="538875"/>
                </a:lnTo>
                <a:lnTo>
                  <a:pt x="28199" y="497520"/>
                </a:lnTo>
                <a:lnTo>
                  <a:pt x="12818" y="453328"/>
                </a:lnTo>
                <a:lnTo>
                  <a:pt x="3275" y="406725"/>
                </a:lnTo>
                <a:lnTo>
                  <a:pt x="0" y="358139"/>
                </a:lnTo>
                <a:close/>
              </a:path>
            </a:pathLst>
          </a:custGeom>
          <a:ln w="25908">
            <a:solidFill>
              <a:srgbClr val="2A9FBB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3" name="object 13"/>
          <p:cNvGrpSpPr/>
          <p:nvPr/>
        </p:nvGrpSpPr>
        <p:grpSpPr>
          <a:xfrm>
            <a:off x="7766304" y="4053840"/>
            <a:ext cx="2283460" cy="2212975"/>
            <a:chOff x="7766304" y="4053840"/>
            <a:chExt cx="2283460" cy="2212975"/>
          </a:xfrm>
        </p:grpSpPr>
        <p:sp>
          <p:nvSpPr>
            <p:cNvPr id="14" name="object 14"/>
            <p:cNvSpPr/>
            <p:nvPr/>
          </p:nvSpPr>
          <p:spPr>
            <a:xfrm>
              <a:off x="8600694" y="4819650"/>
              <a:ext cx="718185" cy="718185"/>
            </a:xfrm>
            <a:custGeom>
              <a:avLst/>
              <a:gdLst/>
              <a:ahLst/>
              <a:cxnLst/>
              <a:rect l="l" t="t" r="r" b="b"/>
              <a:pathLst>
                <a:path w="718184" h="718185">
                  <a:moveTo>
                    <a:pt x="358901" y="0"/>
                  </a:moveTo>
                  <a:lnTo>
                    <a:pt x="310194" y="3275"/>
                  </a:lnTo>
                  <a:lnTo>
                    <a:pt x="263480" y="12818"/>
                  </a:lnTo>
                  <a:lnTo>
                    <a:pt x="219188" y="28199"/>
                  </a:lnTo>
                  <a:lnTo>
                    <a:pt x="177743" y="48993"/>
                  </a:lnTo>
                  <a:lnTo>
                    <a:pt x="139574" y="74772"/>
                  </a:lnTo>
                  <a:lnTo>
                    <a:pt x="105108" y="105108"/>
                  </a:lnTo>
                  <a:lnTo>
                    <a:pt x="74772" y="139574"/>
                  </a:lnTo>
                  <a:lnTo>
                    <a:pt x="48993" y="177743"/>
                  </a:lnTo>
                  <a:lnTo>
                    <a:pt x="28199" y="219188"/>
                  </a:lnTo>
                  <a:lnTo>
                    <a:pt x="12818" y="263480"/>
                  </a:lnTo>
                  <a:lnTo>
                    <a:pt x="3275" y="310194"/>
                  </a:lnTo>
                  <a:lnTo>
                    <a:pt x="0" y="358901"/>
                  </a:lnTo>
                  <a:lnTo>
                    <a:pt x="3275" y="407609"/>
                  </a:lnTo>
                  <a:lnTo>
                    <a:pt x="12818" y="454323"/>
                  </a:lnTo>
                  <a:lnTo>
                    <a:pt x="28199" y="498615"/>
                  </a:lnTo>
                  <a:lnTo>
                    <a:pt x="48993" y="540060"/>
                  </a:lnTo>
                  <a:lnTo>
                    <a:pt x="74772" y="578229"/>
                  </a:lnTo>
                  <a:lnTo>
                    <a:pt x="105108" y="612695"/>
                  </a:lnTo>
                  <a:lnTo>
                    <a:pt x="139574" y="643031"/>
                  </a:lnTo>
                  <a:lnTo>
                    <a:pt x="177743" y="668810"/>
                  </a:lnTo>
                  <a:lnTo>
                    <a:pt x="219188" y="689604"/>
                  </a:lnTo>
                  <a:lnTo>
                    <a:pt x="263480" y="704985"/>
                  </a:lnTo>
                  <a:lnTo>
                    <a:pt x="310194" y="714528"/>
                  </a:lnTo>
                  <a:lnTo>
                    <a:pt x="358901" y="717804"/>
                  </a:lnTo>
                  <a:lnTo>
                    <a:pt x="407609" y="714528"/>
                  </a:lnTo>
                  <a:lnTo>
                    <a:pt x="454323" y="704985"/>
                  </a:lnTo>
                  <a:lnTo>
                    <a:pt x="498615" y="689604"/>
                  </a:lnTo>
                  <a:lnTo>
                    <a:pt x="540060" y="668810"/>
                  </a:lnTo>
                  <a:lnTo>
                    <a:pt x="578229" y="643031"/>
                  </a:lnTo>
                  <a:lnTo>
                    <a:pt x="612695" y="612695"/>
                  </a:lnTo>
                  <a:lnTo>
                    <a:pt x="643031" y="578229"/>
                  </a:lnTo>
                  <a:lnTo>
                    <a:pt x="668810" y="540060"/>
                  </a:lnTo>
                  <a:lnTo>
                    <a:pt x="689604" y="498615"/>
                  </a:lnTo>
                  <a:lnTo>
                    <a:pt x="704985" y="454323"/>
                  </a:lnTo>
                  <a:lnTo>
                    <a:pt x="714528" y="407609"/>
                  </a:lnTo>
                  <a:lnTo>
                    <a:pt x="717803" y="358901"/>
                  </a:lnTo>
                  <a:lnTo>
                    <a:pt x="714528" y="310194"/>
                  </a:lnTo>
                  <a:lnTo>
                    <a:pt x="704985" y="263480"/>
                  </a:lnTo>
                  <a:lnTo>
                    <a:pt x="689604" y="219188"/>
                  </a:lnTo>
                  <a:lnTo>
                    <a:pt x="668810" y="177743"/>
                  </a:lnTo>
                  <a:lnTo>
                    <a:pt x="643031" y="139574"/>
                  </a:lnTo>
                  <a:lnTo>
                    <a:pt x="612695" y="105108"/>
                  </a:lnTo>
                  <a:lnTo>
                    <a:pt x="578229" y="74772"/>
                  </a:lnTo>
                  <a:lnTo>
                    <a:pt x="540060" y="48993"/>
                  </a:lnTo>
                  <a:lnTo>
                    <a:pt x="498615" y="28199"/>
                  </a:lnTo>
                  <a:lnTo>
                    <a:pt x="454323" y="12818"/>
                  </a:lnTo>
                  <a:lnTo>
                    <a:pt x="407609" y="3275"/>
                  </a:lnTo>
                  <a:lnTo>
                    <a:pt x="358901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884414" y="4066794"/>
              <a:ext cx="2152015" cy="2186940"/>
            </a:xfrm>
            <a:custGeom>
              <a:avLst/>
              <a:gdLst/>
              <a:ahLst/>
              <a:cxnLst/>
              <a:rect l="l" t="t" r="r" b="b"/>
              <a:pathLst>
                <a:path w="2152015" h="2186940">
                  <a:moveTo>
                    <a:pt x="716279" y="1111757"/>
                  </a:moveTo>
                  <a:lnTo>
                    <a:pt x="719555" y="1063050"/>
                  </a:lnTo>
                  <a:lnTo>
                    <a:pt x="729098" y="1016336"/>
                  </a:lnTo>
                  <a:lnTo>
                    <a:pt x="744479" y="972044"/>
                  </a:lnTo>
                  <a:lnTo>
                    <a:pt x="765273" y="930599"/>
                  </a:lnTo>
                  <a:lnTo>
                    <a:pt x="791052" y="892430"/>
                  </a:lnTo>
                  <a:lnTo>
                    <a:pt x="821388" y="857964"/>
                  </a:lnTo>
                  <a:lnTo>
                    <a:pt x="855854" y="827628"/>
                  </a:lnTo>
                  <a:lnTo>
                    <a:pt x="894023" y="801849"/>
                  </a:lnTo>
                  <a:lnTo>
                    <a:pt x="935468" y="781055"/>
                  </a:lnTo>
                  <a:lnTo>
                    <a:pt x="979760" y="765674"/>
                  </a:lnTo>
                  <a:lnTo>
                    <a:pt x="1026474" y="756131"/>
                  </a:lnTo>
                  <a:lnTo>
                    <a:pt x="1075181" y="752855"/>
                  </a:lnTo>
                  <a:lnTo>
                    <a:pt x="1123889" y="756131"/>
                  </a:lnTo>
                  <a:lnTo>
                    <a:pt x="1170603" y="765674"/>
                  </a:lnTo>
                  <a:lnTo>
                    <a:pt x="1214895" y="781055"/>
                  </a:lnTo>
                  <a:lnTo>
                    <a:pt x="1256340" y="801849"/>
                  </a:lnTo>
                  <a:lnTo>
                    <a:pt x="1294509" y="827628"/>
                  </a:lnTo>
                  <a:lnTo>
                    <a:pt x="1328975" y="857964"/>
                  </a:lnTo>
                  <a:lnTo>
                    <a:pt x="1359311" y="892430"/>
                  </a:lnTo>
                  <a:lnTo>
                    <a:pt x="1385090" y="930599"/>
                  </a:lnTo>
                  <a:lnTo>
                    <a:pt x="1405884" y="972044"/>
                  </a:lnTo>
                  <a:lnTo>
                    <a:pt x="1421265" y="1016336"/>
                  </a:lnTo>
                  <a:lnTo>
                    <a:pt x="1430808" y="1063050"/>
                  </a:lnTo>
                  <a:lnTo>
                    <a:pt x="1434083" y="1111757"/>
                  </a:lnTo>
                  <a:lnTo>
                    <a:pt x="1430808" y="1160465"/>
                  </a:lnTo>
                  <a:lnTo>
                    <a:pt x="1421265" y="1207179"/>
                  </a:lnTo>
                  <a:lnTo>
                    <a:pt x="1405884" y="1251471"/>
                  </a:lnTo>
                  <a:lnTo>
                    <a:pt x="1385090" y="1292916"/>
                  </a:lnTo>
                  <a:lnTo>
                    <a:pt x="1359311" y="1331085"/>
                  </a:lnTo>
                  <a:lnTo>
                    <a:pt x="1328975" y="1365551"/>
                  </a:lnTo>
                  <a:lnTo>
                    <a:pt x="1294509" y="1395887"/>
                  </a:lnTo>
                  <a:lnTo>
                    <a:pt x="1256340" y="1421666"/>
                  </a:lnTo>
                  <a:lnTo>
                    <a:pt x="1214895" y="1442460"/>
                  </a:lnTo>
                  <a:lnTo>
                    <a:pt x="1170603" y="1457841"/>
                  </a:lnTo>
                  <a:lnTo>
                    <a:pt x="1123889" y="1467384"/>
                  </a:lnTo>
                  <a:lnTo>
                    <a:pt x="1075181" y="1470659"/>
                  </a:lnTo>
                  <a:lnTo>
                    <a:pt x="1026474" y="1467384"/>
                  </a:lnTo>
                  <a:lnTo>
                    <a:pt x="979760" y="1457841"/>
                  </a:lnTo>
                  <a:lnTo>
                    <a:pt x="935468" y="1442460"/>
                  </a:lnTo>
                  <a:lnTo>
                    <a:pt x="894023" y="1421666"/>
                  </a:lnTo>
                  <a:lnTo>
                    <a:pt x="855854" y="1395887"/>
                  </a:lnTo>
                  <a:lnTo>
                    <a:pt x="821388" y="1365551"/>
                  </a:lnTo>
                  <a:lnTo>
                    <a:pt x="791052" y="1331085"/>
                  </a:lnTo>
                  <a:lnTo>
                    <a:pt x="765273" y="1292916"/>
                  </a:lnTo>
                  <a:lnTo>
                    <a:pt x="744479" y="1251471"/>
                  </a:lnTo>
                  <a:lnTo>
                    <a:pt x="729098" y="1207179"/>
                  </a:lnTo>
                  <a:lnTo>
                    <a:pt x="719555" y="1160465"/>
                  </a:lnTo>
                  <a:lnTo>
                    <a:pt x="716279" y="1111757"/>
                  </a:lnTo>
                  <a:close/>
                </a:path>
                <a:path w="2152015" h="2186940">
                  <a:moveTo>
                    <a:pt x="0" y="1811273"/>
                  </a:moveTo>
                  <a:lnTo>
                    <a:pt x="3270" y="1762571"/>
                  </a:lnTo>
                  <a:lnTo>
                    <a:pt x="12797" y="1715861"/>
                  </a:lnTo>
                  <a:lnTo>
                    <a:pt x="28152" y="1671570"/>
                  </a:lnTo>
                  <a:lnTo>
                    <a:pt x="48909" y="1630126"/>
                  </a:lnTo>
                  <a:lnTo>
                    <a:pt x="74640" y="1591957"/>
                  </a:lnTo>
                  <a:lnTo>
                    <a:pt x="104917" y="1557489"/>
                  </a:lnTo>
                  <a:lnTo>
                    <a:pt x="139315" y="1527152"/>
                  </a:lnTo>
                  <a:lnTo>
                    <a:pt x="177404" y="1501371"/>
                  </a:lnTo>
                  <a:lnTo>
                    <a:pt x="218759" y="1480575"/>
                  </a:lnTo>
                  <a:lnTo>
                    <a:pt x="262951" y="1465191"/>
                  </a:lnTo>
                  <a:lnTo>
                    <a:pt x="309554" y="1455648"/>
                  </a:lnTo>
                  <a:lnTo>
                    <a:pt x="358139" y="1452371"/>
                  </a:lnTo>
                  <a:lnTo>
                    <a:pt x="406725" y="1455648"/>
                  </a:lnTo>
                  <a:lnTo>
                    <a:pt x="453328" y="1465191"/>
                  </a:lnTo>
                  <a:lnTo>
                    <a:pt x="497520" y="1480575"/>
                  </a:lnTo>
                  <a:lnTo>
                    <a:pt x="538875" y="1501371"/>
                  </a:lnTo>
                  <a:lnTo>
                    <a:pt x="576964" y="1527152"/>
                  </a:lnTo>
                  <a:lnTo>
                    <a:pt x="611362" y="1557489"/>
                  </a:lnTo>
                  <a:lnTo>
                    <a:pt x="641639" y="1591957"/>
                  </a:lnTo>
                  <a:lnTo>
                    <a:pt x="667370" y="1630126"/>
                  </a:lnTo>
                  <a:lnTo>
                    <a:pt x="688127" y="1671570"/>
                  </a:lnTo>
                  <a:lnTo>
                    <a:pt x="703482" y="1715861"/>
                  </a:lnTo>
                  <a:lnTo>
                    <a:pt x="713009" y="1762571"/>
                  </a:lnTo>
                  <a:lnTo>
                    <a:pt x="716279" y="1811273"/>
                  </a:lnTo>
                  <a:lnTo>
                    <a:pt x="713009" y="1859976"/>
                  </a:lnTo>
                  <a:lnTo>
                    <a:pt x="703482" y="1906686"/>
                  </a:lnTo>
                  <a:lnTo>
                    <a:pt x="688127" y="1950977"/>
                  </a:lnTo>
                  <a:lnTo>
                    <a:pt x="667370" y="1992421"/>
                  </a:lnTo>
                  <a:lnTo>
                    <a:pt x="641639" y="2030590"/>
                  </a:lnTo>
                  <a:lnTo>
                    <a:pt x="611362" y="2065058"/>
                  </a:lnTo>
                  <a:lnTo>
                    <a:pt x="576964" y="2095395"/>
                  </a:lnTo>
                  <a:lnTo>
                    <a:pt x="538875" y="2121176"/>
                  </a:lnTo>
                  <a:lnTo>
                    <a:pt x="497520" y="2141972"/>
                  </a:lnTo>
                  <a:lnTo>
                    <a:pt x="453328" y="2157356"/>
                  </a:lnTo>
                  <a:lnTo>
                    <a:pt x="406725" y="2166899"/>
                  </a:lnTo>
                  <a:lnTo>
                    <a:pt x="358139" y="2170175"/>
                  </a:lnTo>
                  <a:lnTo>
                    <a:pt x="309554" y="2166899"/>
                  </a:lnTo>
                  <a:lnTo>
                    <a:pt x="262951" y="2157356"/>
                  </a:lnTo>
                  <a:lnTo>
                    <a:pt x="218759" y="2141972"/>
                  </a:lnTo>
                  <a:lnTo>
                    <a:pt x="177404" y="2121176"/>
                  </a:lnTo>
                  <a:lnTo>
                    <a:pt x="139315" y="2095395"/>
                  </a:lnTo>
                  <a:lnTo>
                    <a:pt x="104917" y="2065058"/>
                  </a:lnTo>
                  <a:lnTo>
                    <a:pt x="74640" y="2030590"/>
                  </a:lnTo>
                  <a:lnTo>
                    <a:pt x="48909" y="1992421"/>
                  </a:lnTo>
                  <a:lnTo>
                    <a:pt x="28152" y="1950977"/>
                  </a:lnTo>
                  <a:lnTo>
                    <a:pt x="12797" y="1906686"/>
                  </a:lnTo>
                  <a:lnTo>
                    <a:pt x="3270" y="1859976"/>
                  </a:lnTo>
                  <a:lnTo>
                    <a:pt x="0" y="1811273"/>
                  </a:lnTo>
                  <a:close/>
                </a:path>
                <a:path w="2152015" h="2186940">
                  <a:moveTo>
                    <a:pt x="1434083" y="1828799"/>
                  </a:moveTo>
                  <a:lnTo>
                    <a:pt x="1437359" y="1780203"/>
                  </a:lnTo>
                  <a:lnTo>
                    <a:pt x="1446902" y="1733594"/>
                  </a:lnTo>
                  <a:lnTo>
                    <a:pt x="1462283" y="1689398"/>
                  </a:lnTo>
                  <a:lnTo>
                    <a:pt x="1483077" y="1648042"/>
                  </a:lnTo>
                  <a:lnTo>
                    <a:pt x="1508856" y="1609953"/>
                  </a:lnTo>
                  <a:lnTo>
                    <a:pt x="1539192" y="1575558"/>
                  </a:lnTo>
                  <a:lnTo>
                    <a:pt x="1573658" y="1545284"/>
                  </a:lnTo>
                  <a:lnTo>
                    <a:pt x="1611827" y="1519557"/>
                  </a:lnTo>
                  <a:lnTo>
                    <a:pt x="1653272" y="1498805"/>
                  </a:lnTo>
                  <a:lnTo>
                    <a:pt x="1697564" y="1483453"/>
                  </a:lnTo>
                  <a:lnTo>
                    <a:pt x="1744278" y="1473929"/>
                  </a:lnTo>
                  <a:lnTo>
                    <a:pt x="1792985" y="1470659"/>
                  </a:lnTo>
                  <a:lnTo>
                    <a:pt x="1841693" y="1473929"/>
                  </a:lnTo>
                  <a:lnTo>
                    <a:pt x="1888407" y="1483453"/>
                  </a:lnTo>
                  <a:lnTo>
                    <a:pt x="1932699" y="1498805"/>
                  </a:lnTo>
                  <a:lnTo>
                    <a:pt x="1974144" y="1519557"/>
                  </a:lnTo>
                  <a:lnTo>
                    <a:pt x="2012313" y="1545284"/>
                  </a:lnTo>
                  <a:lnTo>
                    <a:pt x="2046779" y="1575558"/>
                  </a:lnTo>
                  <a:lnTo>
                    <a:pt x="2077115" y="1609953"/>
                  </a:lnTo>
                  <a:lnTo>
                    <a:pt x="2102894" y="1648042"/>
                  </a:lnTo>
                  <a:lnTo>
                    <a:pt x="2123688" y="1689398"/>
                  </a:lnTo>
                  <a:lnTo>
                    <a:pt x="2139069" y="1733594"/>
                  </a:lnTo>
                  <a:lnTo>
                    <a:pt x="2148612" y="1780203"/>
                  </a:lnTo>
                  <a:lnTo>
                    <a:pt x="2151887" y="1828799"/>
                  </a:lnTo>
                  <a:lnTo>
                    <a:pt x="2148612" y="1877396"/>
                  </a:lnTo>
                  <a:lnTo>
                    <a:pt x="2139069" y="1924005"/>
                  </a:lnTo>
                  <a:lnTo>
                    <a:pt x="2123688" y="1968201"/>
                  </a:lnTo>
                  <a:lnTo>
                    <a:pt x="2102894" y="2009557"/>
                  </a:lnTo>
                  <a:lnTo>
                    <a:pt x="2077115" y="2047646"/>
                  </a:lnTo>
                  <a:lnTo>
                    <a:pt x="2046779" y="2082041"/>
                  </a:lnTo>
                  <a:lnTo>
                    <a:pt x="2012313" y="2112315"/>
                  </a:lnTo>
                  <a:lnTo>
                    <a:pt x="1974144" y="2138042"/>
                  </a:lnTo>
                  <a:lnTo>
                    <a:pt x="1932699" y="2158794"/>
                  </a:lnTo>
                  <a:lnTo>
                    <a:pt x="1888407" y="2174146"/>
                  </a:lnTo>
                  <a:lnTo>
                    <a:pt x="1841693" y="2183670"/>
                  </a:lnTo>
                  <a:lnTo>
                    <a:pt x="1792985" y="2186940"/>
                  </a:lnTo>
                  <a:lnTo>
                    <a:pt x="1744278" y="2183670"/>
                  </a:lnTo>
                  <a:lnTo>
                    <a:pt x="1697564" y="2174146"/>
                  </a:lnTo>
                  <a:lnTo>
                    <a:pt x="1653272" y="2158794"/>
                  </a:lnTo>
                  <a:lnTo>
                    <a:pt x="1611827" y="2138042"/>
                  </a:lnTo>
                  <a:lnTo>
                    <a:pt x="1573658" y="2112315"/>
                  </a:lnTo>
                  <a:lnTo>
                    <a:pt x="1539192" y="2082041"/>
                  </a:lnTo>
                  <a:lnTo>
                    <a:pt x="1508856" y="2047646"/>
                  </a:lnTo>
                  <a:lnTo>
                    <a:pt x="1483077" y="2009557"/>
                  </a:lnTo>
                  <a:lnTo>
                    <a:pt x="1462283" y="1968201"/>
                  </a:lnTo>
                  <a:lnTo>
                    <a:pt x="1446902" y="1924005"/>
                  </a:lnTo>
                  <a:lnTo>
                    <a:pt x="1437359" y="1877396"/>
                  </a:lnTo>
                  <a:lnTo>
                    <a:pt x="1434083" y="1828799"/>
                  </a:lnTo>
                  <a:close/>
                </a:path>
                <a:path w="2152015" h="2186940">
                  <a:moveTo>
                    <a:pt x="0" y="358901"/>
                  </a:moveTo>
                  <a:lnTo>
                    <a:pt x="3270" y="310194"/>
                  </a:lnTo>
                  <a:lnTo>
                    <a:pt x="12797" y="263480"/>
                  </a:lnTo>
                  <a:lnTo>
                    <a:pt x="28152" y="219188"/>
                  </a:lnTo>
                  <a:lnTo>
                    <a:pt x="48909" y="177743"/>
                  </a:lnTo>
                  <a:lnTo>
                    <a:pt x="74640" y="139574"/>
                  </a:lnTo>
                  <a:lnTo>
                    <a:pt x="104917" y="105108"/>
                  </a:lnTo>
                  <a:lnTo>
                    <a:pt x="139315" y="74772"/>
                  </a:lnTo>
                  <a:lnTo>
                    <a:pt x="177404" y="48993"/>
                  </a:lnTo>
                  <a:lnTo>
                    <a:pt x="218759" y="28199"/>
                  </a:lnTo>
                  <a:lnTo>
                    <a:pt x="262951" y="12818"/>
                  </a:lnTo>
                  <a:lnTo>
                    <a:pt x="309554" y="3275"/>
                  </a:lnTo>
                  <a:lnTo>
                    <a:pt x="358139" y="0"/>
                  </a:lnTo>
                  <a:lnTo>
                    <a:pt x="406725" y="3275"/>
                  </a:lnTo>
                  <a:lnTo>
                    <a:pt x="453328" y="12818"/>
                  </a:lnTo>
                  <a:lnTo>
                    <a:pt x="497520" y="28199"/>
                  </a:lnTo>
                  <a:lnTo>
                    <a:pt x="538875" y="48993"/>
                  </a:lnTo>
                  <a:lnTo>
                    <a:pt x="576964" y="74772"/>
                  </a:lnTo>
                  <a:lnTo>
                    <a:pt x="611362" y="105108"/>
                  </a:lnTo>
                  <a:lnTo>
                    <a:pt x="641639" y="139574"/>
                  </a:lnTo>
                  <a:lnTo>
                    <a:pt x="667370" y="177743"/>
                  </a:lnTo>
                  <a:lnTo>
                    <a:pt x="688127" y="219188"/>
                  </a:lnTo>
                  <a:lnTo>
                    <a:pt x="703482" y="263480"/>
                  </a:lnTo>
                  <a:lnTo>
                    <a:pt x="713009" y="310194"/>
                  </a:lnTo>
                  <a:lnTo>
                    <a:pt x="716279" y="358901"/>
                  </a:lnTo>
                  <a:lnTo>
                    <a:pt x="713009" y="407609"/>
                  </a:lnTo>
                  <a:lnTo>
                    <a:pt x="703482" y="454323"/>
                  </a:lnTo>
                  <a:lnTo>
                    <a:pt x="688127" y="498615"/>
                  </a:lnTo>
                  <a:lnTo>
                    <a:pt x="667370" y="540060"/>
                  </a:lnTo>
                  <a:lnTo>
                    <a:pt x="641639" y="578229"/>
                  </a:lnTo>
                  <a:lnTo>
                    <a:pt x="611362" y="612695"/>
                  </a:lnTo>
                  <a:lnTo>
                    <a:pt x="576964" y="643031"/>
                  </a:lnTo>
                  <a:lnTo>
                    <a:pt x="538875" y="668810"/>
                  </a:lnTo>
                  <a:lnTo>
                    <a:pt x="497520" y="689604"/>
                  </a:lnTo>
                  <a:lnTo>
                    <a:pt x="453328" y="704985"/>
                  </a:lnTo>
                  <a:lnTo>
                    <a:pt x="406725" y="714528"/>
                  </a:lnTo>
                  <a:lnTo>
                    <a:pt x="358139" y="717803"/>
                  </a:lnTo>
                  <a:lnTo>
                    <a:pt x="309554" y="714528"/>
                  </a:lnTo>
                  <a:lnTo>
                    <a:pt x="262951" y="704985"/>
                  </a:lnTo>
                  <a:lnTo>
                    <a:pt x="218759" y="689604"/>
                  </a:lnTo>
                  <a:lnTo>
                    <a:pt x="177404" y="668810"/>
                  </a:lnTo>
                  <a:lnTo>
                    <a:pt x="139315" y="643031"/>
                  </a:lnTo>
                  <a:lnTo>
                    <a:pt x="104917" y="612695"/>
                  </a:lnTo>
                  <a:lnTo>
                    <a:pt x="74640" y="578229"/>
                  </a:lnTo>
                  <a:lnTo>
                    <a:pt x="48909" y="540060"/>
                  </a:lnTo>
                  <a:lnTo>
                    <a:pt x="28152" y="498615"/>
                  </a:lnTo>
                  <a:lnTo>
                    <a:pt x="12797" y="454323"/>
                  </a:lnTo>
                  <a:lnTo>
                    <a:pt x="3270" y="407609"/>
                  </a:lnTo>
                  <a:lnTo>
                    <a:pt x="0" y="358901"/>
                  </a:lnTo>
                  <a:close/>
                </a:path>
              </a:pathLst>
            </a:custGeom>
            <a:ln w="25908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779258" y="4679442"/>
              <a:ext cx="927100" cy="945515"/>
            </a:xfrm>
            <a:custGeom>
              <a:avLst/>
              <a:gdLst/>
              <a:ahLst/>
              <a:cxnLst/>
              <a:rect l="l" t="t" r="r" b="b"/>
              <a:pathLst>
                <a:path w="927100" h="945514">
                  <a:moveTo>
                    <a:pt x="210058" y="0"/>
                  </a:moveTo>
                  <a:lnTo>
                    <a:pt x="0" y="227964"/>
                  </a:lnTo>
                </a:path>
                <a:path w="927100" h="945514">
                  <a:moveTo>
                    <a:pt x="926719" y="752855"/>
                  </a:moveTo>
                  <a:lnTo>
                    <a:pt x="734568" y="944981"/>
                  </a:lnTo>
                </a:path>
              </a:pathLst>
            </a:custGeom>
            <a:ln w="25908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/>
          <p:nvPr/>
        </p:nvSpPr>
        <p:spPr>
          <a:xfrm>
            <a:off x="2971038" y="5362194"/>
            <a:ext cx="210185" cy="228600"/>
          </a:xfrm>
          <a:custGeom>
            <a:avLst/>
            <a:gdLst/>
            <a:ahLst/>
            <a:cxnLst/>
            <a:rect l="l" t="t" r="r" b="b"/>
            <a:pathLst>
              <a:path w="210185" h="228600">
                <a:moveTo>
                  <a:pt x="210057" y="0"/>
                </a:moveTo>
                <a:lnTo>
                  <a:pt x="0" y="227990"/>
                </a:lnTo>
              </a:path>
            </a:pathLst>
          </a:custGeom>
          <a:ln w="25908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213342" y="5432297"/>
            <a:ext cx="221615" cy="212725"/>
          </a:xfrm>
          <a:custGeom>
            <a:avLst/>
            <a:gdLst/>
            <a:ahLst/>
            <a:cxnLst/>
            <a:rect l="l" t="t" r="r" b="b"/>
            <a:pathLst>
              <a:path w="221615" h="212725">
                <a:moveTo>
                  <a:pt x="221614" y="212610"/>
                </a:moveTo>
                <a:lnTo>
                  <a:pt x="0" y="0"/>
                </a:lnTo>
              </a:path>
            </a:pathLst>
          </a:custGeom>
          <a:ln w="25907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495538" y="4679441"/>
            <a:ext cx="246379" cy="241300"/>
          </a:xfrm>
          <a:custGeom>
            <a:avLst/>
            <a:gdLst/>
            <a:ahLst/>
            <a:cxnLst/>
            <a:rect l="l" t="t" r="r" b="b"/>
            <a:pathLst>
              <a:path w="246379" h="241300">
                <a:moveTo>
                  <a:pt x="245871" y="240791"/>
                </a:moveTo>
                <a:lnTo>
                  <a:pt x="0" y="0"/>
                </a:lnTo>
              </a:path>
            </a:pathLst>
          </a:custGeom>
          <a:ln w="25908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167121" y="5401817"/>
            <a:ext cx="192405" cy="224154"/>
          </a:xfrm>
          <a:custGeom>
            <a:avLst/>
            <a:gdLst/>
            <a:ahLst/>
            <a:cxnLst/>
            <a:rect l="l" t="t" r="r" b="b"/>
            <a:pathLst>
              <a:path w="192404" h="224154">
                <a:moveTo>
                  <a:pt x="192150" y="224104"/>
                </a:moveTo>
                <a:lnTo>
                  <a:pt x="0" y="0"/>
                </a:lnTo>
              </a:path>
            </a:pathLst>
          </a:custGeom>
          <a:ln w="25908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432553" y="4664202"/>
            <a:ext cx="210185" cy="246379"/>
          </a:xfrm>
          <a:custGeom>
            <a:avLst/>
            <a:gdLst/>
            <a:ahLst/>
            <a:cxnLst/>
            <a:rect l="l" t="t" r="r" b="b"/>
            <a:pathLst>
              <a:path w="210185" h="246379">
                <a:moveTo>
                  <a:pt x="210058" y="245872"/>
                </a:moveTo>
                <a:lnTo>
                  <a:pt x="0" y="0"/>
                </a:lnTo>
              </a:path>
            </a:pathLst>
          </a:custGeom>
          <a:ln w="25908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716273" y="5398770"/>
            <a:ext cx="212725" cy="212725"/>
          </a:xfrm>
          <a:custGeom>
            <a:avLst/>
            <a:gdLst/>
            <a:ahLst/>
            <a:cxnLst/>
            <a:rect l="l" t="t" r="r" b="b"/>
            <a:pathLst>
              <a:path w="212725" h="212725">
                <a:moveTo>
                  <a:pt x="212598" y="212610"/>
                </a:moveTo>
                <a:lnTo>
                  <a:pt x="0" y="0"/>
                </a:lnTo>
              </a:path>
            </a:pathLst>
          </a:custGeom>
          <a:ln w="25908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697985" y="4618482"/>
            <a:ext cx="210185" cy="227965"/>
          </a:xfrm>
          <a:custGeom>
            <a:avLst/>
            <a:gdLst/>
            <a:ahLst/>
            <a:cxnLst/>
            <a:rect l="l" t="t" r="r" b="b"/>
            <a:pathLst>
              <a:path w="210185" h="227964">
                <a:moveTo>
                  <a:pt x="210058" y="0"/>
                </a:moveTo>
                <a:lnTo>
                  <a:pt x="0" y="227965"/>
                </a:lnTo>
              </a:path>
            </a:pathLst>
          </a:custGeom>
          <a:ln w="25908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379214" y="2524505"/>
            <a:ext cx="1434465" cy="1452880"/>
          </a:xfrm>
          <a:custGeom>
            <a:avLst/>
            <a:gdLst/>
            <a:ahLst/>
            <a:cxnLst/>
            <a:rect l="l" t="t" r="r" b="b"/>
            <a:pathLst>
              <a:path w="1434464" h="1452879">
                <a:moveTo>
                  <a:pt x="0" y="1093470"/>
                </a:moveTo>
                <a:lnTo>
                  <a:pt x="3275" y="1044762"/>
                </a:lnTo>
                <a:lnTo>
                  <a:pt x="12818" y="998048"/>
                </a:lnTo>
                <a:lnTo>
                  <a:pt x="28199" y="953756"/>
                </a:lnTo>
                <a:lnTo>
                  <a:pt x="48993" y="912311"/>
                </a:lnTo>
                <a:lnTo>
                  <a:pt x="74772" y="874142"/>
                </a:lnTo>
                <a:lnTo>
                  <a:pt x="105108" y="839676"/>
                </a:lnTo>
                <a:lnTo>
                  <a:pt x="139574" y="809340"/>
                </a:lnTo>
                <a:lnTo>
                  <a:pt x="177743" y="783561"/>
                </a:lnTo>
                <a:lnTo>
                  <a:pt x="219188" y="762767"/>
                </a:lnTo>
                <a:lnTo>
                  <a:pt x="263480" y="747386"/>
                </a:lnTo>
                <a:lnTo>
                  <a:pt x="310194" y="737843"/>
                </a:lnTo>
                <a:lnTo>
                  <a:pt x="358901" y="734568"/>
                </a:lnTo>
                <a:lnTo>
                  <a:pt x="407609" y="737843"/>
                </a:lnTo>
                <a:lnTo>
                  <a:pt x="454323" y="747386"/>
                </a:lnTo>
                <a:lnTo>
                  <a:pt x="498615" y="762767"/>
                </a:lnTo>
                <a:lnTo>
                  <a:pt x="540060" y="783561"/>
                </a:lnTo>
                <a:lnTo>
                  <a:pt x="578229" y="809340"/>
                </a:lnTo>
                <a:lnTo>
                  <a:pt x="612695" y="839676"/>
                </a:lnTo>
                <a:lnTo>
                  <a:pt x="643031" y="874142"/>
                </a:lnTo>
                <a:lnTo>
                  <a:pt x="668810" y="912311"/>
                </a:lnTo>
                <a:lnTo>
                  <a:pt x="689604" y="953756"/>
                </a:lnTo>
                <a:lnTo>
                  <a:pt x="704985" y="998048"/>
                </a:lnTo>
                <a:lnTo>
                  <a:pt x="714528" y="1044762"/>
                </a:lnTo>
                <a:lnTo>
                  <a:pt x="717803" y="1093470"/>
                </a:lnTo>
                <a:lnTo>
                  <a:pt x="714528" y="1142177"/>
                </a:lnTo>
                <a:lnTo>
                  <a:pt x="704985" y="1188891"/>
                </a:lnTo>
                <a:lnTo>
                  <a:pt x="689604" y="1233183"/>
                </a:lnTo>
                <a:lnTo>
                  <a:pt x="668810" y="1274628"/>
                </a:lnTo>
                <a:lnTo>
                  <a:pt x="643031" y="1312797"/>
                </a:lnTo>
                <a:lnTo>
                  <a:pt x="612695" y="1347263"/>
                </a:lnTo>
                <a:lnTo>
                  <a:pt x="578229" y="1377599"/>
                </a:lnTo>
                <a:lnTo>
                  <a:pt x="540060" y="1403378"/>
                </a:lnTo>
                <a:lnTo>
                  <a:pt x="498615" y="1424172"/>
                </a:lnTo>
                <a:lnTo>
                  <a:pt x="454323" y="1439553"/>
                </a:lnTo>
                <a:lnTo>
                  <a:pt x="407609" y="1449096"/>
                </a:lnTo>
                <a:lnTo>
                  <a:pt x="358901" y="1452372"/>
                </a:lnTo>
                <a:lnTo>
                  <a:pt x="310194" y="1449096"/>
                </a:lnTo>
                <a:lnTo>
                  <a:pt x="263480" y="1439553"/>
                </a:lnTo>
                <a:lnTo>
                  <a:pt x="219188" y="1424172"/>
                </a:lnTo>
                <a:lnTo>
                  <a:pt x="177743" y="1403378"/>
                </a:lnTo>
                <a:lnTo>
                  <a:pt x="139574" y="1377599"/>
                </a:lnTo>
                <a:lnTo>
                  <a:pt x="105108" y="1347263"/>
                </a:lnTo>
                <a:lnTo>
                  <a:pt x="74772" y="1312797"/>
                </a:lnTo>
                <a:lnTo>
                  <a:pt x="48993" y="1274628"/>
                </a:lnTo>
                <a:lnTo>
                  <a:pt x="28199" y="1233183"/>
                </a:lnTo>
                <a:lnTo>
                  <a:pt x="12818" y="1188891"/>
                </a:lnTo>
                <a:lnTo>
                  <a:pt x="3275" y="1142177"/>
                </a:lnTo>
                <a:lnTo>
                  <a:pt x="0" y="1093470"/>
                </a:lnTo>
                <a:close/>
              </a:path>
              <a:path w="1434464" h="1452879">
                <a:moveTo>
                  <a:pt x="717803" y="358902"/>
                </a:moveTo>
                <a:lnTo>
                  <a:pt x="721074" y="310194"/>
                </a:lnTo>
                <a:lnTo>
                  <a:pt x="730601" y="263480"/>
                </a:lnTo>
                <a:lnTo>
                  <a:pt x="745956" y="219188"/>
                </a:lnTo>
                <a:lnTo>
                  <a:pt x="766713" y="177743"/>
                </a:lnTo>
                <a:lnTo>
                  <a:pt x="792444" y="139574"/>
                </a:lnTo>
                <a:lnTo>
                  <a:pt x="822721" y="105108"/>
                </a:lnTo>
                <a:lnTo>
                  <a:pt x="857119" y="74772"/>
                </a:lnTo>
                <a:lnTo>
                  <a:pt x="895208" y="48993"/>
                </a:lnTo>
                <a:lnTo>
                  <a:pt x="936563" y="28199"/>
                </a:lnTo>
                <a:lnTo>
                  <a:pt x="980755" y="12818"/>
                </a:lnTo>
                <a:lnTo>
                  <a:pt x="1027358" y="3275"/>
                </a:lnTo>
                <a:lnTo>
                  <a:pt x="1075944" y="0"/>
                </a:lnTo>
                <a:lnTo>
                  <a:pt x="1124529" y="3275"/>
                </a:lnTo>
                <a:lnTo>
                  <a:pt x="1171132" y="12818"/>
                </a:lnTo>
                <a:lnTo>
                  <a:pt x="1215324" y="28199"/>
                </a:lnTo>
                <a:lnTo>
                  <a:pt x="1256679" y="48993"/>
                </a:lnTo>
                <a:lnTo>
                  <a:pt x="1294768" y="74772"/>
                </a:lnTo>
                <a:lnTo>
                  <a:pt x="1329166" y="105108"/>
                </a:lnTo>
                <a:lnTo>
                  <a:pt x="1359443" y="139574"/>
                </a:lnTo>
                <a:lnTo>
                  <a:pt x="1385174" y="177743"/>
                </a:lnTo>
                <a:lnTo>
                  <a:pt x="1405931" y="219188"/>
                </a:lnTo>
                <a:lnTo>
                  <a:pt x="1421286" y="263480"/>
                </a:lnTo>
                <a:lnTo>
                  <a:pt x="1430813" y="310194"/>
                </a:lnTo>
                <a:lnTo>
                  <a:pt x="1434084" y="358902"/>
                </a:lnTo>
                <a:lnTo>
                  <a:pt x="1430813" y="407609"/>
                </a:lnTo>
                <a:lnTo>
                  <a:pt x="1421286" y="454323"/>
                </a:lnTo>
                <a:lnTo>
                  <a:pt x="1405931" y="498615"/>
                </a:lnTo>
                <a:lnTo>
                  <a:pt x="1385174" y="540060"/>
                </a:lnTo>
                <a:lnTo>
                  <a:pt x="1359443" y="578229"/>
                </a:lnTo>
                <a:lnTo>
                  <a:pt x="1329166" y="612695"/>
                </a:lnTo>
                <a:lnTo>
                  <a:pt x="1294768" y="643031"/>
                </a:lnTo>
                <a:lnTo>
                  <a:pt x="1256679" y="668810"/>
                </a:lnTo>
                <a:lnTo>
                  <a:pt x="1215324" y="689604"/>
                </a:lnTo>
                <a:lnTo>
                  <a:pt x="1171132" y="704985"/>
                </a:lnTo>
                <a:lnTo>
                  <a:pt x="1124529" y="714528"/>
                </a:lnTo>
                <a:lnTo>
                  <a:pt x="1075944" y="717804"/>
                </a:lnTo>
                <a:lnTo>
                  <a:pt x="1027358" y="714528"/>
                </a:lnTo>
                <a:lnTo>
                  <a:pt x="980755" y="704985"/>
                </a:lnTo>
                <a:lnTo>
                  <a:pt x="936563" y="689604"/>
                </a:lnTo>
                <a:lnTo>
                  <a:pt x="895208" y="668810"/>
                </a:lnTo>
                <a:lnTo>
                  <a:pt x="857119" y="643031"/>
                </a:lnTo>
                <a:lnTo>
                  <a:pt x="822721" y="612695"/>
                </a:lnTo>
                <a:lnTo>
                  <a:pt x="792444" y="578229"/>
                </a:lnTo>
                <a:lnTo>
                  <a:pt x="766713" y="540060"/>
                </a:lnTo>
                <a:lnTo>
                  <a:pt x="745956" y="498615"/>
                </a:lnTo>
                <a:lnTo>
                  <a:pt x="730601" y="454323"/>
                </a:lnTo>
                <a:lnTo>
                  <a:pt x="721074" y="407609"/>
                </a:lnTo>
                <a:lnTo>
                  <a:pt x="717803" y="358902"/>
                </a:lnTo>
                <a:close/>
              </a:path>
            </a:pathLst>
          </a:custGeom>
          <a:ln w="25908">
            <a:solidFill>
              <a:srgbClr val="2A9FBB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5" name="object 25"/>
          <p:cNvGrpSpPr/>
          <p:nvPr/>
        </p:nvGrpSpPr>
        <p:grpSpPr>
          <a:xfrm>
            <a:off x="5695188" y="1776983"/>
            <a:ext cx="2283460" cy="2212975"/>
            <a:chOff x="5695188" y="1776983"/>
            <a:chExt cx="2283460" cy="2212975"/>
          </a:xfrm>
        </p:grpSpPr>
        <p:sp>
          <p:nvSpPr>
            <p:cNvPr id="26" name="object 26"/>
            <p:cNvSpPr/>
            <p:nvPr/>
          </p:nvSpPr>
          <p:spPr>
            <a:xfrm>
              <a:off x="5813298" y="1789937"/>
              <a:ext cx="2152015" cy="2186940"/>
            </a:xfrm>
            <a:custGeom>
              <a:avLst/>
              <a:gdLst/>
              <a:ahLst/>
              <a:cxnLst/>
              <a:rect l="l" t="t" r="r" b="b"/>
              <a:pathLst>
                <a:path w="2152015" h="2186940">
                  <a:moveTo>
                    <a:pt x="717803" y="1110996"/>
                  </a:moveTo>
                  <a:lnTo>
                    <a:pt x="721079" y="1062410"/>
                  </a:lnTo>
                  <a:lnTo>
                    <a:pt x="730622" y="1015807"/>
                  </a:lnTo>
                  <a:lnTo>
                    <a:pt x="746003" y="971615"/>
                  </a:lnTo>
                  <a:lnTo>
                    <a:pt x="766797" y="930260"/>
                  </a:lnTo>
                  <a:lnTo>
                    <a:pt x="792576" y="892171"/>
                  </a:lnTo>
                  <a:lnTo>
                    <a:pt x="822912" y="857773"/>
                  </a:lnTo>
                  <a:lnTo>
                    <a:pt x="857378" y="827496"/>
                  </a:lnTo>
                  <a:lnTo>
                    <a:pt x="895547" y="801765"/>
                  </a:lnTo>
                  <a:lnTo>
                    <a:pt x="936992" y="781008"/>
                  </a:lnTo>
                  <a:lnTo>
                    <a:pt x="981284" y="765653"/>
                  </a:lnTo>
                  <a:lnTo>
                    <a:pt x="1027998" y="756126"/>
                  </a:lnTo>
                  <a:lnTo>
                    <a:pt x="1076705" y="752856"/>
                  </a:lnTo>
                  <a:lnTo>
                    <a:pt x="1125413" y="756126"/>
                  </a:lnTo>
                  <a:lnTo>
                    <a:pt x="1172127" y="765653"/>
                  </a:lnTo>
                  <a:lnTo>
                    <a:pt x="1216419" y="781008"/>
                  </a:lnTo>
                  <a:lnTo>
                    <a:pt x="1257864" y="801765"/>
                  </a:lnTo>
                  <a:lnTo>
                    <a:pt x="1296033" y="827496"/>
                  </a:lnTo>
                  <a:lnTo>
                    <a:pt x="1330499" y="857773"/>
                  </a:lnTo>
                  <a:lnTo>
                    <a:pt x="1360835" y="892171"/>
                  </a:lnTo>
                  <a:lnTo>
                    <a:pt x="1386614" y="930260"/>
                  </a:lnTo>
                  <a:lnTo>
                    <a:pt x="1407408" y="971615"/>
                  </a:lnTo>
                  <a:lnTo>
                    <a:pt x="1422789" y="1015807"/>
                  </a:lnTo>
                  <a:lnTo>
                    <a:pt x="1432332" y="1062410"/>
                  </a:lnTo>
                  <a:lnTo>
                    <a:pt x="1435607" y="1110996"/>
                  </a:lnTo>
                  <a:lnTo>
                    <a:pt x="1432332" y="1159581"/>
                  </a:lnTo>
                  <a:lnTo>
                    <a:pt x="1422789" y="1206184"/>
                  </a:lnTo>
                  <a:lnTo>
                    <a:pt x="1407408" y="1250376"/>
                  </a:lnTo>
                  <a:lnTo>
                    <a:pt x="1386614" y="1291731"/>
                  </a:lnTo>
                  <a:lnTo>
                    <a:pt x="1360835" y="1329820"/>
                  </a:lnTo>
                  <a:lnTo>
                    <a:pt x="1330499" y="1364218"/>
                  </a:lnTo>
                  <a:lnTo>
                    <a:pt x="1296033" y="1394495"/>
                  </a:lnTo>
                  <a:lnTo>
                    <a:pt x="1257864" y="1420226"/>
                  </a:lnTo>
                  <a:lnTo>
                    <a:pt x="1216419" y="1440983"/>
                  </a:lnTo>
                  <a:lnTo>
                    <a:pt x="1172127" y="1456338"/>
                  </a:lnTo>
                  <a:lnTo>
                    <a:pt x="1125413" y="1465865"/>
                  </a:lnTo>
                  <a:lnTo>
                    <a:pt x="1076705" y="1469136"/>
                  </a:lnTo>
                  <a:lnTo>
                    <a:pt x="1027998" y="1465865"/>
                  </a:lnTo>
                  <a:lnTo>
                    <a:pt x="981284" y="1456338"/>
                  </a:lnTo>
                  <a:lnTo>
                    <a:pt x="936992" y="1440983"/>
                  </a:lnTo>
                  <a:lnTo>
                    <a:pt x="895547" y="1420226"/>
                  </a:lnTo>
                  <a:lnTo>
                    <a:pt x="857378" y="1394495"/>
                  </a:lnTo>
                  <a:lnTo>
                    <a:pt x="822912" y="1364218"/>
                  </a:lnTo>
                  <a:lnTo>
                    <a:pt x="792576" y="1329820"/>
                  </a:lnTo>
                  <a:lnTo>
                    <a:pt x="766797" y="1291731"/>
                  </a:lnTo>
                  <a:lnTo>
                    <a:pt x="746003" y="1250376"/>
                  </a:lnTo>
                  <a:lnTo>
                    <a:pt x="730622" y="1206184"/>
                  </a:lnTo>
                  <a:lnTo>
                    <a:pt x="721079" y="1159581"/>
                  </a:lnTo>
                  <a:lnTo>
                    <a:pt x="717803" y="1110996"/>
                  </a:lnTo>
                  <a:close/>
                </a:path>
                <a:path w="2152015" h="2186940">
                  <a:moveTo>
                    <a:pt x="0" y="1810512"/>
                  </a:moveTo>
                  <a:lnTo>
                    <a:pt x="3275" y="1761926"/>
                  </a:lnTo>
                  <a:lnTo>
                    <a:pt x="12818" y="1715323"/>
                  </a:lnTo>
                  <a:lnTo>
                    <a:pt x="28199" y="1671131"/>
                  </a:lnTo>
                  <a:lnTo>
                    <a:pt x="48993" y="1629776"/>
                  </a:lnTo>
                  <a:lnTo>
                    <a:pt x="74772" y="1591687"/>
                  </a:lnTo>
                  <a:lnTo>
                    <a:pt x="105108" y="1557289"/>
                  </a:lnTo>
                  <a:lnTo>
                    <a:pt x="139574" y="1527012"/>
                  </a:lnTo>
                  <a:lnTo>
                    <a:pt x="177743" y="1501281"/>
                  </a:lnTo>
                  <a:lnTo>
                    <a:pt x="219188" y="1480524"/>
                  </a:lnTo>
                  <a:lnTo>
                    <a:pt x="263480" y="1465169"/>
                  </a:lnTo>
                  <a:lnTo>
                    <a:pt x="310194" y="1455642"/>
                  </a:lnTo>
                  <a:lnTo>
                    <a:pt x="358901" y="1452372"/>
                  </a:lnTo>
                  <a:lnTo>
                    <a:pt x="407609" y="1455642"/>
                  </a:lnTo>
                  <a:lnTo>
                    <a:pt x="454323" y="1465169"/>
                  </a:lnTo>
                  <a:lnTo>
                    <a:pt x="498615" y="1480524"/>
                  </a:lnTo>
                  <a:lnTo>
                    <a:pt x="540060" y="1501281"/>
                  </a:lnTo>
                  <a:lnTo>
                    <a:pt x="578229" y="1527012"/>
                  </a:lnTo>
                  <a:lnTo>
                    <a:pt x="612695" y="1557289"/>
                  </a:lnTo>
                  <a:lnTo>
                    <a:pt x="643031" y="1591687"/>
                  </a:lnTo>
                  <a:lnTo>
                    <a:pt x="668810" y="1629776"/>
                  </a:lnTo>
                  <a:lnTo>
                    <a:pt x="689604" y="1671131"/>
                  </a:lnTo>
                  <a:lnTo>
                    <a:pt x="704985" y="1715323"/>
                  </a:lnTo>
                  <a:lnTo>
                    <a:pt x="714528" y="1761926"/>
                  </a:lnTo>
                  <a:lnTo>
                    <a:pt x="717803" y="1810512"/>
                  </a:lnTo>
                  <a:lnTo>
                    <a:pt x="714528" y="1859097"/>
                  </a:lnTo>
                  <a:lnTo>
                    <a:pt x="704985" y="1905700"/>
                  </a:lnTo>
                  <a:lnTo>
                    <a:pt x="689604" y="1949892"/>
                  </a:lnTo>
                  <a:lnTo>
                    <a:pt x="668810" y="1991247"/>
                  </a:lnTo>
                  <a:lnTo>
                    <a:pt x="643031" y="2029336"/>
                  </a:lnTo>
                  <a:lnTo>
                    <a:pt x="612695" y="2063734"/>
                  </a:lnTo>
                  <a:lnTo>
                    <a:pt x="578229" y="2094011"/>
                  </a:lnTo>
                  <a:lnTo>
                    <a:pt x="540060" y="2119742"/>
                  </a:lnTo>
                  <a:lnTo>
                    <a:pt x="498615" y="2140499"/>
                  </a:lnTo>
                  <a:lnTo>
                    <a:pt x="454323" y="2155854"/>
                  </a:lnTo>
                  <a:lnTo>
                    <a:pt x="407609" y="2165381"/>
                  </a:lnTo>
                  <a:lnTo>
                    <a:pt x="358901" y="2168652"/>
                  </a:lnTo>
                  <a:lnTo>
                    <a:pt x="310194" y="2165381"/>
                  </a:lnTo>
                  <a:lnTo>
                    <a:pt x="263480" y="2155854"/>
                  </a:lnTo>
                  <a:lnTo>
                    <a:pt x="219188" y="2140499"/>
                  </a:lnTo>
                  <a:lnTo>
                    <a:pt x="177743" y="2119742"/>
                  </a:lnTo>
                  <a:lnTo>
                    <a:pt x="139574" y="2094011"/>
                  </a:lnTo>
                  <a:lnTo>
                    <a:pt x="105108" y="2063734"/>
                  </a:lnTo>
                  <a:lnTo>
                    <a:pt x="74772" y="2029336"/>
                  </a:lnTo>
                  <a:lnTo>
                    <a:pt x="48993" y="1991247"/>
                  </a:lnTo>
                  <a:lnTo>
                    <a:pt x="28199" y="1949892"/>
                  </a:lnTo>
                  <a:lnTo>
                    <a:pt x="12818" y="1905700"/>
                  </a:lnTo>
                  <a:lnTo>
                    <a:pt x="3275" y="1859097"/>
                  </a:lnTo>
                  <a:lnTo>
                    <a:pt x="0" y="1810512"/>
                  </a:lnTo>
                  <a:close/>
                </a:path>
                <a:path w="2152015" h="2186940">
                  <a:moveTo>
                    <a:pt x="1435607" y="1828038"/>
                  </a:moveTo>
                  <a:lnTo>
                    <a:pt x="1438878" y="1779330"/>
                  </a:lnTo>
                  <a:lnTo>
                    <a:pt x="1448405" y="1732616"/>
                  </a:lnTo>
                  <a:lnTo>
                    <a:pt x="1463760" y="1688324"/>
                  </a:lnTo>
                  <a:lnTo>
                    <a:pt x="1484517" y="1646879"/>
                  </a:lnTo>
                  <a:lnTo>
                    <a:pt x="1510248" y="1608710"/>
                  </a:lnTo>
                  <a:lnTo>
                    <a:pt x="1540525" y="1574244"/>
                  </a:lnTo>
                  <a:lnTo>
                    <a:pt x="1574923" y="1543908"/>
                  </a:lnTo>
                  <a:lnTo>
                    <a:pt x="1613012" y="1518129"/>
                  </a:lnTo>
                  <a:lnTo>
                    <a:pt x="1654367" y="1497335"/>
                  </a:lnTo>
                  <a:lnTo>
                    <a:pt x="1698559" y="1481954"/>
                  </a:lnTo>
                  <a:lnTo>
                    <a:pt x="1745162" y="1472411"/>
                  </a:lnTo>
                  <a:lnTo>
                    <a:pt x="1793748" y="1469136"/>
                  </a:lnTo>
                  <a:lnTo>
                    <a:pt x="1842333" y="1472411"/>
                  </a:lnTo>
                  <a:lnTo>
                    <a:pt x="1888936" y="1481954"/>
                  </a:lnTo>
                  <a:lnTo>
                    <a:pt x="1933128" y="1497335"/>
                  </a:lnTo>
                  <a:lnTo>
                    <a:pt x="1974483" y="1518129"/>
                  </a:lnTo>
                  <a:lnTo>
                    <a:pt x="2012572" y="1543908"/>
                  </a:lnTo>
                  <a:lnTo>
                    <a:pt x="2046970" y="1574244"/>
                  </a:lnTo>
                  <a:lnTo>
                    <a:pt x="2077247" y="1608710"/>
                  </a:lnTo>
                  <a:lnTo>
                    <a:pt x="2102978" y="1646879"/>
                  </a:lnTo>
                  <a:lnTo>
                    <a:pt x="2123735" y="1688324"/>
                  </a:lnTo>
                  <a:lnTo>
                    <a:pt x="2139090" y="1732616"/>
                  </a:lnTo>
                  <a:lnTo>
                    <a:pt x="2148617" y="1779330"/>
                  </a:lnTo>
                  <a:lnTo>
                    <a:pt x="2151887" y="1828038"/>
                  </a:lnTo>
                  <a:lnTo>
                    <a:pt x="2148617" y="1876745"/>
                  </a:lnTo>
                  <a:lnTo>
                    <a:pt x="2139090" y="1923459"/>
                  </a:lnTo>
                  <a:lnTo>
                    <a:pt x="2123735" y="1967751"/>
                  </a:lnTo>
                  <a:lnTo>
                    <a:pt x="2102978" y="2009196"/>
                  </a:lnTo>
                  <a:lnTo>
                    <a:pt x="2077247" y="2047365"/>
                  </a:lnTo>
                  <a:lnTo>
                    <a:pt x="2046970" y="2081831"/>
                  </a:lnTo>
                  <a:lnTo>
                    <a:pt x="2012572" y="2112167"/>
                  </a:lnTo>
                  <a:lnTo>
                    <a:pt x="1974483" y="2137946"/>
                  </a:lnTo>
                  <a:lnTo>
                    <a:pt x="1933128" y="2158740"/>
                  </a:lnTo>
                  <a:lnTo>
                    <a:pt x="1888936" y="2174121"/>
                  </a:lnTo>
                  <a:lnTo>
                    <a:pt x="1842333" y="2183664"/>
                  </a:lnTo>
                  <a:lnTo>
                    <a:pt x="1793748" y="2186940"/>
                  </a:lnTo>
                  <a:lnTo>
                    <a:pt x="1745162" y="2183664"/>
                  </a:lnTo>
                  <a:lnTo>
                    <a:pt x="1698559" y="2174121"/>
                  </a:lnTo>
                  <a:lnTo>
                    <a:pt x="1654367" y="2158740"/>
                  </a:lnTo>
                  <a:lnTo>
                    <a:pt x="1613012" y="2137946"/>
                  </a:lnTo>
                  <a:lnTo>
                    <a:pt x="1574923" y="2112167"/>
                  </a:lnTo>
                  <a:lnTo>
                    <a:pt x="1540525" y="2081831"/>
                  </a:lnTo>
                  <a:lnTo>
                    <a:pt x="1510248" y="2047365"/>
                  </a:lnTo>
                  <a:lnTo>
                    <a:pt x="1484517" y="2009196"/>
                  </a:lnTo>
                  <a:lnTo>
                    <a:pt x="1463760" y="1967751"/>
                  </a:lnTo>
                  <a:lnTo>
                    <a:pt x="1448405" y="1923459"/>
                  </a:lnTo>
                  <a:lnTo>
                    <a:pt x="1438878" y="1876745"/>
                  </a:lnTo>
                  <a:lnTo>
                    <a:pt x="1435607" y="1828038"/>
                  </a:lnTo>
                  <a:close/>
                </a:path>
                <a:path w="2152015" h="2186940">
                  <a:moveTo>
                    <a:pt x="0" y="358139"/>
                  </a:moveTo>
                  <a:lnTo>
                    <a:pt x="3275" y="309554"/>
                  </a:lnTo>
                  <a:lnTo>
                    <a:pt x="12818" y="262951"/>
                  </a:lnTo>
                  <a:lnTo>
                    <a:pt x="28199" y="218759"/>
                  </a:lnTo>
                  <a:lnTo>
                    <a:pt x="48993" y="177404"/>
                  </a:lnTo>
                  <a:lnTo>
                    <a:pt x="74772" y="139315"/>
                  </a:lnTo>
                  <a:lnTo>
                    <a:pt x="105108" y="104917"/>
                  </a:lnTo>
                  <a:lnTo>
                    <a:pt x="139574" y="74640"/>
                  </a:lnTo>
                  <a:lnTo>
                    <a:pt x="177743" y="48909"/>
                  </a:lnTo>
                  <a:lnTo>
                    <a:pt x="219188" y="28152"/>
                  </a:lnTo>
                  <a:lnTo>
                    <a:pt x="263480" y="12797"/>
                  </a:lnTo>
                  <a:lnTo>
                    <a:pt x="310194" y="3270"/>
                  </a:lnTo>
                  <a:lnTo>
                    <a:pt x="358901" y="0"/>
                  </a:lnTo>
                  <a:lnTo>
                    <a:pt x="407609" y="3270"/>
                  </a:lnTo>
                  <a:lnTo>
                    <a:pt x="454323" y="12797"/>
                  </a:lnTo>
                  <a:lnTo>
                    <a:pt x="498615" y="28152"/>
                  </a:lnTo>
                  <a:lnTo>
                    <a:pt x="540060" y="48909"/>
                  </a:lnTo>
                  <a:lnTo>
                    <a:pt x="578229" y="74640"/>
                  </a:lnTo>
                  <a:lnTo>
                    <a:pt x="612695" y="104917"/>
                  </a:lnTo>
                  <a:lnTo>
                    <a:pt x="643031" y="139315"/>
                  </a:lnTo>
                  <a:lnTo>
                    <a:pt x="668810" y="177404"/>
                  </a:lnTo>
                  <a:lnTo>
                    <a:pt x="689604" y="218759"/>
                  </a:lnTo>
                  <a:lnTo>
                    <a:pt x="704985" y="262951"/>
                  </a:lnTo>
                  <a:lnTo>
                    <a:pt x="714528" y="309554"/>
                  </a:lnTo>
                  <a:lnTo>
                    <a:pt x="717803" y="358139"/>
                  </a:lnTo>
                  <a:lnTo>
                    <a:pt x="714528" y="406725"/>
                  </a:lnTo>
                  <a:lnTo>
                    <a:pt x="704985" y="453328"/>
                  </a:lnTo>
                  <a:lnTo>
                    <a:pt x="689604" y="497520"/>
                  </a:lnTo>
                  <a:lnTo>
                    <a:pt x="668810" y="538875"/>
                  </a:lnTo>
                  <a:lnTo>
                    <a:pt x="643031" y="576964"/>
                  </a:lnTo>
                  <a:lnTo>
                    <a:pt x="612695" y="611362"/>
                  </a:lnTo>
                  <a:lnTo>
                    <a:pt x="578229" y="641639"/>
                  </a:lnTo>
                  <a:lnTo>
                    <a:pt x="540060" y="667370"/>
                  </a:lnTo>
                  <a:lnTo>
                    <a:pt x="498615" y="688127"/>
                  </a:lnTo>
                  <a:lnTo>
                    <a:pt x="454323" y="703482"/>
                  </a:lnTo>
                  <a:lnTo>
                    <a:pt x="407609" y="713009"/>
                  </a:lnTo>
                  <a:lnTo>
                    <a:pt x="358901" y="716279"/>
                  </a:lnTo>
                  <a:lnTo>
                    <a:pt x="310194" y="713009"/>
                  </a:lnTo>
                  <a:lnTo>
                    <a:pt x="263480" y="703482"/>
                  </a:lnTo>
                  <a:lnTo>
                    <a:pt x="219188" y="688127"/>
                  </a:lnTo>
                  <a:lnTo>
                    <a:pt x="177743" y="667370"/>
                  </a:lnTo>
                  <a:lnTo>
                    <a:pt x="139574" y="641639"/>
                  </a:lnTo>
                  <a:lnTo>
                    <a:pt x="105108" y="611362"/>
                  </a:lnTo>
                  <a:lnTo>
                    <a:pt x="74772" y="576964"/>
                  </a:lnTo>
                  <a:lnTo>
                    <a:pt x="48993" y="538875"/>
                  </a:lnTo>
                  <a:lnTo>
                    <a:pt x="28199" y="497520"/>
                  </a:lnTo>
                  <a:lnTo>
                    <a:pt x="12818" y="453328"/>
                  </a:lnTo>
                  <a:lnTo>
                    <a:pt x="3275" y="406725"/>
                  </a:lnTo>
                  <a:lnTo>
                    <a:pt x="0" y="358139"/>
                  </a:lnTo>
                  <a:close/>
                </a:path>
              </a:pathLst>
            </a:custGeom>
            <a:ln w="25908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5708142" y="2401061"/>
              <a:ext cx="210185" cy="227965"/>
            </a:xfrm>
            <a:custGeom>
              <a:avLst/>
              <a:gdLst/>
              <a:ahLst/>
              <a:cxnLst/>
              <a:rect l="l" t="t" r="r" b="b"/>
              <a:pathLst>
                <a:path w="210185" h="227964">
                  <a:moveTo>
                    <a:pt x="210058" y="0"/>
                  </a:moveTo>
                  <a:lnTo>
                    <a:pt x="0" y="227964"/>
                  </a:lnTo>
                </a:path>
              </a:pathLst>
            </a:custGeom>
            <a:ln w="25908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/>
          <p:nvPr/>
        </p:nvSpPr>
        <p:spPr>
          <a:xfrm>
            <a:off x="4964429" y="3109722"/>
            <a:ext cx="210185" cy="227965"/>
          </a:xfrm>
          <a:custGeom>
            <a:avLst/>
            <a:gdLst/>
            <a:ahLst/>
            <a:cxnLst/>
            <a:rect l="l" t="t" r="r" b="b"/>
            <a:pathLst>
              <a:path w="210185" h="227964">
                <a:moveTo>
                  <a:pt x="210058" y="0"/>
                </a:moveTo>
                <a:lnTo>
                  <a:pt x="0" y="227964"/>
                </a:lnTo>
              </a:path>
            </a:pathLst>
          </a:custGeom>
          <a:ln w="25908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444234" y="3153917"/>
            <a:ext cx="192405" cy="192405"/>
          </a:xfrm>
          <a:custGeom>
            <a:avLst/>
            <a:gdLst/>
            <a:ahLst/>
            <a:cxnLst/>
            <a:rect l="l" t="t" r="r" b="b"/>
            <a:pathLst>
              <a:path w="192404" h="192404">
                <a:moveTo>
                  <a:pt x="192150" y="0"/>
                </a:moveTo>
                <a:lnTo>
                  <a:pt x="0" y="192151"/>
                </a:lnTo>
              </a:path>
            </a:pathLst>
          </a:custGeom>
          <a:ln w="25908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143750" y="3153917"/>
            <a:ext cx="221615" cy="212725"/>
          </a:xfrm>
          <a:custGeom>
            <a:avLst/>
            <a:gdLst/>
            <a:ahLst/>
            <a:cxnLst/>
            <a:rect l="l" t="t" r="r" b="b"/>
            <a:pathLst>
              <a:path w="221615" h="212725">
                <a:moveTo>
                  <a:pt x="221615" y="212598"/>
                </a:moveTo>
                <a:lnTo>
                  <a:pt x="0" y="0"/>
                </a:lnTo>
              </a:path>
            </a:pathLst>
          </a:custGeom>
          <a:ln w="25908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425946" y="2401061"/>
            <a:ext cx="246379" cy="241300"/>
          </a:xfrm>
          <a:custGeom>
            <a:avLst/>
            <a:gdLst/>
            <a:ahLst/>
            <a:cxnLst/>
            <a:rect l="l" t="t" r="r" b="b"/>
            <a:pathLst>
              <a:path w="246379" h="241300">
                <a:moveTo>
                  <a:pt x="245872" y="240791"/>
                </a:moveTo>
                <a:lnTo>
                  <a:pt x="0" y="0"/>
                </a:lnTo>
              </a:path>
            </a:pathLst>
          </a:custGeom>
          <a:ln w="25908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866126" y="3886961"/>
            <a:ext cx="227329" cy="220345"/>
          </a:xfrm>
          <a:custGeom>
            <a:avLst/>
            <a:gdLst/>
            <a:ahLst/>
            <a:cxnLst/>
            <a:rect l="l" t="t" r="r" b="b"/>
            <a:pathLst>
              <a:path w="227329" h="220345">
                <a:moveTo>
                  <a:pt x="227202" y="219837"/>
                </a:moveTo>
                <a:lnTo>
                  <a:pt x="0" y="0"/>
                </a:lnTo>
              </a:path>
            </a:pathLst>
          </a:custGeom>
          <a:ln w="25907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356353" y="3899153"/>
            <a:ext cx="179705" cy="177165"/>
          </a:xfrm>
          <a:custGeom>
            <a:avLst/>
            <a:gdLst/>
            <a:ahLst/>
            <a:cxnLst/>
            <a:rect l="l" t="t" r="r" b="b"/>
            <a:pathLst>
              <a:path w="179704" h="177164">
                <a:moveTo>
                  <a:pt x="179450" y="0"/>
                </a:moveTo>
                <a:lnTo>
                  <a:pt x="0" y="177165"/>
                </a:lnTo>
              </a:path>
            </a:pathLst>
          </a:custGeom>
          <a:ln w="25908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978777" y="687323"/>
            <a:ext cx="2018664" cy="4133850"/>
          </a:xfrm>
          <a:custGeom>
            <a:avLst/>
            <a:gdLst/>
            <a:ahLst/>
            <a:cxnLst/>
            <a:rect l="l" t="t" r="r" b="b"/>
            <a:pathLst>
              <a:path w="2018665" h="4133850">
                <a:moveTo>
                  <a:pt x="1966910" y="4055871"/>
                </a:moveTo>
                <a:lnTo>
                  <a:pt x="1940941" y="4056253"/>
                </a:lnTo>
                <a:lnTo>
                  <a:pt x="1980946" y="4133342"/>
                </a:lnTo>
                <a:lnTo>
                  <a:pt x="2012051" y="4068826"/>
                </a:lnTo>
                <a:lnTo>
                  <a:pt x="1967102" y="4068826"/>
                </a:lnTo>
                <a:lnTo>
                  <a:pt x="1966910" y="4055871"/>
                </a:lnTo>
                <a:close/>
              </a:path>
              <a:path w="2018665" h="4133850">
                <a:moveTo>
                  <a:pt x="1992819" y="4055490"/>
                </a:moveTo>
                <a:lnTo>
                  <a:pt x="1966910" y="4055871"/>
                </a:lnTo>
                <a:lnTo>
                  <a:pt x="1967102" y="4068826"/>
                </a:lnTo>
                <a:lnTo>
                  <a:pt x="1993011" y="4068445"/>
                </a:lnTo>
                <a:lnTo>
                  <a:pt x="1992819" y="4055490"/>
                </a:lnTo>
                <a:close/>
              </a:path>
              <a:path w="2018665" h="4133850">
                <a:moveTo>
                  <a:pt x="2018665" y="4055109"/>
                </a:moveTo>
                <a:lnTo>
                  <a:pt x="1992819" y="4055490"/>
                </a:lnTo>
                <a:lnTo>
                  <a:pt x="1993011" y="4068445"/>
                </a:lnTo>
                <a:lnTo>
                  <a:pt x="1967102" y="4068826"/>
                </a:lnTo>
                <a:lnTo>
                  <a:pt x="2012051" y="4068826"/>
                </a:lnTo>
                <a:lnTo>
                  <a:pt x="2018665" y="4055109"/>
                </a:lnTo>
                <a:close/>
              </a:path>
              <a:path w="2018665" h="4133850">
                <a:moveTo>
                  <a:pt x="762" y="0"/>
                </a:moveTo>
                <a:lnTo>
                  <a:pt x="0" y="25908"/>
                </a:lnTo>
                <a:lnTo>
                  <a:pt x="46354" y="27431"/>
                </a:lnTo>
                <a:lnTo>
                  <a:pt x="91948" y="31876"/>
                </a:lnTo>
                <a:lnTo>
                  <a:pt x="137541" y="39115"/>
                </a:lnTo>
                <a:lnTo>
                  <a:pt x="183006" y="49275"/>
                </a:lnTo>
                <a:lnTo>
                  <a:pt x="228473" y="62229"/>
                </a:lnTo>
                <a:lnTo>
                  <a:pt x="273939" y="77724"/>
                </a:lnTo>
                <a:lnTo>
                  <a:pt x="319150" y="96138"/>
                </a:lnTo>
                <a:lnTo>
                  <a:pt x="364363" y="117221"/>
                </a:lnTo>
                <a:lnTo>
                  <a:pt x="409321" y="140970"/>
                </a:lnTo>
                <a:lnTo>
                  <a:pt x="454278" y="167259"/>
                </a:lnTo>
                <a:lnTo>
                  <a:pt x="498982" y="195961"/>
                </a:lnTo>
                <a:lnTo>
                  <a:pt x="543432" y="227329"/>
                </a:lnTo>
                <a:lnTo>
                  <a:pt x="587755" y="260985"/>
                </a:lnTo>
                <a:lnTo>
                  <a:pt x="631698" y="297179"/>
                </a:lnTo>
                <a:lnTo>
                  <a:pt x="675386" y="335661"/>
                </a:lnTo>
                <a:lnTo>
                  <a:pt x="718693" y="376554"/>
                </a:lnTo>
                <a:lnTo>
                  <a:pt x="761746" y="419608"/>
                </a:lnTo>
                <a:lnTo>
                  <a:pt x="804418" y="464947"/>
                </a:lnTo>
                <a:lnTo>
                  <a:pt x="846836" y="512445"/>
                </a:lnTo>
                <a:lnTo>
                  <a:pt x="888746" y="562101"/>
                </a:lnTo>
                <a:lnTo>
                  <a:pt x="930148" y="613663"/>
                </a:lnTo>
                <a:lnTo>
                  <a:pt x="971169" y="667512"/>
                </a:lnTo>
                <a:lnTo>
                  <a:pt x="1011681" y="723264"/>
                </a:lnTo>
                <a:lnTo>
                  <a:pt x="1051559" y="780796"/>
                </a:lnTo>
                <a:lnTo>
                  <a:pt x="1091056" y="840359"/>
                </a:lnTo>
                <a:lnTo>
                  <a:pt x="1129919" y="901826"/>
                </a:lnTo>
                <a:lnTo>
                  <a:pt x="1168273" y="965073"/>
                </a:lnTo>
                <a:lnTo>
                  <a:pt x="1205992" y="1029970"/>
                </a:lnTo>
                <a:lnTo>
                  <a:pt x="1243076" y="1096645"/>
                </a:lnTo>
                <a:lnTo>
                  <a:pt x="1279652" y="1164971"/>
                </a:lnTo>
                <a:lnTo>
                  <a:pt x="1315339" y="1234821"/>
                </a:lnTo>
                <a:lnTo>
                  <a:pt x="1350391" y="1306322"/>
                </a:lnTo>
                <a:lnTo>
                  <a:pt x="1418463" y="1453768"/>
                </a:lnTo>
                <a:lnTo>
                  <a:pt x="1483359" y="1606930"/>
                </a:lnTo>
                <a:lnTo>
                  <a:pt x="1544954" y="1765300"/>
                </a:lnTo>
                <a:lnTo>
                  <a:pt x="1603248" y="1928749"/>
                </a:lnTo>
                <a:lnTo>
                  <a:pt x="1657857" y="2096515"/>
                </a:lnTo>
                <a:lnTo>
                  <a:pt x="1708657" y="2268474"/>
                </a:lnTo>
                <a:lnTo>
                  <a:pt x="1755521" y="2444368"/>
                </a:lnTo>
                <a:lnTo>
                  <a:pt x="1798193" y="2623439"/>
                </a:lnTo>
                <a:lnTo>
                  <a:pt x="1836547" y="2805556"/>
                </a:lnTo>
                <a:lnTo>
                  <a:pt x="1870328" y="2990469"/>
                </a:lnTo>
                <a:lnTo>
                  <a:pt x="1899412" y="3177540"/>
                </a:lnTo>
                <a:lnTo>
                  <a:pt x="1923669" y="3366389"/>
                </a:lnTo>
                <a:lnTo>
                  <a:pt x="1942719" y="3557016"/>
                </a:lnTo>
                <a:lnTo>
                  <a:pt x="1956816" y="3748531"/>
                </a:lnTo>
                <a:lnTo>
                  <a:pt x="1965198" y="3940809"/>
                </a:lnTo>
                <a:lnTo>
                  <a:pt x="1966910" y="4055871"/>
                </a:lnTo>
                <a:lnTo>
                  <a:pt x="1992819" y="4055490"/>
                </a:lnTo>
                <a:lnTo>
                  <a:pt x="1991105" y="3939794"/>
                </a:lnTo>
                <a:lnTo>
                  <a:pt x="1982597" y="3746627"/>
                </a:lnTo>
                <a:lnTo>
                  <a:pt x="1968500" y="3554349"/>
                </a:lnTo>
                <a:lnTo>
                  <a:pt x="1949323" y="3363214"/>
                </a:lnTo>
                <a:lnTo>
                  <a:pt x="1925066" y="3173603"/>
                </a:lnTo>
                <a:lnTo>
                  <a:pt x="1895855" y="2985770"/>
                </a:lnTo>
                <a:lnTo>
                  <a:pt x="1861820" y="2800223"/>
                </a:lnTo>
                <a:lnTo>
                  <a:pt x="1823339" y="2617470"/>
                </a:lnTo>
                <a:lnTo>
                  <a:pt x="1780540" y="2437638"/>
                </a:lnTo>
                <a:lnTo>
                  <a:pt x="1733550" y="2261235"/>
                </a:lnTo>
                <a:lnTo>
                  <a:pt x="1682496" y="2088388"/>
                </a:lnTo>
                <a:lnTo>
                  <a:pt x="1627631" y="1919986"/>
                </a:lnTo>
                <a:lnTo>
                  <a:pt x="1569084" y="1755902"/>
                </a:lnTo>
                <a:lnTo>
                  <a:pt x="1507108" y="1596898"/>
                </a:lnTo>
                <a:lnTo>
                  <a:pt x="1441957" y="1442974"/>
                </a:lnTo>
                <a:lnTo>
                  <a:pt x="1373758" y="1294891"/>
                </a:lnTo>
                <a:lnTo>
                  <a:pt x="1338452" y="1223010"/>
                </a:lnTo>
                <a:lnTo>
                  <a:pt x="1302384" y="1152652"/>
                </a:lnTo>
                <a:lnTo>
                  <a:pt x="1265808" y="1084072"/>
                </a:lnTo>
                <a:lnTo>
                  <a:pt x="1228344" y="1017015"/>
                </a:lnTo>
                <a:lnTo>
                  <a:pt x="1190498" y="951611"/>
                </a:lnTo>
                <a:lnTo>
                  <a:pt x="1151890" y="887984"/>
                </a:lnTo>
                <a:lnTo>
                  <a:pt x="1112647" y="826135"/>
                </a:lnTo>
                <a:lnTo>
                  <a:pt x="1072896" y="766063"/>
                </a:lnTo>
                <a:lnTo>
                  <a:pt x="1032637" y="708025"/>
                </a:lnTo>
                <a:lnTo>
                  <a:pt x="991743" y="651763"/>
                </a:lnTo>
                <a:lnTo>
                  <a:pt x="950341" y="597535"/>
                </a:lnTo>
                <a:lnTo>
                  <a:pt x="908430" y="545338"/>
                </a:lnTo>
                <a:lnTo>
                  <a:pt x="866140" y="495173"/>
                </a:lnTo>
                <a:lnTo>
                  <a:pt x="823341" y="447166"/>
                </a:lnTo>
                <a:lnTo>
                  <a:pt x="780161" y="401320"/>
                </a:lnTo>
                <a:lnTo>
                  <a:pt x="736473" y="357631"/>
                </a:lnTo>
                <a:lnTo>
                  <a:pt x="692530" y="316229"/>
                </a:lnTo>
                <a:lnTo>
                  <a:pt x="648080" y="277240"/>
                </a:lnTo>
                <a:lnTo>
                  <a:pt x="603503" y="240411"/>
                </a:lnTo>
                <a:lnTo>
                  <a:pt x="558419" y="206121"/>
                </a:lnTo>
                <a:lnTo>
                  <a:pt x="512952" y="174116"/>
                </a:lnTo>
                <a:lnTo>
                  <a:pt x="467359" y="144779"/>
                </a:lnTo>
                <a:lnTo>
                  <a:pt x="421386" y="117983"/>
                </a:lnTo>
                <a:lnTo>
                  <a:pt x="375284" y="93852"/>
                </a:lnTo>
                <a:lnTo>
                  <a:pt x="328929" y="72262"/>
                </a:lnTo>
                <a:lnTo>
                  <a:pt x="282321" y="53339"/>
                </a:lnTo>
                <a:lnTo>
                  <a:pt x="235584" y="37211"/>
                </a:lnTo>
                <a:lnTo>
                  <a:pt x="188595" y="23875"/>
                </a:lnTo>
                <a:lnTo>
                  <a:pt x="141604" y="13462"/>
                </a:lnTo>
                <a:lnTo>
                  <a:pt x="94361" y="6096"/>
                </a:lnTo>
                <a:lnTo>
                  <a:pt x="47244" y="1524"/>
                </a:lnTo>
                <a:lnTo>
                  <a:pt x="762" y="0"/>
                </a:lnTo>
                <a:close/>
              </a:path>
            </a:pathLst>
          </a:custGeom>
          <a:solidFill>
            <a:srgbClr val="779F3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5" name="object 35"/>
          <p:cNvGrpSpPr/>
          <p:nvPr/>
        </p:nvGrpSpPr>
        <p:grpSpPr>
          <a:xfrm>
            <a:off x="634593" y="445897"/>
            <a:ext cx="2371090" cy="1219835"/>
            <a:chOff x="634593" y="445897"/>
            <a:chExt cx="2371090" cy="1219835"/>
          </a:xfrm>
        </p:grpSpPr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4593" y="445897"/>
              <a:ext cx="1554480" cy="30480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4593" y="750392"/>
              <a:ext cx="251459" cy="30510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1793" y="750392"/>
              <a:ext cx="1290828" cy="305104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1793" y="1055877"/>
              <a:ext cx="1913636" cy="30480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4593" y="1055877"/>
              <a:ext cx="338328" cy="60960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91793" y="1360677"/>
              <a:ext cx="974750" cy="304800"/>
            </a:xfrm>
            <a:prstGeom prst="rect">
              <a:avLst/>
            </a:prstGeom>
          </p:spPr>
        </p:pic>
      </p:grpSp>
      <p:pic>
        <p:nvPicPr>
          <p:cNvPr id="42" name="object 4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953500" y="2528570"/>
            <a:ext cx="1974723" cy="304800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167763" y="2528570"/>
            <a:ext cx="1974341" cy="304800"/>
          </a:xfrm>
          <a:prstGeom prst="rect">
            <a:avLst/>
          </a:prstGeom>
        </p:spPr>
      </p:pic>
      <p:sp>
        <p:nvSpPr>
          <p:cNvPr id="44" name="Slide Number Placeholder 4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2265298"/>
            <a:ext cx="3198368" cy="36576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096002" y="2859658"/>
            <a:ext cx="5231130" cy="365760"/>
            <a:chOff x="5096002" y="2859658"/>
            <a:chExt cx="5231130" cy="36576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2859658"/>
              <a:ext cx="859536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12282" y="2859658"/>
              <a:ext cx="249936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37250" y="2859658"/>
              <a:ext cx="4389755" cy="36576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096002" y="3453714"/>
            <a:ext cx="3542665" cy="366395"/>
            <a:chOff x="5096002" y="3453714"/>
            <a:chExt cx="3542665" cy="366395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96002" y="3453714"/>
              <a:ext cx="839215" cy="3660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25414" y="3453714"/>
              <a:ext cx="249936" cy="366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50382" y="3453714"/>
              <a:ext cx="2788158" cy="366064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96002" y="4048633"/>
            <a:ext cx="2174748" cy="3657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96002" y="4642688"/>
            <a:ext cx="4977765" cy="36606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4233" y="1895611"/>
            <a:ext cx="3471034" cy="346958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378961" y="549859"/>
            <a:ext cx="5591428" cy="548944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56436" y="2400045"/>
            <a:ext cx="9798050" cy="1353820"/>
            <a:chOff x="1056436" y="2400045"/>
            <a:chExt cx="9798050" cy="135382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56436" y="2400045"/>
              <a:ext cx="473049" cy="73152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2986" y="2400045"/>
              <a:ext cx="801624" cy="7315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3798" y="2400045"/>
              <a:ext cx="9160129" cy="7315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6436" y="3021533"/>
              <a:ext cx="5614162" cy="731824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6132" y="3991990"/>
            <a:ext cx="1686941" cy="36576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10360" y="2376804"/>
            <a:ext cx="10222230" cy="1707514"/>
            <a:chOff x="1210360" y="2376804"/>
            <a:chExt cx="10222230" cy="1707514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10360" y="2376804"/>
              <a:ext cx="1593722" cy="42672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0360" y="2803220"/>
              <a:ext cx="354330" cy="4270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7509" y="2803220"/>
              <a:ext cx="6970268" cy="4270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0360" y="3230625"/>
              <a:ext cx="4161993" cy="4267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0360" y="3657345"/>
              <a:ext cx="10221798" cy="426719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1210360" y="4923154"/>
            <a:ext cx="8126730" cy="609600"/>
            <a:chOff x="1210360" y="4923154"/>
            <a:chExt cx="8126730" cy="60960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10360" y="4923154"/>
              <a:ext cx="2851658" cy="3048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43223" y="4923154"/>
              <a:ext cx="1140142" cy="304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56682" y="4923154"/>
              <a:ext cx="4379849" cy="304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10360" y="5227954"/>
              <a:ext cx="3066288" cy="304800"/>
            </a:xfrm>
            <a:prstGeom prst="rect">
              <a:avLst/>
            </a:prstGeom>
          </p:spPr>
        </p:pic>
      </p:grp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08583" y="4569282"/>
            <a:ext cx="2833369" cy="30510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19982" y="549859"/>
            <a:ext cx="4489196" cy="54894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596129" y="4569282"/>
            <a:ext cx="3198495" cy="305435"/>
            <a:chOff x="4596129" y="4569282"/>
            <a:chExt cx="3198495" cy="30543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96129" y="4569282"/>
              <a:ext cx="1172718" cy="30510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38545" y="4569282"/>
              <a:ext cx="2155825" cy="305104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93938" y="4569282"/>
            <a:ext cx="3009900" cy="30510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660619" y="1878843"/>
            <a:ext cx="2334481" cy="233595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26900" y="1881259"/>
            <a:ext cx="2451779" cy="233142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916046" y="1869569"/>
            <a:ext cx="2353648" cy="2353648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3911853" y="5231257"/>
            <a:ext cx="4491355" cy="1524635"/>
            <a:chOff x="3911853" y="5231257"/>
            <a:chExt cx="4491355" cy="1524635"/>
          </a:xfrm>
        </p:grpSpPr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11853" y="5231257"/>
              <a:ext cx="2252726" cy="3048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11853" y="5536082"/>
              <a:ext cx="299465" cy="3048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64253" y="5840882"/>
              <a:ext cx="4338574" cy="30479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064253" y="6145682"/>
              <a:ext cx="1980946" cy="3048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11853" y="6450787"/>
              <a:ext cx="246887" cy="304800"/>
            </a:xfrm>
            <a:prstGeom prst="rect">
              <a:avLst/>
            </a:prstGeom>
          </p:spPr>
        </p:pic>
      </p:grp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6297" y="2750820"/>
            <a:ext cx="3411092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2249677"/>
            <a:ext cx="2874518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2844038"/>
            <a:ext cx="1923796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3438778"/>
            <a:ext cx="2301367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4033139"/>
            <a:ext cx="1891283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53007" y="2001901"/>
            <a:ext cx="2057145" cy="548639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4419346" y="2698064"/>
            <a:ext cx="3601720" cy="1354455"/>
            <a:chOff x="4419346" y="2698064"/>
            <a:chExt cx="3601720" cy="1354455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419346" y="2698064"/>
              <a:ext cx="3601211" cy="7318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49826" y="3320541"/>
              <a:ext cx="3506597" cy="731520"/>
            </a:xfrm>
            <a:prstGeom prst="rect">
              <a:avLst/>
            </a:prstGeom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10691" y="4569282"/>
            <a:ext cx="2616835" cy="30510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64179" y="549859"/>
            <a:ext cx="6396736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19241" y="4569282"/>
            <a:ext cx="1109471" cy="3051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24161" y="4569282"/>
            <a:ext cx="948029" cy="3051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15042" y="1890609"/>
            <a:ext cx="2223956" cy="231074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28018" y="1867842"/>
            <a:ext cx="1652114" cy="235930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916046" y="1869569"/>
            <a:ext cx="2353648" cy="2353648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73636" y="1867056"/>
            <a:ext cx="2360993" cy="236099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66928" y="1872056"/>
            <a:ext cx="1851530" cy="23483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58071" y="1884264"/>
            <a:ext cx="1940325" cy="232433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57426" y="4569282"/>
            <a:ext cx="1342389" cy="3051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69461" y="549859"/>
            <a:ext cx="5228717" cy="5489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13502" y="4569282"/>
            <a:ext cx="1520825" cy="30510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018778" y="4569282"/>
            <a:ext cx="1758696" cy="30510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64438" y="1762632"/>
            <a:ext cx="815339" cy="36576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91655" y="1762632"/>
            <a:ext cx="1167142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77765" y="549859"/>
            <a:ext cx="3391153" cy="54894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2578607" y="5658611"/>
            <a:ext cx="1594485" cy="690880"/>
            <a:chOff x="2578607" y="5658611"/>
            <a:chExt cx="1594485" cy="690880"/>
          </a:xfrm>
        </p:grpSpPr>
        <p:sp>
          <p:nvSpPr>
            <p:cNvPr id="6" name="object 6"/>
            <p:cNvSpPr/>
            <p:nvPr/>
          </p:nvSpPr>
          <p:spPr>
            <a:xfrm>
              <a:off x="2578607" y="5658611"/>
              <a:ext cx="1594485" cy="690880"/>
            </a:xfrm>
            <a:custGeom>
              <a:avLst/>
              <a:gdLst/>
              <a:ahLst/>
              <a:cxnLst/>
              <a:rect l="l" t="t" r="r" b="b"/>
              <a:pathLst>
                <a:path w="1594485" h="690879">
                  <a:moveTo>
                    <a:pt x="1594104" y="0"/>
                  </a:moveTo>
                  <a:lnTo>
                    <a:pt x="0" y="0"/>
                  </a:lnTo>
                  <a:lnTo>
                    <a:pt x="0" y="690372"/>
                  </a:lnTo>
                  <a:lnTo>
                    <a:pt x="1594104" y="690372"/>
                  </a:lnTo>
                  <a:lnTo>
                    <a:pt x="1594104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5205" y="5868009"/>
              <a:ext cx="791870" cy="27432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2578607" y="1981200"/>
            <a:ext cx="1594485" cy="783590"/>
            <a:chOff x="2578607" y="1981200"/>
            <a:chExt cx="1594485" cy="783590"/>
          </a:xfrm>
        </p:grpSpPr>
        <p:sp>
          <p:nvSpPr>
            <p:cNvPr id="9" name="object 9"/>
            <p:cNvSpPr/>
            <p:nvPr/>
          </p:nvSpPr>
          <p:spPr>
            <a:xfrm>
              <a:off x="2578607" y="1981200"/>
              <a:ext cx="1594485" cy="783590"/>
            </a:xfrm>
            <a:custGeom>
              <a:avLst/>
              <a:gdLst/>
              <a:ahLst/>
              <a:cxnLst/>
              <a:rect l="l" t="t" r="r" b="b"/>
              <a:pathLst>
                <a:path w="1594485" h="783589">
                  <a:moveTo>
                    <a:pt x="1594104" y="0"/>
                  </a:moveTo>
                  <a:lnTo>
                    <a:pt x="0" y="0"/>
                  </a:lnTo>
                  <a:lnTo>
                    <a:pt x="0" y="783336"/>
                  </a:lnTo>
                  <a:lnTo>
                    <a:pt x="1594104" y="783336"/>
                  </a:lnTo>
                  <a:lnTo>
                    <a:pt x="1594104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97961" y="2235961"/>
              <a:ext cx="881888" cy="27432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2577083" y="3302508"/>
            <a:ext cx="1595755" cy="629920"/>
            <a:chOff x="2577083" y="3302508"/>
            <a:chExt cx="1595755" cy="629920"/>
          </a:xfrm>
        </p:grpSpPr>
        <p:sp>
          <p:nvSpPr>
            <p:cNvPr id="12" name="object 12"/>
            <p:cNvSpPr/>
            <p:nvPr/>
          </p:nvSpPr>
          <p:spPr>
            <a:xfrm>
              <a:off x="2577083" y="3302508"/>
              <a:ext cx="1595755" cy="629920"/>
            </a:xfrm>
            <a:custGeom>
              <a:avLst/>
              <a:gdLst/>
              <a:ahLst/>
              <a:cxnLst/>
              <a:rect l="l" t="t" r="r" b="b"/>
              <a:pathLst>
                <a:path w="1595754" h="629920">
                  <a:moveTo>
                    <a:pt x="1595628" y="0"/>
                  </a:moveTo>
                  <a:lnTo>
                    <a:pt x="0" y="0"/>
                  </a:lnTo>
                  <a:lnTo>
                    <a:pt x="0" y="629412"/>
                  </a:lnTo>
                  <a:lnTo>
                    <a:pt x="1595628" y="629412"/>
                  </a:lnTo>
                  <a:lnTo>
                    <a:pt x="1595628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55391" y="3480765"/>
              <a:ext cx="1362963" cy="274624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2578607" y="4471415"/>
            <a:ext cx="1594485" cy="650875"/>
            <a:chOff x="2578607" y="4471415"/>
            <a:chExt cx="1594485" cy="650875"/>
          </a:xfrm>
        </p:grpSpPr>
        <p:sp>
          <p:nvSpPr>
            <p:cNvPr id="15" name="object 15"/>
            <p:cNvSpPr/>
            <p:nvPr/>
          </p:nvSpPr>
          <p:spPr>
            <a:xfrm>
              <a:off x="2578607" y="4471415"/>
              <a:ext cx="1594485" cy="650875"/>
            </a:xfrm>
            <a:custGeom>
              <a:avLst/>
              <a:gdLst/>
              <a:ahLst/>
              <a:cxnLst/>
              <a:rect l="l" t="t" r="r" b="b"/>
              <a:pathLst>
                <a:path w="1594485" h="650875">
                  <a:moveTo>
                    <a:pt x="1594104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594104" y="650748"/>
                  </a:lnTo>
                  <a:lnTo>
                    <a:pt x="1594104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68065" y="4660645"/>
              <a:ext cx="737006" cy="274319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3325495" y="2788157"/>
            <a:ext cx="114300" cy="539115"/>
          </a:xfrm>
          <a:custGeom>
            <a:avLst/>
            <a:gdLst/>
            <a:ahLst/>
            <a:cxnLst/>
            <a:rect l="l" t="t" r="r" b="b"/>
            <a:pathLst>
              <a:path w="114300" h="539114">
                <a:moveTo>
                  <a:pt x="0" y="424561"/>
                </a:moveTo>
                <a:lnTo>
                  <a:pt x="57022" y="538988"/>
                </a:lnTo>
                <a:lnTo>
                  <a:pt x="104753" y="443738"/>
                </a:lnTo>
                <a:lnTo>
                  <a:pt x="76200" y="443738"/>
                </a:lnTo>
                <a:lnTo>
                  <a:pt x="38100" y="443611"/>
                </a:lnTo>
                <a:lnTo>
                  <a:pt x="38110" y="424603"/>
                </a:lnTo>
                <a:lnTo>
                  <a:pt x="0" y="424561"/>
                </a:lnTo>
                <a:close/>
              </a:path>
              <a:path w="114300" h="539114">
                <a:moveTo>
                  <a:pt x="38110" y="424603"/>
                </a:moveTo>
                <a:lnTo>
                  <a:pt x="38100" y="443611"/>
                </a:lnTo>
                <a:lnTo>
                  <a:pt x="76200" y="443738"/>
                </a:lnTo>
                <a:lnTo>
                  <a:pt x="76210" y="424645"/>
                </a:lnTo>
                <a:lnTo>
                  <a:pt x="38110" y="424603"/>
                </a:lnTo>
                <a:close/>
              </a:path>
              <a:path w="114300" h="539114">
                <a:moveTo>
                  <a:pt x="76210" y="424645"/>
                </a:moveTo>
                <a:lnTo>
                  <a:pt x="76200" y="443738"/>
                </a:lnTo>
                <a:lnTo>
                  <a:pt x="104753" y="443738"/>
                </a:lnTo>
                <a:lnTo>
                  <a:pt x="114300" y="424688"/>
                </a:lnTo>
                <a:lnTo>
                  <a:pt x="76210" y="424645"/>
                </a:lnTo>
                <a:close/>
              </a:path>
              <a:path w="114300" h="539114">
                <a:moveTo>
                  <a:pt x="76453" y="0"/>
                </a:moveTo>
                <a:lnTo>
                  <a:pt x="38353" y="0"/>
                </a:lnTo>
                <a:lnTo>
                  <a:pt x="38110" y="424603"/>
                </a:lnTo>
                <a:lnTo>
                  <a:pt x="76210" y="424645"/>
                </a:lnTo>
                <a:lnTo>
                  <a:pt x="76453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349878" y="3955541"/>
            <a:ext cx="114300" cy="539115"/>
          </a:xfrm>
          <a:custGeom>
            <a:avLst/>
            <a:gdLst/>
            <a:ahLst/>
            <a:cxnLst/>
            <a:rect l="l" t="t" r="r" b="b"/>
            <a:pathLst>
              <a:path w="114300" h="539114">
                <a:moveTo>
                  <a:pt x="0" y="424560"/>
                </a:moveTo>
                <a:lnTo>
                  <a:pt x="57023" y="538987"/>
                </a:lnTo>
                <a:lnTo>
                  <a:pt x="104753" y="443737"/>
                </a:lnTo>
                <a:lnTo>
                  <a:pt x="76200" y="443737"/>
                </a:lnTo>
                <a:lnTo>
                  <a:pt x="38100" y="443610"/>
                </a:lnTo>
                <a:lnTo>
                  <a:pt x="38110" y="424603"/>
                </a:lnTo>
                <a:lnTo>
                  <a:pt x="0" y="424560"/>
                </a:lnTo>
                <a:close/>
              </a:path>
              <a:path w="114300" h="539114">
                <a:moveTo>
                  <a:pt x="76454" y="0"/>
                </a:moveTo>
                <a:lnTo>
                  <a:pt x="38354" y="0"/>
                </a:lnTo>
                <a:lnTo>
                  <a:pt x="38100" y="443610"/>
                </a:lnTo>
                <a:lnTo>
                  <a:pt x="76200" y="443737"/>
                </a:lnTo>
                <a:lnTo>
                  <a:pt x="76454" y="0"/>
                </a:lnTo>
                <a:close/>
              </a:path>
              <a:path w="114300" h="539114">
                <a:moveTo>
                  <a:pt x="76210" y="424645"/>
                </a:moveTo>
                <a:lnTo>
                  <a:pt x="76200" y="443737"/>
                </a:lnTo>
                <a:lnTo>
                  <a:pt x="104753" y="443737"/>
                </a:lnTo>
                <a:lnTo>
                  <a:pt x="114300" y="424687"/>
                </a:lnTo>
                <a:lnTo>
                  <a:pt x="76210" y="424645"/>
                </a:lnTo>
                <a:close/>
              </a:path>
              <a:path w="114300" h="539114">
                <a:moveTo>
                  <a:pt x="76210" y="424603"/>
                </a:moveTo>
                <a:lnTo>
                  <a:pt x="38110" y="424603"/>
                </a:lnTo>
                <a:lnTo>
                  <a:pt x="76210" y="424645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325495" y="5145785"/>
            <a:ext cx="114300" cy="539115"/>
          </a:xfrm>
          <a:custGeom>
            <a:avLst/>
            <a:gdLst/>
            <a:ahLst/>
            <a:cxnLst/>
            <a:rect l="l" t="t" r="r" b="b"/>
            <a:pathLst>
              <a:path w="114300" h="539114">
                <a:moveTo>
                  <a:pt x="0" y="424560"/>
                </a:moveTo>
                <a:lnTo>
                  <a:pt x="57022" y="538937"/>
                </a:lnTo>
                <a:lnTo>
                  <a:pt x="104768" y="443699"/>
                </a:lnTo>
                <a:lnTo>
                  <a:pt x="38100" y="443674"/>
                </a:lnTo>
                <a:lnTo>
                  <a:pt x="38110" y="424603"/>
                </a:lnTo>
                <a:lnTo>
                  <a:pt x="0" y="424560"/>
                </a:lnTo>
                <a:close/>
              </a:path>
              <a:path w="114300" h="539114">
                <a:moveTo>
                  <a:pt x="38110" y="424603"/>
                </a:moveTo>
                <a:lnTo>
                  <a:pt x="38100" y="443674"/>
                </a:lnTo>
                <a:lnTo>
                  <a:pt x="76200" y="443699"/>
                </a:lnTo>
                <a:lnTo>
                  <a:pt x="76210" y="424645"/>
                </a:lnTo>
                <a:lnTo>
                  <a:pt x="38110" y="424603"/>
                </a:lnTo>
                <a:close/>
              </a:path>
              <a:path w="114300" h="539114">
                <a:moveTo>
                  <a:pt x="76210" y="424645"/>
                </a:moveTo>
                <a:lnTo>
                  <a:pt x="76200" y="443699"/>
                </a:lnTo>
                <a:lnTo>
                  <a:pt x="104768" y="443699"/>
                </a:lnTo>
                <a:lnTo>
                  <a:pt x="114300" y="424688"/>
                </a:lnTo>
                <a:lnTo>
                  <a:pt x="76210" y="424645"/>
                </a:lnTo>
                <a:close/>
              </a:path>
              <a:path w="114300" h="539114">
                <a:moveTo>
                  <a:pt x="76453" y="0"/>
                </a:moveTo>
                <a:lnTo>
                  <a:pt x="38353" y="0"/>
                </a:lnTo>
                <a:lnTo>
                  <a:pt x="38110" y="424603"/>
                </a:lnTo>
                <a:lnTo>
                  <a:pt x="76210" y="424645"/>
                </a:lnTo>
                <a:lnTo>
                  <a:pt x="76453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344420" y="2316479"/>
            <a:ext cx="247650" cy="3707765"/>
          </a:xfrm>
          <a:custGeom>
            <a:avLst/>
            <a:gdLst/>
            <a:ahLst/>
            <a:cxnLst/>
            <a:rect l="l" t="t" r="r" b="b"/>
            <a:pathLst>
              <a:path w="247650" h="3707765">
                <a:moveTo>
                  <a:pt x="133350" y="38100"/>
                </a:moveTo>
                <a:lnTo>
                  <a:pt x="19050" y="38100"/>
                </a:lnTo>
                <a:lnTo>
                  <a:pt x="11626" y="39594"/>
                </a:lnTo>
                <a:lnTo>
                  <a:pt x="5572" y="43672"/>
                </a:lnTo>
                <a:lnTo>
                  <a:pt x="1494" y="49726"/>
                </a:lnTo>
                <a:lnTo>
                  <a:pt x="0" y="57150"/>
                </a:lnTo>
                <a:lnTo>
                  <a:pt x="0" y="3688308"/>
                </a:lnTo>
                <a:lnTo>
                  <a:pt x="1494" y="3695726"/>
                </a:lnTo>
                <a:lnTo>
                  <a:pt x="5572" y="3701781"/>
                </a:lnTo>
                <a:lnTo>
                  <a:pt x="11626" y="3705862"/>
                </a:lnTo>
                <a:lnTo>
                  <a:pt x="19050" y="3707358"/>
                </a:lnTo>
                <a:lnTo>
                  <a:pt x="234950" y="3707358"/>
                </a:lnTo>
                <a:lnTo>
                  <a:pt x="234950" y="3688308"/>
                </a:lnTo>
                <a:lnTo>
                  <a:pt x="38100" y="3688308"/>
                </a:lnTo>
                <a:lnTo>
                  <a:pt x="19050" y="3669258"/>
                </a:lnTo>
                <a:lnTo>
                  <a:pt x="38100" y="3669258"/>
                </a:lnTo>
                <a:lnTo>
                  <a:pt x="38100" y="76200"/>
                </a:lnTo>
                <a:lnTo>
                  <a:pt x="19050" y="76200"/>
                </a:lnTo>
                <a:lnTo>
                  <a:pt x="38100" y="57150"/>
                </a:lnTo>
                <a:lnTo>
                  <a:pt x="133350" y="57150"/>
                </a:lnTo>
                <a:lnTo>
                  <a:pt x="133350" y="38100"/>
                </a:lnTo>
                <a:close/>
              </a:path>
              <a:path w="247650" h="3707765">
                <a:moveTo>
                  <a:pt x="38100" y="3669258"/>
                </a:moveTo>
                <a:lnTo>
                  <a:pt x="19050" y="3669258"/>
                </a:lnTo>
                <a:lnTo>
                  <a:pt x="38100" y="3688308"/>
                </a:lnTo>
                <a:lnTo>
                  <a:pt x="38100" y="3669258"/>
                </a:lnTo>
                <a:close/>
              </a:path>
              <a:path w="247650" h="3707765">
                <a:moveTo>
                  <a:pt x="234950" y="3669258"/>
                </a:moveTo>
                <a:lnTo>
                  <a:pt x="38100" y="3669258"/>
                </a:lnTo>
                <a:lnTo>
                  <a:pt x="38100" y="3688308"/>
                </a:lnTo>
                <a:lnTo>
                  <a:pt x="234950" y="3688308"/>
                </a:lnTo>
                <a:lnTo>
                  <a:pt x="234950" y="3669258"/>
                </a:lnTo>
                <a:close/>
              </a:path>
              <a:path w="247650" h="3707765">
                <a:moveTo>
                  <a:pt x="133350" y="0"/>
                </a:moveTo>
                <a:lnTo>
                  <a:pt x="133350" y="114300"/>
                </a:lnTo>
                <a:lnTo>
                  <a:pt x="209550" y="76200"/>
                </a:lnTo>
                <a:lnTo>
                  <a:pt x="152400" y="76200"/>
                </a:lnTo>
                <a:lnTo>
                  <a:pt x="152400" y="38100"/>
                </a:lnTo>
                <a:lnTo>
                  <a:pt x="209550" y="38100"/>
                </a:lnTo>
                <a:lnTo>
                  <a:pt x="133350" y="0"/>
                </a:lnTo>
                <a:close/>
              </a:path>
              <a:path w="247650" h="3707765">
                <a:moveTo>
                  <a:pt x="38100" y="57150"/>
                </a:moveTo>
                <a:lnTo>
                  <a:pt x="19050" y="76200"/>
                </a:lnTo>
                <a:lnTo>
                  <a:pt x="38100" y="76200"/>
                </a:lnTo>
                <a:lnTo>
                  <a:pt x="38100" y="57150"/>
                </a:lnTo>
                <a:close/>
              </a:path>
              <a:path w="247650" h="3707765">
                <a:moveTo>
                  <a:pt x="133350" y="57150"/>
                </a:moveTo>
                <a:lnTo>
                  <a:pt x="38100" y="57150"/>
                </a:lnTo>
                <a:lnTo>
                  <a:pt x="38100" y="76200"/>
                </a:lnTo>
                <a:lnTo>
                  <a:pt x="133350" y="76200"/>
                </a:lnTo>
                <a:lnTo>
                  <a:pt x="133350" y="57150"/>
                </a:lnTo>
                <a:close/>
              </a:path>
              <a:path w="247650" h="3707765">
                <a:moveTo>
                  <a:pt x="209550" y="38100"/>
                </a:moveTo>
                <a:lnTo>
                  <a:pt x="152400" y="38100"/>
                </a:lnTo>
                <a:lnTo>
                  <a:pt x="152400" y="76200"/>
                </a:lnTo>
                <a:lnTo>
                  <a:pt x="209550" y="76200"/>
                </a:lnTo>
                <a:lnTo>
                  <a:pt x="247650" y="57150"/>
                </a:lnTo>
                <a:lnTo>
                  <a:pt x="209550" y="3810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1" name="object 21"/>
          <p:cNvGrpSpPr/>
          <p:nvPr/>
        </p:nvGrpSpPr>
        <p:grpSpPr>
          <a:xfrm>
            <a:off x="7508747" y="4992623"/>
            <a:ext cx="1675130" cy="692150"/>
            <a:chOff x="7508747" y="4992623"/>
            <a:chExt cx="1675130" cy="692150"/>
          </a:xfrm>
        </p:grpSpPr>
        <p:sp>
          <p:nvSpPr>
            <p:cNvPr id="22" name="object 22"/>
            <p:cNvSpPr/>
            <p:nvPr/>
          </p:nvSpPr>
          <p:spPr>
            <a:xfrm>
              <a:off x="7508747" y="4992623"/>
              <a:ext cx="1675130" cy="692150"/>
            </a:xfrm>
            <a:custGeom>
              <a:avLst/>
              <a:gdLst/>
              <a:ahLst/>
              <a:cxnLst/>
              <a:rect l="l" t="t" r="r" b="b"/>
              <a:pathLst>
                <a:path w="1675129" h="692150">
                  <a:moveTo>
                    <a:pt x="1674876" y="0"/>
                  </a:moveTo>
                  <a:lnTo>
                    <a:pt x="0" y="0"/>
                  </a:lnTo>
                  <a:lnTo>
                    <a:pt x="0" y="691895"/>
                  </a:lnTo>
                  <a:lnTo>
                    <a:pt x="1674876" y="691895"/>
                  </a:lnTo>
                  <a:lnTo>
                    <a:pt x="1674876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16874" y="5202935"/>
              <a:ext cx="792238" cy="274319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7508747" y="2430779"/>
            <a:ext cx="1675130" cy="783590"/>
            <a:chOff x="7508747" y="2430779"/>
            <a:chExt cx="1675130" cy="783590"/>
          </a:xfrm>
        </p:grpSpPr>
        <p:sp>
          <p:nvSpPr>
            <p:cNvPr id="25" name="object 25"/>
            <p:cNvSpPr/>
            <p:nvPr/>
          </p:nvSpPr>
          <p:spPr>
            <a:xfrm>
              <a:off x="7508747" y="2430779"/>
              <a:ext cx="1675130" cy="783590"/>
            </a:xfrm>
            <a:custGeom>
              <a:avLst/>
              <a:gdLst/>
              <a:ahLst/>
              <a:cxnLst/>
              <a:rect l="l" t="t" r="r" b="b"/>
              <a:pathLst>
                <a:path w="1675129" h="783589">
                  <a:moveTo>
                    <a:pt x="1674876" y="0"/>
                  </a:moveTo>
                  <a:lnTo>
                    <a:pt x="0" y="0"/>
                  </a:lnTo>
                  <a:lnTo>
                    <a:pt x="0" y="783336"/>
                  </a:lnTo>
                  <a:lnTo>
                    <a:pt x="1674876" y="783336"/>
                  </a:lnTo>
                  <a:lnTo>
                    <a:pt x="1674876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68106" y="2686176"/>
              <a:ext cx="881887" cy="274320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9809988" y="3771900"/>
            <a:ext cx="1675130" cy="629920"/>
            <a:chOff x="9809988" y="3771900"/>
            <a:chExt cx="1675130" cy="629920"/>
          </a:xfrm>
        </p:grpSpPr>
        <p:sp>
          <p:nvSpPr>
            <p:cNvPr id="28" name="object 28"/>
            <p:cNvSpPr/>
            <p:nvPr/>
          </p:nvSpPr>
          <p:spPr>
            <a:xfrm>
              <a:off x="9809988" y="3771900"/>
              <a:ext cx="1675130" cy="629920"/>
            </a:xfrm>
            <a:custGeom>
              <a:avLst/>
              <a:gdLst/>
              <a:ahLst/>
              <a:cxnLst/>
              <a:rect l="l" t="t" r="r" b="b"/>
              <a:pathLst>
                <a:path w="1675129" h="629920">
                  <a:moveTo>
                    <a:pt x="1674876" y="0"/>
                  </a:moveTo>
                  <a:lnTo>
                    <a:pt x="0" y="0"/>
                  </a:lnTo>
                  <a:lnTo>
                    <a:pt x="0" y="629412"/>
                  </a:lnTo>
                  <a:lnTo>
                    <a:pt x="1674876" y="629412"/>
                  </a:lnTo>
                  <a:lnTo>
                    <a:pt x="1674876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13010" y="3951096"/>
              <a:ext cx="1205293" cy="274319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7261859" y="2766060"/>
            <a:ext cx="2548890" cy="2592705"/>
            <a:chOff x="7261859" y="2766060"/>
            <a:chExt cx="2548890" cy="2592705"/>
          </a:xfrm>
        </p:grpSpPr>
        <p:sp>
          <p:nvSpPr>
            <p:cNvPr id="31" name="object 31"/>
            <p:cNvSpPr/>
            <p:nvPr/>
          </p:nvSpPr>
          <p:spPr>
            <a:xfrm>
              <a:off x="7508747" y="3771900"/>
              <a:ext cx="1675130" cy="652780"/>
            </a:xfrm>
            <a:custGeom>
              <a:avLst/>
              <a:gdLst/>
              <a:ahLst/>
              <a:cxnLst/>
              <a:rect l="l" t="t" r="r" b="b"/>
              <a:pathLst>
                <a:path w="1675129" h="652779">
                  <a:moveTo>
                    <a:pt x="1674876" y="0"/>
                  </a:moveTo>
                  <a:lnTo>
                    <a:pt x="0" y="0"/>
                  </a:lnTo>
                  <a:lnTo>
                    <a:pt x="0" y="652272"/>
                  </a:lnTo>
                  <a:lnTo>
                    <a:pt x="1674876" y="652272"/>
                  </a:lnTo>
                  <a:lnTo>
                    <a:pt x="1674876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39734" y="3962146"/>
              <a:ext cx="737374" cy="274319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261860" y="2766059"/>
              <a:ext cx="2548890" cy="2592705"/>
            </a:xfrm>
            <a:custGeom>
              <a:avLst/>
              <a:gdLst/>
              <a:ahLst/>
              <a:cxnLst/>
              <a:rect l="l" t="t" r="r" b="b"/>
              <a:pathLst>
                <a:path w="2548890" h="2592704">
                  <a:moveTo>
                    <a:pt x="247650" y="57150"/>
                  </a:moveTo>
                  <a:lnTo>
                    <a:pt x="209550" y="38100"/>
                  </a:lnTo>
                  <a:lnTo>
                    <a:pt x="133350" y="0"/>
                  </a:lnTo>
                  <a:lnTo>
                    <a:pt x="133350" y="38100"/>
                  </a:lnTo>
                  <a:lnTo>
                    <a:pt x="19050" y="38100"/>
                  </a:lnTo>
                  <a:lnTo>
                    <a:pt x="11620" y="39598"/>
                  </a:lnTo>
                  <a:lnTo>
                    <a:pt x="5562" y="43675"/>
                  </a:lnTo>
                  <a:lnTo>
                    <a:pt x="1485" y="49733"/>
                  </a:lnTo>
                  <a:lnTo>
                    <a:pt x="0" y="57150"/>
                  </a:lnTo>
                  <a:lnTo>
                    <a:pt x="0" y="2573147"/>
                  </a:lnTo>
                  <a:lnTo>
                    <a:pt x="1485" y="2580576"/>
                  </a:lnTo>
                  <a:lnTo>
                    <a:pt x="5562" y="2586634"/>
                  </a:lnTo>
                  <a:lnTo>
                    <a:pt x="11620" y="2590711"/>
                  </a:lnTo>
                  <a:lnTo>
                    <a:pt x="19050" y="2592197"/>
                  </a:lnTo>
                  <a:lnTo>
                    <a:pt x="247650" y="2592197"/>
                  </a:lnTo>
                  <a:lnTo>
                    <a:pt x="247650" y="2573147"/>
                  </a:lnTo>
                  <a:lnTo>
                    <a:pt x="247650" y="2554097"/>
                  </a:lnTo>
                  <a:lnTo>
                    <a:pt x="38100" y="2554097"/>
                  </a:lnTo>
                  <a:lnTo>
                    <a:pt x="38100" y="76200"/>
                  </a:lnTo>
                  <a:lnTo>
                    <a:pt x="133350" y="76200"/>
                  </a:lnTo>
                  <a:lnTo>
                    <a:pt x="133350" y="114300"/>
                  </a:lnTo>
                  <a:lnTo>
                    <a:pt x="209550" y="76200"/>
                  </a:lnTo>
                  <a:lnTo>
                    <a:pt x="247650" y="57150"/>
                  </a:lnTo>
                  <a:close/>
                </a:path>
                <a:path w="2548890" h="2592704">
                  <a:moveTo>
                    <a:pt x="1140079" y="2098802"/>
                  </a:moveTo>
                  <a:lnTo>
                    <a:pt x="1101979" y="2098763"/>
                  </a:lnTo>
                  <a:lnTo>
                    <a:pt x="1102233" y="1674114"/>
                  </a:lnTo>
                  <a:lnTo>
                    <a:pt x="1064133" y="1674114"/>
                  </a:lnTo>
                  <a:lnTo>
                    <a:pt x="1063879" y="2098725"/>
                  </a:lnTo>
                  <a:lnTo>
                    <a:pt x="1025779" y="2098675"/>
                  </a:lnTo>
                  <a:lnTo>
                    <a:pt x="1082802" y="2213102"/>
                  </a:lnTo>
                  <a:lnTo>
                    <a:pt x="1130528" y="2117852"/>
                  </a:lnTo>
                  <a:lnTo>
                    <a:pt x="1140079" y="2098802"/>
                  </a:lnTo>
                  <a:close/>
                </a:path>
                <a:path w="2548890" h="2592704">
                  <a:moveTo>
                    <a:pt x="1140079" y="862838"/>
                  </a:moveTo>
                  <a:lnTo>
                    <a:pt x="1101979" y="862799"/>
                  </a:lnTo>
                  <a:lnTo>
                    <a:pt x="1102233" y="438150"/>
                  </a:lnTo>
                  <a:lnTo>
                    <a:pt x="1064133" y="438150"/>
                  </a:lnTo>
                  <a:lnTo>
                    <a:pt x="1063879" y="862761"/>
                  </a:lnTo>
                  <a:lnTo>
                    <a:pt x="1025779" y="862711"/>
                  </a:lnTo>
                  <a:lnTo>
                    <a:pt x="1082802" y="977138"/>
                  </a:lnTo>
                  <a:lnTo>
                    <a:pt x="1130528" y="881888"/>
                  </a:lnTo>
                  <a:lnTo>
                    <a:pt x="1140079" y="862838"/>
                  </a:lnTo>
                  <a:close/>
                </a:path>
                <a:path w="2548890" h="2592704">
                  <a:moveTo>
                    <a:pt x="2548636" y="1465326"/>
                  </a:moveTo>
                  <a:lnTo>
                    <a:pt x="2519680" y="1450848"/>
                  </a:lnTo>
                  <a:lnTo>
                    <a:pt x="2461768" y="1421892"/>
                  </a:lnTo>
                  <a:lnTo>
                    <a:pt x="2461768" y="1450848"/>
                  </a:lnTo>
                  <a:lnTo>
                    <a:pt x="1922526" y="1450848"/>
                  </a:lnTo>
                  <a:lnTo>
                    <a:pt x="1922526" y="1479804"/>
                  </a:lnTo>
                  <a:lnTo>
                    <a:pt x="2461768" y="1479804"/>
                  </a:lnTo>
                  <a:lnTo>
                    <a:pt x="2461768" y="1508760"/>
                  </a:lnTo>
                  <a:lnTo>
                    <a:pt x="2519680" y="1479804"/>
                  </a:lnTo>
                  <a:lnTo>
                    <a:pt x="2548636" y="1465326"/>
                  </a:lnTo>
                  <a:close/>
                </a:path>
                <a:path w="2548890" h="2592704">
                  <a:moveTo>
                    <a:pt x="2548636" y="1223772"/>
                  </a:moveTo>
                  <a:lnTo>
                    <a:pt x="2009394" y="1223772"/>
                  </a:lnTo>
                  <a:lnTo>
                    <a:pt x="2009394" y="1194816"/>
                  </a:lnTo>
                  <a:lnTo>
                    <a:pt x="1922526" y="1238250"/>
                  </a:lnTo>
                  <a:lnTo>
                    <a:pt x="2009394" y="1281684"/>
                  </a:lnTo>
                  <a:lnTo>
                    <a:pt x="2009394" y="1252728"/>
                  </a:lnTo>
                  <a:lnTo>
                    <a:pt x="2548636" y="1252728"/>
                  </a:lnTo>
                  <a:lnTo>
                    <a:pt x="2548636" y="1223772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Slide Number Placeholder 3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761" y="176250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205984" y="1762632"/>
            <a:ext cx="815339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9426" y="2399029"/>
            <a:ext cx="4938776" cy="304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91655" y="1762632"/>
            <a:ext cx="1167142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33744" y="2399029"/>
            <a:ext cx="4737734" cy="3048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761" y="176250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205984" y="1762632"/>
            <a:ext cx="815339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9426" y="2399029"/>
            <a:ext cx="4938776" cy="304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80688" y="2901645"/>
            <a:ext cx="2002789" cy="3051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91655" y="1762632"/>
            <a:ext cx="1167142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33744" y="2399029"/>
            <a:ext cx="4737734" cy="3048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333744" y="2901645"/>
            <a:ext cx="1390523" cy="30510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761" y="176250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205984" y="1762632"/>
            <a:ext cx="815339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9426" y="2399029"/>
            <a:ext cx="4938776" cy="304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80688" y="2901645"/>
            <a:ext cx="2002789" cy="3051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69922" y="3405251"/>
            <a:ext cx="3820160" cy="304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91655" y="1762632"/>
            <a:ext cx="1167142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333744" y="2399029"/>
            <a:ext cx="4737734" cy="3048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333744" y="2901645"/>
            <a:ext cx="1390523" cy="30510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333744" y="3405251"/>
            <a:ext cx="5005578" cy="30480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761" y="176250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205984" y="1762632"/>
            <a:ext cx="815339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9426" y="2399029"/>
            <a:ext cx="4938776" cy="304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80688" y="2901645"/>
            <a:ext cx="2002789" cy="3051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69922" y="3405251"/>
            <a:ext cx="3820160" cy="304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215385" y="3908171"/>
            <a:ext cx="2775077" cy="3048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391655" y="1762632"/>
            <a:ext cx="1167142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333744" y="2399029"/>
            <a:ext cx="4737734" cy="3048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333744" y="2901645"/>
            <a:ext cx="1390523" cy="30510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333744" y="3405251"/>
            <a:ext cx="5005578" cy="3048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333744" y="3908171"/>
            <a:ext cx="1935352" cy="304800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761" y="176250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205984" y="1762632"/>
            <a:ext cx="815339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9426" y="2399029"/>
            <a:ext cx="4938776" cy="304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80688" y="2901645"/>
            <a:ext cx="2002789" cy="3051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69922" y="3405251"/>
            <a:ext cx="3820160" cy="304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215385" y="3908171"/>
            <a:ext cx="2775077" cy="3048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62558" y="4411345"/>
            <a:ext cx="5031739" cy="3048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391655" y="1762632"/>
            <a:ext cx="1167142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333744" y="2399029"/>
            <a:ext cx="4737734" cy="3048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333744" y="2901645"/>
            <a:ext cx="1390523" cy="30510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333744" y="3405251"/>
            <a:ext cx="5005578" cy="3048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333744" y="3908171"/>
            <a:ext cx="1935352" cy="30480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333744" y="4411345"/>
            <a:ext cx="5003546" cy="304800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761" y="176250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205984" y="1762632"/>
            <a:ext cx="815339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9426" y="2399029"/>
            <a:ext cx="4938776" cy="304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80688" y="2901645"/>
            <a:ext cx="2002789" cy="3051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69922" y="3405251"/>
            <a:ext cx="3820160" cy="304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215385" y="3908171"/>
            <a:ext cx="2775077" cy="3048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62558" y="4411345"/>
            <a:ext cx="5031739" cy="3048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759453" y="4914265"/>
            <a:ext cx="2229993" cy="3048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391655" y="1762632"/>
            <a:ext cx="1167142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333744" y="2399029"/>
            <a:ext cx="4737734" cy="3048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333744" y="2901645"/>
            <a:ext cx="1390523" cy="30510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333744" y="3405251"/>
            <a:ext cx="5005578" cy="30480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333744" y="3908171"/>
            <a:ext cx="1935352" cy="30480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333744" y="4411345"/>
            <a:ext cx="5003546" cy="30480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333744" y="4914265"/>
            <a:ext cx="2521077" cy="304800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89621" y="2750820"/>
            <a:ext cx="4254373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15756" y="2750820"/>
            <a:ext cx="2945765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60645" marR="5080" indent="-5461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0080"/>
                </a:solidFill>
              </a:rPr>
              <a:t>function</a:t>
            </a:r>
            <a:r>
              <a:rPr spc="-70" dirty="0">
                <a:solidFill>
                  <a:srgbClr val="000080"/>
                </a:solidFill>
              </a:rPr>
              <a:t> </a:t>
            </a:r>
            <a:r>
              <a:rPr i="1" spc="60" dirty="0">
                <a:latin typeface="Trebuchet MS" panose="020B0603020202020204"/>
                <a:cs typeface="Trebuchet MS" panose="020B0603020202020204"/>
              </a:rPr>
              <a:t>appReducer</a:t>
            </a:r>
            <a:r>
              <a:rPr spc="60" dirty="0"/>
              <a:t>(state</a:t>
            </a:r>
            <a:r>
              <a:rPr spc="20" dirty="0"/>
              <a:t> </a:t>
            </a:r>
            <a:r>
              <a:rPr dirty="0"/>
              <a:t>=</a:t>
            </a:r>
            <a:r>
              <a:rPr spc="-10" dirty="0"/>
              <a:t> defaultState,</a:t>
            </a:r>
            <a:r>
              <a:rPr spc="-50" dirty="0"/>
              <a:t> </a:t>
            </a:r>
            <a:r>
              <a:rPr spc="-5" dirty="0"/>
              <a:t>action)</a:t>
            </a:r>
            <a:r>
              <a:rPr spc="-40" dirty="0"/>
              <a:t> </a:t>
            </a:r>
            <a:r>
              <a:rPr dirty="0"/>
              <a:t>{ </a:t>
            </a:r>
            <a:r>
              <a:rPr spc="-1065" dirty="0"/>
              <a:t> </a:t>
            </a:r>
            <a:r>
              <a:rPr spc="-10" dirty="0">
                <a:solidFill>
                  <a:srgbClr val="000080"/>
                </a:solidFill>
              </a:rPr>
              <a:t>switch</a:t>
            </a:r>
            <a:r>
              <a:rPr spc="-10" dirty="0"/>
              <a:t>(action.</a:t>
            </a:r>
            <a:r>
              <a:rPr spc="-10" dirty="0">
                <a:solidFill>
                  <a:srgbClr val="660D79"/>
                </a:solidFill>
              </a:rPr>
              <a:t>type</a:t>
            </a:r>
            <a:r>
              <a:rPr spc="-10" dirty="0"/>
              <a:t>)</a:t>
            </a:r>
            <a:r>
              <a:rPr spc="-55" dirty="0"/>
              <a:t> </a:t>
            </a:r>
            <a:r>
              <a:rPr dirty="0"/>
              <a:t>{</a:t>
            </a:r>
            <a:endParaRPr dirty="0"/>
          </a:p>
          <a:p>
            <a:pPr marL="5707380">
              <a:lnSpc>
                <a:spcPct val="100000"/>
              </a:lnSpc>
            </a:pPr>
            <a:r>
              <a:rPr spc="-5" dirty="0">
                <a:solidFill>
                  <a:srgbClr val="000080"/>
                </a:solidFill>
              </a:rPr>
              <a:t>case</a:t>
            </a:r>
            <a:r>
              <a:rPr spc="-80" dirty="0">
                <a:solidFill>
                  <a:srgbClr val="000080"/>
                </a:solidFill>
              </a:rPr>
              <a:t> </a:t>
            </a:r>
            <a:r>
              <a:rPr spc="-10" dirty="0"/>
              <a:t>RATE_COURSE:</a:t>
            </a:r>
            <a:endParaRPr spc="-10" dirty="0"/>
          </a:p>
          <a:p>
            <a:pPr marL="5707380">
              <a:lnSpc>
                <a:spcPct val="100000"/>
              </a:lnSpc>
              <a:tabLst>
                <a:tab pos="6922770" algn="l"/>
                <a:tab pos="7461250" algn="l"/>
              </a:tabLst>
            </a:pPr>
            <a:r>
              <a:rPr i="1" spc="165" dirty="0">
                <a:solidFill>
                  <a:srgbClr val="808080"/>
                </a:solidFill>
                <a:latin typeface="Trebuchet MS" panose="020B0603020202020204"/>
                <a:cs typeface="Trebuchet MS" panose="020B0603020202020204"/>
              </a:rPr>
              <a:t>//return	</a:t>
            </a:r>
            <a:r>
              <a:rPr i="1" spc="-45" dirty="0">
                <a:solidFill>
                  <a:srgbClr val="808080"/>
                </a:solidFill>
                <a:latin typeface="Trebuchet MS" panose="020B0603020202020204"/>
                <a:cs typeface="Trebuchet MS" panose="020B0603020202020204"/>
              </a:rPr>
              <a:t>new	</a:t>
            </a:r>
            <a:r>
              <a:rPr i="1" spc="220" dirty="0">
                <a:solidFill>
                  <a:srgbClr val="808080"/>
                </a:solidFill>
                <a:latin typeface="Trebuchet MS" panose="020B0603020202020204"/>
                <a:cs typeface="Trebuchet MS" panose="020B0603020202020204"/>
              </a:rPr>
              <a:t>state</a:t>
            </a:r>
            <a:endParaRPr i="1" spc="220" dirty="0">
              <a:solidFill>
                <a:srgbClr val="808080"/>
              </a:solidFill>
              <a:latin typeface="Trebuchet MS" panose="020B0603020202020204"/>
              <a:cs typeface="Trebuchet MS" panose="020B0603020202020204"/>
            </a:endParaRPr>
          </a:p>
          <a:p>
            <a:pPr marL="5154295">
              <a:lnSpc>
                <a:spcPct val="100000"/>
              </a:lnSpc>
            </a:pPr>
            <a:r>
              <a:rPr dirty="0"/>
              <a:t>}</a:t>
            </a:r>
            <a:endParaRPr dirty="0"/>
          </a:p>
          <a:p>
            <a:pPr marL="4615180">
              <a:lnSpc>
                <a:spcPct val="100000"/>
              </a:lnSpc>
            </a:pPr>
            <a:r>
              <a:rPr dirty="0"/>
              <a:t>}</a:t>
            </a:r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84779" y="2218182"/>
            <a:ext cx="49034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{</a:t>
            </a:r>
            <a:r>
              <a:rPr spc="-10" dirty="0"/>
              <a:t> </a:t>
            </a:r>
            <a:r>
              <a:rPr spc="-5" dirty="0">
                <a:solidFill>
                  <a:srgbClr val="660D79"/>
                </a:solidFill>
              </a:rPr>
              <a:t>type</a:t>
            </a:r>
            <a:r>
              <a:rPr spc="-5" dirty="0"/>
              <a:t>:</a:t>
            </a:r>
            <a:r>
              <a:rPr spc="-10" dirty="0"/>
              <a:t> </a:t>
            </a:r>
            <a:r>
              <a:rPr spc="-5" dirty="0"/>
              <a:t>RATE_COURSE, </a:t>
            </a:r>
            <a:r>
              <a:rPr spc="-5" dirty="0">
                <a:solidFill>
                  <a:srgbClr val="660D79"/>
                </a:solidFill>
              </a:rPr>
              <a:t>rating</a:t>
            </a:r>
            <a:r>
              <a:rPr spc="-5" dirty="0"/>
              <a:t>:</a:t>
            </a:r>
            <a:r>
              <a:rPr spc="-10" dirty="0"/>
              <a:t> </a:t>
            </a:r>
            <a:r>
              <a:rPr dirty="0">
                <a:solidFill>
                  <a:srgbClr val="0000FF"/>
                </a:solidFill>
              </a:rPr>
              <a:t>5</a:t>
            </a:r>
            <a:r>
              <a:rPr spc="-5" dirty="0">
                <a:solidFill>
                  <a:srgbClr val="0000FF"/>
                </a:solidFill>
              </a:rPr>
              <a:t> </a:t>
            </a:r>
            <a:r>
              <a:rPr dirty="0"/>
              <a:t>}</a:t>
            </a:r>
            <a:endParaRPr dirty="0"/>
          </a:p>
        </p:txBody>
      </p:sp>
      <p:grpSp>
        <p:nvGrpSpPr>
          <p:cNvPr id="4" name="object 4"/>
          <p:cNvGrpSpPr/>
          <p:nvPr/>
        </p:nvGrpSpPr>
        <p:grpSpPr>
          <a:xfrm>
            <a:off x="2697479" y="4809744"/>
            <a:ext cx="3374390" cy="304800"/>
            <a:chOff x="2697479" y="4809744"/>
            <a:chExt cx="3374390" cy="304800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697479" y="4809744"/>
              <a:ext cx="2423033" cy="304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92877" y="4809744"/>
              <a:ext cx="207263" cy="3048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509" y="4809744"/>
              <a:ext cx="974750" cy="30480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370331" y="2026920"/>
            <a:ext cx="4224655" cy="3252470"/>
            <a:chOff x="370331" y="2026920"/>
            <a:chExt cx="4224655" cy="3252470"/>
          </a:xfrm>
        </p:grpSpPr>
        <p:sp>
          <p:nvSpPr>
            <p:cNvPr id="9" name="object 9"/>
            <p:cNvSpPr/>
            <p:nvPr/>
          </p:nvSpPr>
          <p:spPr>
            <a:xfrm>
              <a:off x="617220" y="4588764"/>
              <a:ext cx="1675130" cy="690880"/>
            </a:xfrm>
            <a:custGeom>
              <a:avLst/>
              <a:gdLst/>
              <a:ahLst/>
              <a:cxnLst/>
              <a:rect l="l" t="t" r="r" b="b"/>
              <a:pathLst>
                <a:path w="1675130" h="690879">
                  <a:moveTo>
                    <a:pt x="1674876" y="0"/>
                  </a:moveTo>
                  <a:lnTo>
                    <a:pt x="0" y="0"/>
                  </a:lnTo>
                  <a:lnTo>
                    <a:pt x="0" y="690372"/>
                  </a:lnTo>
                  <a:lnTo>
                    <a:pt x="1674876" y="690372"/>
                  </a:lnTo>
                  <a:lnTo>
                    <a:pt x="1674876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5321" y="4798441"/>
              <a:ext cx="791870" cy="27431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17220" y="2026920"/>
              <a:ext cx="1675130" cy="783590"/>
            </a:xfrm>
            <a:custGeom>
              <a:avLst/>
              <a:gdLst/>
              <a:ahLst/>
              <a:cxnLst/>
              <a:rect l="l" t="t" r="r" b="b"/>
              <a:pathLst>
                <a:path w="1675130" h="783589">
                  <a:moveTo>
                    <a:pt x="1674876" y="0"/>
                  </a:moveTo>
                  <a:lnTo>
                    <a:pt x="0" y="0"/>
                  </a:lnTo>
                  <a:lnTo>
                    <a:pt x="0" y="783336"/>
                  </a:lnTo>
                  <a:lnTo>
                    <a:pt x="1674876" y="783336"/>
                  </a:lnTo>
                  <a:lnTo>
                    <a:pt x="1674876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6553" y="2281682"/>
              <a:ext cx="881888" cy="27432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17220" y="3368040"/>
              <a:ext cx="1675130" cy="650875"/>
            </a:xfrm>
            <a:custGeom>
              <a:avLst/>
              <a:gdLst/>
              <a:ahLst/>
              <a:cxnLst/>
              <a:rect l="l" t="t" r="r" b="b"/>
              <a:pathLst>
                <a:path w="1675130" h="650875">
                  <a:moveTo>
                    <a:pt x="1674876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674876" y="650748"/>
                  </a:lnTo>
                  <a:lnTo>
                    <a:pt x="1674876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8181" y="3557651"/>
              <a:ext cx="737006" cy="27431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70332" y="2362199"/>
              <a:ext cx="1141730" cy="2592705"/>
            </a:xfrm>
            <a:custGeom>
              <a:avLst/>
              <a:gdLst/>
              <a:ahLst/>
              <a:cxnLst/>
              <a:rect l="l" t="t" r="r" b="b"/>
              <a:pathLst>
                <a:path w="1141730" h="2592704">
                  <a:moveTo>
                    <a:pt x="247650" y="57150"/>
                  </a:moveTo>
                  <a:lnTo>
                    <a:pt x="209550" y="38100"/>
                  </a:lnTo>
                  <a:lnTo>
                    <a:pt x="133350" y="0"/>
                  </a:lnTo>
                  <a:lnTo>
                    <a:pt x="133350" y="38100"/>
                  </a:lnTo>
                  <a:lnTo>
                    <a:pt x="19050" y="38100"/>
                  </a:lnTo>
                  <a:lnTo>
                    <a:pt x="11633" y="39598"/>
                  </a:lnTo>
                  <a:lnTo>
                    <a:pt x="5575" y="43675"/>
                  </a:lnTo>
                  <a:lnTo>
                    <a:pt x="1485" y="49733"/>
                  </a:lnTo>
                  <a:lnTo>
                    <a:pt x="0" y="57150"/>
                  </a:lnTo>
                  <a:lnTo>
                    <a:pt x="0" y="2573147"/>
                  </a:lnTo>
                  <a:lnTo>
                    <a:pt x="1485" y="2580576"/>
                  </a:lnTo>
                  <a:lnTo>
                    <a:pt x="5575" y="2586634"/>
                  </a:lnTo>
                  <a:lnTo>
                    <a:pt x="11633" y="2590711"/>
                  </a:lnTo>
                  <a:lnTo>
                    <a:pt x="19050" y="2592197"/>
                  </a:lnTo>
                  <a:lnTo>
                    <a:pt x="247650" y="2592197"/>
                  </a:lnTo>
                  <a:lnTo>
                    <a:pt x="247650" y="2573147"/>
                  </a:lnTo>
                  <a:lnTo>
                    <a:pt x="247650" y="2554097"/>
                  </a:lnTo>
                  <a:lnTo>
                    <a:pt x="38087" y="2554097"/>
                  </a:lnTo>
                  <a:lnTo>
                    <a:pt x="38087" y="76200"/>
                  </a:lnTo>
                  <a:lnTo>
                    <a:pt x="133350" y="76200"/>
                  </a:lnTo>
                  <a:lnTo>
                    <a:pt x="133350" y="114300"/>
                  </a:lnTo>
                  <a:lnTo>
                    <a:pt x="209550" y="76200"/>
                  </a:lnTo>
                  <a:lnTo>
                    <a:pt x="247650" y="57150"/>
                  </a:lnTo>
                  <a:close/>
                </a:path>
                <a:path w="1141730" h="2592704">
                  <a:moveTo>
                    <a:pt x="1141603" y="2098802"/>
                  </a:moveTo>
                  <a:lnTo>
                    <a:pt x="1103503" y="2098763"/>
                  </a:lnTo>
                  <a:lnTo>
                    <a:pt x="1103757" y="1674114"/>
                  </a:lnTo>
                  <a:lnTo>
                    <a:pt x="1065657" y="1674114"/>
                  </a:lnTo>
                  <a:lnTo>
                    <a:pt x="1065403" y="2098725"/>
                  </a:lnTo>
                  <a:lnTo>
                    <a:pt x="1027303" y="2098675"/>
                  </a:lnTo>
                  <a:lnTo>
                    <a:pt x="1084326" y="2213102"/>
                  </a:lnTo>
                  <a:lnTo>
                    <a:pt x="1132052" y="2117852"/>
                  </a:lnTo>
                  <a:lnTo>
                    <a:pt x="1141603" y="2098802"/>
                  </a:lnTo>
                  <a:close/>
                </a:path>
                <a:path w="1141730" h="2592704">
                  <a:moveTo>
                    <a:pt x="1141603" y="862838"/>
                  </a:moveTo>
                  <a:lnTo>
                    <a:pt x="1103503" y="862799"/>
                  </a:lnTo>
                  <a:lnTo>
                    <a:pt x="1103757" y="438150"/>
                  </a:lnTo>
                  <a:lnTo>
                    <a:pt x="1065657" y="438150"/>
                  </a:lnTo>
                  <a:lnTo>
                    <a:pt x="1065403" y="862761"/>
                  </a:lnTo>
                  <a:lnTo>
                    <a:pt x="1027303" y="862711"/>
                  </a:lnTo>
                  <a:lnTo>
                    <a:pt x="1084326" y="977138"/>
                  </a:lnTo>
                  <a:lnTo>
                    <a:pt x="1132052" y="881888"/>
                  </a:lnTo>
                  <a:lnTo>
                    <a:pt x="1141603" y="862838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918459" y="3368040"/>
              <a:ext cx="1676400" cy="629920"/>
            </a:xfrm>
            <a:custGeom>
              <a:avLst/>
              <a:gdLst/>
              <a:ahLst/>
              <a:cxnLst/>
              <a:rect l="l" t="t" r="r" b="b"/>
              <a:pathLst>
                <a:path w="1676400" h="629920">
                  <a:moveTo>
                    <a:pt x="1676400" y="0"/>
                  </a:moveTo>
                  <a:lnTo>
                    <a:pt x="0" y="0"/>
                  </a:lnTo>
                  <a:lnTo>
                    <a:pt x="0" y="629412"/>
                  </a:lnTo>
                  <a:lnTo>
                    <a:pt x="1676400" y="629412"/>
                  </a:lnTo>
                  <a:lnTo>
                    <a:pt x="16764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21101" y="3546602"/>
              <a:ext cx="1205636" cy="27432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292858" y="3557015"/>
              <a:ext cx="626110" cy="314325"/>
            </a:xfrm>
            <a:custGeom>
              <a:avLst/>
              <a:gdLst/>
              <a:ahLst/>
              <a:cxnLst/>
              <a:rect l="l" t="t" r="r" b="b"/>
              <a:pathLst>
                <a:path w="626110" h="314325">
                  <a:moveTo>
                    <a:pt x="626110" y="270510"/>
                  </a:moveTo>
                  <a:lnTo>
                    <a:pt x="597154" y="256032"/>
                  </a:lnTo>
                  <a:lnTo>
                    <a:pt x="539242" y="227076"/>
                  </a:lnTo>
                  <a:lnTo>
                    <a:pt x="539242" y="256032"/>
                  </a:lnTo>
                  <a:lnTo>
                    <a:pt x="0" y="256032"/>
                  </a:lnTo>
                  <a:lnTo>
                    <a:pt x="0" y="284988"/>
                  </a:lnTo>
                  <a:lnTo>
                    <a:pt x="539242" y="284988"/>
                  </a:lnTo>
                  <a:lnTo>
                    <a:pt x="539242" y="313944"/>
                  </a:lnTo>
                  <a:lnTo>
                    <a:pt x="597141" y="284988"/>
                  </a:lnTo>
                  <a:lnTo>
                    <a:pt x="626110" y="270510"/>
                  </a:lnTo>
                  <a:close/>
                </a:path>
                <a:path w="626110" h="314325">
                  <a:moveTo>
                    <a:pt x="626110" y="28956"/>
                  </a:moveTo>
                  <a:lnTo>
                    <a:pt x="86868" y="28956"/>
                  </a:lnTo>
                  <a:lnTo>
                    <a:pt x="86868" y="0"/>
                  </a:lnTo>
                  <a:lnTo>
                    <a:pt x="0" y="43434"/>
                  </a:lnTo>
                  <a:lnTo>
                    <a:pt x="86868" y="86868"/>
                  </a:lnTo>
                  <a:lnTo>
                    <a:pt x="86868" y="57912"/>
                  </a:lnTo>
                  <a:lnTo>
                    <a:pt x="626110" y="57912"/>
                  </a:lnTo>
                  <a:lnTo>
                    <a:pt x="626110" y="28956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992124"/>
            <a:ext cx="5223256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1586483"/>
            <a:ext cx="1923796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466715" y="2080005"/>
            <a:ext cx="116839" cy="118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2028698"/>
            <a:ext cx="2685796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2470657"/>
            <a:ext cx="3785488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68975" y="2912694"/>
            <a:ext cx="4785486" cy="36606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40146" y="3507359"/>
            <a:ext cx="2301367" cy="36575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240146" y="4101668"/>
            <a:ext cx="4203954" cy="36606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240146" y="5290718"/>
            <a:ext cx="5969254" cy="36575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993" y="2912364"/>
            <a:ext cx="1128141" cy="3048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786993" y="3624071"/>
            <a:ext cx="1303020" cy="609600"/>
            <a:chOff x="786993" y="3624071"/>
            <a:chExt cx="1303020" cy="6096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6993" y="3624071"/>
              <a:ext cx="1022350" cy="304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6993" y="3928871"/>
              <a:ext cx="1303019" cy="30480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9301226" y="3624071"/>
            <a:ext cx="2312670" cy="609600"/>
            <a:chOff x="9301226" y="3624071"/>
            <a:chExt cx="2312670" cy="60960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19258" y="3624071"/>
              <a:ext cx="1294129" cy="3048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01226" y="3928871"/>
              <a:ext cx="2276855" cy="30480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768219" y="2916885"/>
            <a:ext cx="945895" cy="305104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7194168" y="2617597"/>
            <a:ext cx="1502410" cy="609600"/>
            <a:chOff x="7194168" y="2617597"/>
            <a:chExt cx="1502410" cy="609600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94168" y="2617597"/>
              <a:ext cx="1502028" cy="3048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94168" y="2922397"/>
              <a:ext cx="974750" cy="304800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4555871" y="2617597"/>
            <a:ext cx="1104265" cy="609600"/>
            <a:chOff x="4555871" y="2617597"/>
            <a:chExt cx="1104265" cy="609600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55871" y="2617597"/>
              <a:ext cx="945896" cy="3048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55871" y="2922397"/>
              <a:ext cx="1104252" cy="304800"/>
            </a:xfrm>
            <a:prstGeom prst="rect">
              <a:avLst/>
            </a:prstGeom>
          </p:spPr>
        </p:pic>
      </p:grp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85822" y="4786121"/>
            <a:ext cx="1434465" cy="1452880"/>
          </a:xfrm>
          <a:custGeom>
            <a:avLst/>
            <a:gdLst/>
            <a:ahLst/>
            <a:cxnLst/>
            <a:rect l="l" t="t" r="r" b="b"/>
            <a:pathLst>
              <a:path w="1434464" h="1452879">
                <a:moveTo>
                  <a:pt x="0" y="1094231"/>
                </a:moveTo>
                <a:lnTo>
                  <a:pt x="3275" y="1045635"/>
                </a:lnTo>
                <a:lnTo>
                  <a:pt x="12818" y="999026"/>
                </a:lnTo>
                <a:lnTo>
                  <a:pt x="28199" y="954830"/>
                </a:lnTo>
                <a:lnTo>
                  <a:pt x="48993" y="913474"/>
                </a:lnTo>
                <a:lnTo>
                  <a:pt x="74772" y="875385"/>
                </a:lnTo>
                <a:lnTo>
                  <a:pt x="105108" y="840990"/>
                </a:lnTo>
                <a:lnTo>
                  <a:pt x="139574" y="810716"/>
                </a:lnTo>
                <a:lnTo>
                  <a:pt x="177743" y="784989"/>
                </a:lnTo>
                <a:lnTo>
                  <a:pt x="219188" y="764237"/>
                </a:lnTo>
                <a:lnTo>
                  <a:pt x="263480" y="748885"/>
                </a:lnTo>
                <a:lnTo>
                  <a:pt x="310194" y="739361"/>
                </a:lnTo>
                <a:lnTo>
                  <a:pt x="358901" y="736091"/>
                </a:lnTo>
                <a:lnTo>
                  <a:pt x="407609" y="739361"/>
                </a:lnTo>
                <a:lnTo>
                  <a:pt x="454323" y="748885"/>
                </a:lnTo>
                <a:lnTo>
                  <a:pt x="498615" y="764237"/>
                </a:lnTo>
                <a:lnTo>
                  <a:pt x="540060" y="784989"/>
                </a:lnTo>
                <a:lnTo>
                  <a:pt x="578229" y="810716"/>
                </a:lnTo>
                <a:lnTo>
                  <a:pt x="612695" y="840990"/>
                </a:lnTo>
                <a:lnTo>
                  <a:pt x="643031" y="875385"/>
                </a:lnTo>
                <a:lnTo>
                  <a:pt x="668810" y="913474"/>
                </a:lnTo>
                <a:lnTo>
                  <a:pt x="689604" y="954830"/>
                </a:lnTo>
                <a:lnTo>
                  <a:pt x="704985" y="999026"/>
                </a:lnTo>
                <a:lnTo>
                  <a:pt x="714528" y="1045635"/>
                </a:lnTo>
                <a:lnTo>
                  <a:pt x="717803" y="1094231"/>
                </a:lnTo>
                <a:lnTo>
                  <a:pt x="714528" y="1142828"/>
                </a:lnTo>
                <a:lnTo>
                  <a:pt x="704985" y="1189437"/>
                </a:lnTo>
                <a:lnTo>
                  <a:pt x="689604" y="1233633"/>
                </a:lnTo>
                <a:lnTo>
                  <a:pt x="668810" y="1274989"/>
                </a:lnTo>
                <a:lnTo>
                  <a:pt x="643031" y="1313078"/>
                </a:lnTo>
                <a:lnTo>
                  <a:pt x="612695" y="1347473"/>
                </a:lnTo>
                <a:lnTo>
                  <a:pt x="578229" y="1377747"/>
                </a:lnTo>
                <a:lnTo>
                  <a:pt x="540060" y="1403474"/>
                </a:lnTo>
                <a:lnTo>
                  <a:pt x="498615" y="1424226"/>
                </a:lnTo>
                <a:lnTo>
                  <a:pt x="454323" y="1439578"/>
                </a:lnTo>
                <a:lnTo>
                  <a:pt x="407609" y="1449102"/>
                </a:lnTo>
                <a:lnTo>
                  <a:pt x="358901" y="1452371"/>
                </a:lnTo>
                <a:lnTo>
                  <a:pt x="310194" y="1449102"/>
                </a:lnTo>
                <a:lnTo>
                  <a:pt x="263480" y="1439578"/>
                </a:lnTo>
                <a:lnTo>
                  <a:pt x="219188" y="1424226"/>
                </a:lnTo>
                <a:lnTo>
                  <a:pt x="177743" y="1403474"/>
                </a:lnTo>
                <a:lnTo>
                  <a:pt x="139574" y="1377747"/>
                </a:lnTo>
                <a:lnTo>
                  <a:pt x="105108" y="1347473"/>
                </a:lnTo>
                <a:lnTo>
                  <a:pt x="74772" y="1313078"/>
                </a:lnTo>
                <a:lnTo>
                  <a:pt x="48993" y="1274989"/>
                </a:lnTo>
                <a:lnTo>
                  <a:pt x="28199" y="1233633"/>
                </a:lnTo>
                <a:lnTo>
                  <a:pt x="12818" y="1189437"/>
                </a:lnTo>
                <a:lnTo>
                  <a:pt x="3275" y="1142828"/>
                </a:lnTo>
                <a:lnTo>
                  <a:pt x="0" y="1094231"/>
                </a:lnTo>
                <a:close/>
              </a:path>
              <a:path w="1434464" h="1452879">
                <a:moveTo>
                  <a:pt x="717803" y="358901"/>
                </a:moveTo>
                <a:lnTo>
                  <a:pt x="721074" y="310194"/>
                </a:lnTo>
                <a:lnTo>
                  <a:pt x="730601" y="263480"/>
                </a:lnTo>
                <a:lnTo>
                  <a:pt x="745956" y="219188"/>
                </a:lnTo>
                <a:lnTo>
                  <a:pt x="766713" y="177743"/>
                </a:lnTo>
                <a:lnTo>
                  <a:pt x="792444" y="139574"/>
                </a:lnTo>
                <a:lnTo>
                  <a:pt x="822721" y="105108"/>
                </a:lnTo>
                <a:lnTo>
                  <a:pt x="857119" y="74772"/>
                </a:lnTo>
                <a:lnTo>
                  <a:pt x="895208" y="48993"/>
                </a:lnTo>
                <a:lnTo>
                  <a:pt x="936563" y="28199"/>
                </a:lnTo>
                <a:lnTo>
                  <a:pt x="980755" y="12818"/>
                </a:lnTo>
                <a:lnTo>
                  <a:pt x="1027358" y="3275"/>
                </a:lnTo>
                <a:lnTo>
                  <a:pt x="1075943" y="0"/>
                </a:lnTo>
                <a:lnTo>
                  <a:pt x="1124529" y="3275"/>
                </a:lnTo>
                <a:lnTo>
                  <a:pt x="1171132" y="12818"/>
                </a:lnTo>
                <a:lnTo>
                  <a:pt x="1215324" y="28199"/>
                </a:lnTo>
                <a:lnTo>
                  <a:pt x="1256679" y="48993"/>
                </a:lnTo>
                <a:lnTo>
                  <a:pt x="1294768" y="74772"/>
                </a:lnTo>
                <a:lnTo>
                  <a:pt x="1329166" y="105108"/>
                </a:lnTo>
                <a:lnTo>
                  <a:pt x="1359443" y="139574"/>
                </a:lnTo>
                <a:lnTo>
                  <a:pt x="1385174" y="177743"/>
                </a:lnTo>
                <a:lnTo>
                  <a:pt x="1405931" y="219188"/>
                </a:lnTo>
                <a:lnTo>
                  <a:pt x="1421286" y="263480"/>
                </a:lnTo>
                <a:lnTo>
                  <a:pt x="1430813" y="310194"/>
                </a:lnTo>
                <a:lnTo>
                  <a:pt x="1434083" y="358901"/>
                </a:lnTo>
                <a:lnTo>
                  <a:pt x="1430813" y="407609"/>
                </a:lnTo>
                <a:lnTo>
                  <a:pt x="1421286" y="454323"/>
                </a:lnTo>
                <a:lnTo>
                  <a:pt x="1405931" y="498615"/>
                </a:lnTo>
                <a:lnTo>
                  <a:pt x="1385174" y="540060"/>
                </a:lnTo>
                <a:lnTo>
                  <a:pt x="1359443" y="578229"/>
                </a:lnTo>
                <a:lnTo>
                  <a:pt x="1329166" y="612695"/>
                </a:lnTo>
                <a:lnTo>
                  <a:pt x="1294768" y="643031"/>
                </a:lnTo>
                <a:lnTo>
                  <a:pt x="1256679" y="668810"/>
                </a:lnTo>
                <a:lnTo>
                  <a:pt x="1215324" y="689604"/>
                </a:lnTo>
                <a:lnTo>
                  <a:pt x="1171132" y="704985"/>
                </a:lnTo>
                <a:lnTo>
                  <a:pt x="1124529" y="714528"/>
                </a:lnTo>
                <a:lnTo>
                  <a:pt x="1075943" y="717803"/>
                </a:lnTo>
                <a:lnTo>
                  <a:pt x="1027358" y="714528"/>
                </a:lnTo>
                <a:lnTo>
                  <a:pt x="980755" y="704985"/>
                </a:lnTo>
                <a:lnTo>
                  <a:pt x="936563" y="689604"/>
                </a:lnTo>
                <a:lnTo>
                  <a:pt x="895208" y="668810"/>
                </a:lnTo>
                <a:lnTo>
                  <a:pt x="857119" y="643031"/>
                </a:lnTo>
                <a:lnTo>
                  <a:pt x="822721" y="612695"/>
                </a:lnTo>
                <a:lnTo>
                  <a:pt x="792444" y="578229"/>
                </a:lnTo>
                <a:lnTo>
                  <a:pt x="766713" y="540060"/>
                </a:lnTo>
                <a:lnTo>
                  <a:pt x="745956" y="498615"/>
                </a:lnTo>
                <a:lnTo>
                  <a:pt x="730601" y="454323"/>
                </a:lnTo>
                <a:lnTo>
                  <a:pt x="721074" y="407609"/>
                </a:lnTo>
                <a:lnTo>
                  <a:pt x="717803" y="358901"/>
                </a:lnTo>
                <a:close/>
              </a:path>
            </a:pathLst>
          </a:custGeom>
          <a:ln w="25908">
            <a:solidFill>
              <a:srgbClr val="2A9F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819905" y="4051553"/>
            <a:ext cx="2152015" cy="2186940"/>
          </a:xfrm>
          <a:custGeom>
            <a:avLst/>
            <a:gdLst/>
            <a:ahLst/>
            <a:cxnLst/>
            <a:rect l="l" t="t" r="r" b="b"/>
            <a:pathLst>
              <a:path w="2152015" h="2186940">
                <a:moveTo>
                  <a:pt x="717804" y="1111758"/>
                </a:moveTo>
                <a:lnTo>
                  <a:pt x="721079" y="1063050"/>
                </a:lnTo>
                <a:lnTo>
                  <a:pt x="730622" y="1016336"/>
                </a:lnTo>
                <a:lnTo>
                  <a:pt x="746003" y="972044"/>
                </a:lnTo>
                <a:lnTo>
                  <a:pt x="766797" y="930599"/>
                </a:lnTo>
                <a:lnTo>
                  <a:pt x="792576" y="892430"/>
                </a:lnTo>
                <a:lnTo>
                  <a:pt x="822912" y="857964"/>
                </a:lnTo>
                <a:lnTo>
                  <a:pt x="857378" y="827628"/>
                </a:lnTo>
                <a:lnTo>
                  <a:pt x="895547" y="801849"/>
                </a:lnTo>
                <a:lnTo>
                  <a:pt x="936992" y="781055"/>
                </a:lnTo>
                <a:lnTo>
                  <a:pt x="981284" y="765674"/>
                </a:lnTo>
                <a:lnTo>
                  <a:pt x="1027998" y="756131"/>
                </a:lnTo>
                <a:lnTo>
                  <a:pt x="1076706" y="752856"/>
                </a:lnTo>
                <a:lnTo>
                  <a:pt x="1125413" y="756131"/>
                </a:lnTo>
                <a:lnTo>
                  <a:pt x="1172127" y="765674"/>
                </a:lnTo>
                <a:lnTo>
                  <a:pt x="1216419" y="781055"/>
                </a:lnTo>
                <a:lnTo>
                  <a:pt x="1257864" y="801849"/>
                </a:lnTo>
                <a:lnTo>
                  <a:pt x="1296033" y="827628"/>
                </a:lnTo>
                <a:lnTo>
                  <a:pt x="1330499" y="857964"/>
                </a:lnTo>
                <a:lnTo>
                  <a:pt x="1360835" y="892430"/>
                </a:lnTo>
                <a:lnTo>
                  <a:pt x="1386614" y="930599"/>
                </a:lnTo>
                <a:lnTo>
                  <a:pt x="1407408" y="972044"/>
                </a:lnTo>
                <a:lnTo>
                  <a:pt x="1422789" y="1016336"/>
                </a:lnTo>
                <a:lnTo>
                  <a:pt x="1432332" y="1063050"/>
                </a:lnTo>
                <a:lnTo>
                  <a:pt x="1435608" y="1111758"/>
                </a:lnTo>
                <a:lnTo>
                  <a:pt x="1432332" y="1160465"/>
                </a:lnTo>
                <a:lnTo>
                  <a:pt x="1422789" y="1207179"/>
                </a:lnTo>
                <a:lnTo>
                  <a:pt x="1407408" y="1251471"/>
                </a:lnTo>
                <a:lnTo>
                  <a:pt x="1386614" y="1292916"/>
                </a:lnTo>
                <a:lnTo>
                  <a:pt x="1360835" y="1331085"/>
                </a:lnTo>
                <a:lnTo>
                  <a:pt x="1330499" y="1365551"/>
                </a:lnTo>
                <a:lnTo>
                  <a:pt x="1296033" y="1395887"/>
                </a:lnTo>
                <a:lnTo>
                  <a:pt x="1257864" y="1421666"/>
                </a:lnTo>
                <a:lnTo>
                  <a:pt x="1216419" y="1442460"/>
                </a:lnTo>
                <a:lnTo>
                  <a:pt x="1172127" y="1457841"/>
                </a:lnTo>
                <a:lnTo>
                  <a:pt x="1125413" y="1467384"/>
                </a:lnTo>
                <a:lnTo>
                  <a:pt x="1076706" y="1470660"/>
                </a:lnTo>
                <a:lnTo>
                  <a:pt x="1027998" y="1467384"/>
                </a:lnTo>
                <a:lnTo>
                  <a:pt x="981284" y="1457841"/>
                </a:lnTo>
                <a:lnTo>
                  <a:pt x="936992" y="1442460"/>
                </a:lnTo>
                <a:lnTo>
                  <a:pt x="895547" y="1421666"/>
                </a:lnTo>
                <a:lnTo>
                  <a:pt x="857378" y="1395887"/>
                </a:lnTo>
                <a:lnTo>
                  <a:pt x="822912" y="1365551"/>
                </a:lnTo>
                <a:lnTo>
                  <a:pt x="792576" y="1331085"/>
                </a:lnTo>
                <a:lnTo>
                  <a:pt x="766797" y="1292916"/>
                </a:lnTo>
                <a:lnTo>
                  <a:pt x="746003" y="1251471"/>
                </a:lnTo>
                <a:lnTo>
                  <a:pt x="730622" y="1207179"/>
                </a:lnTo>
                <a:lnTo>
                  <a:pt x="721079" y="1160465"/>
                </a:lnTo>
                <a:lnTo>
                  <a:pt x="717804" y="1111758"/>
                </a:lnTo>
                <a:close/>
              </a:path>
              <a:path w="2152015" h="2186940">
                <a:moveTo>
                  <a:pt x="0" y="1810512"/>
                </a:moveTo>
                <a:lnTo>
                  <a:pt x="3275" y="1761915"/>
                </a:lnTo>
                <a:lnTo>
                  <a:pt x="12818" y="1715306"/>
                </a:lnTo>
                <a:lnTo>
                  <a:pt x="28199" y="1671110"/>
                </a:lnTo>
                <a:lnTo>
                  <a:pt x="48993" y="1629754"/>
                </a:lnTo>
                <a:lnTo>
                  <a:pt x="74772" y="1591665"/>
                </a:lnTo>
                <a:lnTo>
                  <a:pt x="105108" y="1557270"/>
                </a:lnTo>
                <a:lnTo>
                  <a:pt x="139574" y="1526996"/>
                </a:lnTo>
                <a:lnTo>
                  <a:pt x="177743" y="1501269"/>
                </a:lnTo>
                <a:lnTo>
                  <a:pt x="219188" y="1480517"/>
                </a:lnTo>
                <a:lnTo>
                  <a:pt x="263480" y="1465165"/>
                </a:lnTo>
                <a:lnTo>
                  <a:pt x="310194" y="1455641"/>
                </a:lnTo>
                <a:lnTo>
                  <a:pt x="358902" y="1452372"/>
                </a:lnTo>
                <a:lnTo>
                  <a:pt x="407609" y="1455641"/>
                </a:lnTo>
                <a:lnTo>
                  <a:pt x="454323" y="1465165"/>
                </a:lnTo>
                <a:lnTo>
                  <a:pt x="498615" y="1480517"/>
                </a:lnTo>
                <a:lnTo>
                  <a:pt x="540060" y="1501269"/>
                </a:lnTo>
                <a:lnTo>
                  <a:pt x="578229" y="1526996"/>
                </a:lnTo>
                <a:lnTo>
                  <a:pt x="612695" y="1557270"/>
                </a:lnTo>
                <a:lnTo>
                  <a:pt x="643031" y="1591665"/>
                </a:lnTo>
                <a:lnTo>
                  <a:pt x="668810" y="1629754"/>
                </a:lnTo>
                <a:lnTo>
                  <a:pt x="689604" y="1671110"/>
                </a:lnTo>
                <a:lnTo>
                  <a:pt x="704985" y="1715306"/>
                </a:lnTo>
                <a:lnTo>
                  <a:pt x="714528" y="1761915"/>
                </a:lnTo>
                <a:lnTo>
                  <a:pt x="717804" y="1810512"/>
                </a:lnTo>
                <a:lnTo>
                  <a:pt x="714528" y="1859108"/>
                </a:lnTo>
                <a:lnTo>
                  <a:pt x="704985" y="1905717"/>
                </a:lnTo>
                <a:lnTo>
                  <a:pt x="689604" y="1949913"/>
                </a:lnTo>
                <a:lnTo>
                  <a:pt x="668810" y="1991269"/>
                </a:lnTo>
                <a:lnTo>
                  <a:pt x="643031" y="2029358"/>
                </a:lnTo>
                <a:lnTo>
                  <a:pt x="612695" y="2063753"/>
                </a:lnTo>
                <a:lnTo>
                  <a:pt x="578229" y="2094027"/>
                </a:lnTo>
                <a:lnTo>
                  <a:pt x="540060" y="2119754"/>
                </a:lnTo>
                <a:lnTo>
                  <a:pt x="498615" y="2140506"/>
                </a:lnTo>
                <a:lnTo>
                  <a:pt x="454323" y="2155858"/>
                </a:lnTo>
                <a:lnTo>
                  <a:pt x="407609" y="2165382"/>
                </a:lnTo>
                <a:lnTo>
                  <a:pt x="358902" y="2168652"/>
                </a:lnTo>
                <a:lnTo>
                  <a:pt x="310194" y="2165382"/>
                </a:lnTo>
                <a:lnTo>
                  <a:pt x="263480" y="2155858"/>
                </a:lnTo>
                <a:lnTo>
                  <a:pt x="219188" y="2140506"/>
                </a:lnTo>
                <a:lnTo>
                  <a:pt x="177743" y="2119754"/>
                </a:lnTo>
                <a:lnTo>
                  <a:pt x="139574" y="2094027"/>
                </a:lnTo>
                <a:lnTo>
                  <a:pt x="105108" y="2063753"/>
                </a:lnTo>
                <a:lnTo>
                  <a:pt x="74772" y="2029358"/>
                </a:lnTo>
                <a:lnTo>
                  <a:pt x="48993" y="1991269"/>
                </a:lnTo>
                <a:lnTo>
                  <a:pt x="28199" y="1949913"/>
                </a:lnTo>
                <a:lnTo>
                  <a:pt x="12818" y="1905717"/>
                </a:lnTo>
                <a:lnTo>
                  <a:pt x="3275" y="1859108"/>
                </a:lnTo>
                <a:lnTo>
                  <a:pt x="0" y="1810512"/>
                </a:lnTo>
                <a:close/>
              </a:path>
              <a:path w="2152015" h="2186940">
                <a:moveTo>
                  <a:pt x="1435608" y="1828800"/>
                </a:moveTo>
                <a:lnTo>
                  <a:pt x="1438878" y="1780203"/>
                </a:lnTo>
                <a:lnTo>
                  <a:pt x="1448405" y="1733594"/>
                </a:lnTo>
                <a:lnTo>
                  <a:pt x="1463760" y="1689398"/>
                </a:lnTo>
                <a:lnTo>
                  <a:pt x="1484517" y="1648042"/>
                </a:lnTo>
                <a:lnTo>
                  <a:pt x="1510248" y="1609953"/>
                </a:lnTo>
                <a:lnTo>
                  <a:pt x="1540525" y="1575558"/>
                </a:lnTo>
                <a:lnTo>
                  <a:pt x="1574923" y="1545284"/>
                </a:lnTo>
                <a:lnTo>
                  <a:pt x="1613012" y="1519557"/>
                </a:lnTo>
                <a:lnTo>
                  <a:pt x="1654367" y="1498805"/>
                </a:lnTo>
                <a:lnTo>
                  <a:pt x="1698559" y="1483453"/>
                </a:lnTo>
                <a:lnTo>
                  <a:pt x="1745162" y="1473929"/>
                </a:lnTo>
                <a:lnTo>
                  <a:pt x="1793748" y="1470660"/>
                </a:lnTo>
                <a:lnTo>
                  <a:pt x="1842333" y="1473929"/>
                </a:lnTo>
                <a:lnTo>
                  <a:pt x="1888936" y="1483453"/>
                </a:lnTo>
                <a:lnTo>
                  <a:pt x="1933128" y="1498805"/>
                </a:lnTo>
                <a:lnTo>
                  <a:pt x="1974483" y="1519557"/>
                </a:lnTo>
                <a:lnTo>
                  <a:pt x="2012572" y="1545284"/>
                </a:lnTo>
                <a:lnTo>
                  <a:pt x="2046970" y="1575558"/>
                </a:lnTo>
                <a:lnTo>
                  <a:pt x="2077247" y="1609953"/>
                </a:lnTo>
                <a:lnTo>
                  <a:pt x="2102978" y="1648042"/>
                </a:lnTo>
                <a:lnTo>
                  <a:pt x="2123735" y="1689398"/>
                </a:lnTo>
                <a:lnTo>
                  <a:pt x="2139090" y="1733594"/>
                </a:lnTo>
                <a:lnTo>
                  <a:pt x="2148617" y="1780203"/>
                </a:lnTo>
                <a:lnTo>
                  <a:pt x="2151888" y="1828800"/>
                </a:lnTo>
                <a:lnTo>
                  <a:pt x="2148617" y="1877396"/>
                </a:lnTo>
                <a:lnTo>
                  <a:pt x="2139090" y="1924005"/>
                </a:lnTo>
                <a:lnTo>
                  <a:pt x="2123735" y="1968201"/>
                </a:lnTo>
                <a:lnTo>
                  <a:pt x="2102978" y="2009557"/>
                </a:lnTo>
                <a:lnTo>
                  <a:pt x="2077247" y="2047646"/>
                </a:lnTo>
                <a:lnTo>
                  <a:pt x="2046970" y="2082041"/>
                </a:lnTo>
                <a:lnTo>
                  <a:pt x="2012572" y="2112315"/>
                </a:lnTo>
                <a:lnTo>
                  <a:pt x="1974483" y="2138042"/>
                </a:lnTo>
                <a:lnTo>
                  <a:pt x="1933128" y="2158794"/>
                </a:lnTo>
                <a:lnTo>
                  <a:pt x="1888936" y="2174146"/>
                </a:lnTo>
                <a:lnTo>
                  <a:pt x="1842333" y="2183670"/>
                </a:lnTo>
                <a:lnTo>
                  <a:pt x="1793748" y="2186940"/>
                </a:lnTo>
                <a:lnTo>
                  <a:pt x="1745162" y="2183670"/>
                </a:lnTo>
                <a:lnTo>
                  <a:pt x="1698559" y="2174146"/>
                </a:lnTo>
                <a:lnTo>
                  <a:pt x="1654367" y="2158794"/>
                </a:lnTo>
                <a:lnTo>
                  <a:pt x="1613012" y="2138042"/>
                </a:lnTo>
                <a:lnTo>
                  <a:pt x="1574923" y="2112315"/>
                </a:lnTo>
                <a:lnTo>
                  <a:pt x="1540525" y="2082041"/>
                </a:lnTo>
                <a:lnTo>
                  <a:pt x="1510248" y="2047646"/>
                </a:lnTo>
                <a:lnTo>
                  <a:pt x="1484517" y="2009557"/>
                </a:lnTo>
                <a:lnTo>
                  <a:pt x="1463760" y="1968201"/>
                </a:lnTo>
                <a:lnTo>
                  <a:pt x="1448405" y="1924005"/>
                </a:lnTo>
                <a:lnTo>
                  <a:pt x="1438878" y="1877396"/>
                </a:lnTo>
                <a:lnTo>
                  <a:pt x="1435608" y="1828800"/>
                </a:lnTo>
                <a:close/>
              </a:path>
              <a:path w="2152015" h="2186940">
                <a:moveTo>
                  <a:pt x="0" y="358140"/>
                </a:moveTo>
                <a:lnTo>
                  <a:pt x="3275" y="309554"/>
                </a:lnTo>
                <a:lnTo>
                  <a:pt x="12818" y="262951"/>
                </a:lnTo>
                <a:lnTo>
                  <a:pt x="28199" y="218759"/>
                </a:lnTo>
                <a:lnTo>
                  <a:pt x="48993" y="177404"/>
                </a:lnTo>
                <a:lnTo>
                  <a:pt x="74772" y="139315"/>
                </a:lnTo>
                <a:lnTo>
                  <a:pt x="105108" y="104917"/>
                </a:lnTo>
                <a:lnTo>
                  <a:pt x="139574" y="74640"/>
                </a:lnTo>
                <a:lnTo>
                  <a:pt x="177743" y="48909"/>
                </a:lnTo>
                <a:lnTo>
                  <a:pt x="219188" y="28152"/>
                </a:lnTo>
                <a:lnTo>
                  <a:pt x="263480" y="12797"/>
                </a:lnTo>
                <a:lnTo>
                  <a:pt x="310194" y="3270"/>
                </a:lnTo>
                <a:lnTo>
                  <a:pt x="358902" y="0"/>
                </a:lnTo>
                <a:lnTo>
                  <a:pt x="407609" y="3270"/>
                </a:lnTo>
                <a:lnTo>
                  <a:pt x="454323" y="12797"/>
                </a:lnTo>
                <a:lnTo>
                  <a:pt x="498615" y="28152"/>
                </a:lnTo>
                <a:lnTo>
                  <a:pt x="540060" y="48909"/>
                </a:lnTo>
                <a:lnTo>
                  <a:pt x="578229" y="74640"/>
                </a:lnTo>
                <a:lnTo>
                  <a:pt x="612695" y="104917"/>
                </a:lnTo>
                <a:lnTo>
                  <a:pt x="643031" y="139315"/>
                </a:lnTo>
                <a:lnTo>
                  <a:pt x="668810" y="177404"/>
                </a:lnTo>
                <a:lnTo>
                  <a:pt x="689604" y="218759"/>
                </a:lnTo>
                <a:lnTo>
                  <a:pt x="704985" y="262951"/>
                </a:lnTo>
                <a:lnTo>
                  <a:pt x="714528" y="309554"/>
                </a:lnTo>
                <a:lnTo>
                  <a:pt x="717804" y="358140"/>
                </a:lnTo>
                <a:lnTo>
                  <a:pt x="714528" y="406725"/>
                </a:lnTo>
                <a:lnTo>
                  <a:pt x="704985" y="453328"/>
                </a:lnTo>
                <a:lnTo>
                  <a:pt x="689604" y="497520"/>
                </a:lnTo>
                <a:lnTo>
                  <a:pt x="668810" y="538875"/>
                </a:lnTo>
                <a:lnTo>
                  <a:pt x="643031" y="576964"/>
                </a:lnTo>
                <a:lnTo>
                  <a:pt x="612695" y="611362"/>
                </a:lnTo>
                <a:lnTo>
                  <a:pt x="578229" y="641639"/>
                </a:lnTo>
                <a:lnTo>
                  <a:pt x="540060" y="667370"/>
                </a:lnTo>
                <a:lnTo>
                  <a:pt x="498615" y="688127"/>
                </a:lnTo>
                <a:lnTo>
                  <a:pt x="454323" y="703482"/>
                </a:lnTo>
                <a:lnTo>
                  <a:pt x="407609" y="713009"/>
                </a:lnTo>
                <a:lnTo>
                  <a:pt x="358902" y="716280"/>
                </a:lnTo>
                <a:lnTo>
                  <a:pt x="310194" y="713009"/>
                </a:lnTo>
                <a:lnTo>
                  <a:pt x="263480" y="703482"/>
                </a:lnTo>
                <a:lnTo>
                  <a:pt x="219188" y="688127"/>
                </a:lnTo>
                <a:lnTo>
                  <a:pt x="177743" y="667370"/>
                </a:lnTo>
                <a:lnTo>
                  <a:pt x="139574" y="641639"/>
                </a:lnTo>
                <a:lnTo>
                  <a:pt x="105108" y="611362"/>
                </a:lnTo>
                <a:lnTo>
                  <a:pt x="74772" y="576964"/>
                </a:lnTo>
                <a:lnTo>
                  <a:pt x="48993" y="538875"/>
                </a:lnTo>
                <a:lnTo>
                  <a:pt x="28199" y="497520"/>
                </a:lnTo>
                <a:lnTo>
                  <a:pt x="12818" y="453328"/>
                </a:lnTo>
                <a:lnTo>
                  <a:pt x="3275" y="406725"/>
                </a:lnTo>
                <a:lnTo>
                  <a:pt x="0" y="358140"/>
                </a:lnTo>
                <a:close/>
              </a:path>
            </a:pathLst>
          </a:custGeom>
          <a:ln w="25908">
            <a:solidFill>
              <a:srgbClr val="2A9F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166609" y="4802885"/>
            <a:ext cx="718185" cy="716280"/>
          </a:xfrm>
          <a:custGeom>
            <a:avLst/>
            <a:gdLst/>
            <a:ahLst/>
            <a:cxnLst/>
            <a:rect l="l" t="t" r="r" b="b"/>
            <a:pathLst>
              <a:path w="718184" h="716279">
                <a:moveTo>
                  <a:pt x="0" y="358139"/>
                </a:moveTo>
                <a:lnTo>
                  <a:pt x="3275" y="309554"/>
                </a:lnTo>
                <a:lnTo>
                  <a:pt x="12818" y="262951"/>
                </a:lnTo>
                <a:lnTo>
                  <a:pt x="28199" y="218759"/>
                </a:lnTo>
                <a:lnTo>
                  <a:pt x="48993" y="177404"/>
                </a:lnTo>
                <a:lnTo>
                  <a:pt x="74772" y="139315"/>
                </a:lnTo>
                <a:lnTo>
                  <a:pt x="105108" y="104917"/>
                </a:lnTo>
                <a:lnTo>
                  <a:pt x="139574" y="74640"/>
                </a:lnTo>
                <a:lnTo>
                  <a:pt x="177743" y="48909"/>
                </a:lnTo>
                <a:lnTo>
                  <a:pt x="219188" y="28152"/>
                </a:lnTo>
                <a:lnTo>
                  <a:pt x="263480" y="12797"/>
                </a:lnTo>
                <a:lnTo>
                  <a:pt x="310194" y="3270"/>
                </a:lnTo>
                <a:lnTo>
                  <a:pt x="358901" y="0"/>
                </a:lnTo>
                <a:lnTo>
                  <a:pt x="407609" y="3270"/>
                </a:lnTo>
                <a:lnTo>
                  <a:pt x="454323" y="12797"/>
                </a:lnTo>
                <a:lnTo>
                  <a:pt x="498615" y="28152"/>
                </a:lnTo>
                <a:lnTo>
                  <a:pt x="540060" y="48909"/>
                </a:lnTo>
                <a:lnTo>
                  <a:pt x="578229" y="74640"/>
                </a:lnTo>
                <a:lnTo>
                  <a:pt x="612695" y="104917"/>
                </a:lnTo>
                <a:lnTo>
                  <a:pt x="643031" y="139315"/>
                </a:lnTo>
                <a:lnTo>
                  <a:pt x="668810" y="177404"/>
                </a:lnTo>
                <a:lnTo>
                  <a:pt x="689604" y="218759"/>
                </a:lnTo>
                <a:lnTo>
                  <a:pt x="704985" y="262951"/>
                </a:lnTo>
                <a:lnTo>
                  <a:pt x="714528" y="309554"/>
                </a:lnTo>
                <a:lnTo>
                  <a:pt x="717804" y="358139"/>
                </a:lnTo>
                <a:lnTo>
                  <a:pt x="714528" y="406725"/>
                </a:lnTo>
                <a:lnTo>
                  <a:pt x="704985" y="453328"/>
                </a:lnTo>
                <a:lnTo>
                  <a:pt x="689604" y="497520"/>
                </a:lnTo>
                <a:lnTo>
                  <a:pt x="668810" y="538875"/>
                </a:lnTo>
                <a:lnTo>
                  <a:pt x="643031" y="576964"/>
                </a:lnTo>
                <a:lnTo>
                  <a:pt x="612695" y="611362"/>
                </a:lnTo>
                <a:lnTo>
                  <a:pt x="578229" y="641639"/>
                </a:lnTo>
                <a:lnTo>
                  <a:pt x="540060" y="667370"/>
                </a:lnTo>
                <a:lnTo>
                  <a:pt x="498615" y="688127"/>
                </a:lnTo>
                <a:lnTo>
                  <a:pt x="454323" y="703482"/>
                </a:lnTo>
                <a:lnTo>
                  <a:pt x="407609" y="713009"/>
                </a:lnTo>
                <a:lnTo>
                  <a:pt x="358901" y="716279"/>
                </a:lnTo>
                <a:lnTo>
                  <a:pt x="310194" y="713009"/>
                </a:lnTo>
                <a:lnTo>
                  <a:pt x="263480" y="703482"/>
                </a:lnTo>
                <a:lnTo>
                  <a:pt x="219188" y="688127"/>
                </a:lnTo>
                <a:lnTo>
                  <a:pt x="177743" y="667370"/>
                </a:lnTo>
                <a:lnTo>
                  <a:pt x="139574" y="641639"/>
                </a:lnTo>
                <a:lnTo>
                  <a:pt x="105108" y="611362"/>
                </a:lnTo>
                <a:lnTo>
                  <a:pt x="74772" y="576964"/>
                </a:lnTo>
                <a:lnTo>
                  <a:pt x="48993" y="538875"/>
                </a:lnTo>
                <a:lnTo>
                  <a:pt x="28199" y="497520"/>
                </a:lnTo>
                <a:lnTo>
                  <a:pt x="12818" y="453328"/>
                </a:lnTo>
                <a:lnTo>
                  <a:pt x="3275" y="406725"/>
                </a:lnTo>
                <a:lnTo>
                  <a:pt x="0" y="358139"/>
                </a:lnTo>
                <a:close/>
              </a:path>
            </a:pathLst>
          </a:custGeom>
          <a:ln w="25908">
            <a:solidFill>
              <a:srgbClr val="2A9FBB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7766304" y="4053840"/>
            <a:ext cx="2283460" cy="2212975"/>
            <a:chOff x="7766304" y="4053840"/>
            <a:chExt cx="2283460" cy="2212975"/>
          </a:xfrm>
        </p:grpSpPr>
        <p:sp>
          <p:nvSpPr>
            <p:cNvPr id="6" name="object 6"/>
            <p:cNvSpPr/>
            <p:nvPr/>
          </p:nvSpPr>
          <p:spPr>
            <a:xfrm>
              <a:off x="7884414" y="4066794"/>
              <a:ext cx="2152015" cy="2186940"/>
            </a:xfrm>
            <a:custGeom>
              <a:avLst/>
              <a:gdLst/>
              <a:ahLst/>
              <a:cxnLst/>
              <a:rect l="l" t="t" r="r" b="b"/>
              <a:pathLst>
                <a:path w="2152015" h="2186940">
                  <a:moveTo>
                    <a:pt x="716279" y="1111757"/>
                  </a:moveTo>
                  <a:lnTo>
                    <a:pt x="719555" y="1063050"/>
                  </a:lnTo>
                  <a:lnTo>
                    <a:pt x="729098" y="1016336"/>
                  </a:lnTo>
                  <a:lnTo>
                    <a:pt x="744479" y="972044"/>
                  </a:lnTo>
                  <a:lnTo>
                    <a:pt x="765273" y="930599"/>
                  </a:lnTo>
                  <a:lnTo>
                    <a:pt x="791052" y="892430"/>
                  </a:lnTo>
                  <a:lnTo>
                    <a:pt x="821388" y="857964"/>
                  </a:lnTo>
                  <a:lnTo>
                    <a:pt x="855854" y="827628"/>
                  </a:lnTo>
                  <a:lnTo>
                    <a:pt x="894023" y="801849"/>
                  </a:lnTo>
                  <a:lnTo>
                    <a:pt x="935468" y="781055"/>
                  </a:lnTo>
                  <a:lnTo>
                    <a:pt x="979760" y="765674"/>
                  </a:lnTo>
                  <a:lnTo>
                    <a:pt x="1026474" y="756131"/>
                  </a:lnTo>
                  <a:lnTo>
                    <a:pt x="1075181" y="752855"/>
                  </a:lnTo>
                  <a:lnTo>
                    <a:pt x="1123889" y="756131"/>
                  </a:lnTo>
                  <a:lnTo>
                    <a:pt x="1170603" y="765674"/>
                  </a:lnTo>
                  <a:lnTo>
                    <a:pt x="1214895" y="781055"/>
                  </a:lnTo>
                  <a:lnTo>
                    <a:pt x="1256340" y="801849"/>
                  </a:lnTo>
                  <a:lnTo>
                    <a:pt x="1294509" y="827628"/>
                  </a:lnTo>
                  <a:lnTo>
                    <a:pt x="1328975" y="857964"/>
                  </a:lnTo>
                  <a:lnTo>
                    <a:pt x="1359311" y="892430"/>
                  </a:lnTo>
                  <a:lnTo>
                    <a:pt x="1385090" y="930599"/>
                  </a:lnTo>
                  <a:lnTo>
                    <a:pt x="1405884" y="972044"/>
                  </a:lnTo>
                  <a:lnTo>
                    <a:pt x="1421265" y="1016336"/>
                  </a:lnTo>
                  <a:lnTo>
                    <a:pt x="1430808" y="1063050"/>
                  </a:lnTo>
                  <a:lnTo>
                    <a:pt x="1434083" y="1111757"/>
                  </a:lnTo>
                  <a:lnTo>
                    <a:pt x="1430808" y="1160465"/>
                  </a:lnTo>
                  <a:lnTo>
                    <a:pt x="1421265" y="1207179"/>
                  </a:lnTo>
                  <a:lnTo>
                    <a:pt x="1405884" y="1251471"/>
                  </a:lnTo>
                  <a:lnTo>
                    <a:pt x="1385090" y="1292916"/>
                  </a:lnTo>
                  <a:lnTo>
                    <a:pt x="1359311" y="1331085"/>
                  </a:lnTo>
                  <a:lnTo>
                    <a:pt x="1328975" y="1365551"/>
                  </a:lnTo>
                  <a:lnTo>
                    <a:pt x="1294509" y="1395887"/>
                  </a:lnTo>
                  <a:lnTo>
                    <a:pt x="1256340" y="1421666"/>
                  </a:lnTo>
                  <a:lnTo>
                    <a:pt x="1214895" y="1442460"/>
                  </a:lnTo>
                  <a:lnTo>
                    <a:pt x="1170603" y="1457841"/>
                  </a:lnTo>
                  <a:lnTo>
                    <a:pt x="1123889" y="1467384"/>
                  </a:lnTo>
                  <a:lnTo>
                    <a:pt x="1075181" y="1470659"/>
                  </a:lnTo>
                  <a:lnTo>
                    <a:pt x="1026474" y="1467384"/>
                  </a:lnTo>
                  <a:lnTo>
                    <a:pt x="979760" y="1457841"/>
                  </a:lnTo>
                  <a:lnTo>
                    <a:pt x="935468" y="1442460"/>
                  </a:lnTo>
                  <a:lnTo>
                    <a:pt x="894023" y="1421666"/>
                  </a:lnTo>
                  <a:lnTo>
                    <a:pt x="855854" y="1395887"/>
                  </a:lnTo>
                  <a:lnTo>
                    <a:pt x="821388" y="1365551"/>
                  </a:lnTo>
                  <a:lnTo>
                    <a:pt x="791052" y="1331085"/>
                  </a:lnTo>
                  <a:lnTo>
                    <a:pt x="765273" y="1292916"/>
                  </a:lnTo>
                  <a:lnTo>
                    <a:pt x="744479" y="1251471"/>
                  </a:lnTo>
                  <a:lnTo>
                    <a:pt x="729098" y="1207179"/>
                  </a:lnTo>
                  <a:lnTo>
                    <a:pt x="719555" y="1160465"/>
                  </a:lnTo>
                  <a:lnTo>
                    <a:pt x="716279" y="1111757"/>
                  </a:lnTo>
                  <a:close/>
                </a:path>
                <a:path w="2152015" h="2186940">
                  <a:moveTo>
                    <a:pt x="0" y="1811273"/>
                  </a:moveTo>
                  <a:lnTo>
                    <a:pt x="3270" y="1762571"/>
                  </a:lnTo>
                  <a:lnTo>
                    <a:pt x="12797" y="1715861"/>
                  </a:lnTo>
                  <a:lnTo>
                    <a:pt x="28152" y="1671570"/>
                  </a:lnTo>
                  <a:lnTo>
                    <a:pt x="48909" y="1630126"/>
                  </a:lnTo>
                  <a:lnTo>
                    <a:pt x="74640" y="1591957"/>
                  </a:lnTo>
                  <a:lnTo>
                    <a:pt x="104917" y="1557489"/>
                  </a:lnTo>
                  <a:lnTo>
                    <a:pt x="139315" y="1527152"/>
                  </a:lnTo>
                  <a:lnTo>
                    <a:pt x="177404" y="1501371"/>
                  </a:lnTo>
                  <a:lnTo>
                    <a:pt x="218759" y="1480575"/>
                  </a:lnTo>
                  <a:lnTo>
                    <a:pt x="262951" y="1465191"/>
                  </a:lnTo>
                  <a:lnTo>
                    <a:pt x="309554" y="1455648"/>
                  </a:lnTo>
                  <a:lnTo>
                    <a:pt x="358139" y="1452371"/>
                  </a:lnTo>
                  <a:lnTo>
                    <a:pt x="406725" y="1455648"/>
                  </a:lnTo>
                  <a:lnTo>
                    <a:pt x="453328" y="1465191"/>
                  </a:lnTo>
                  <a:lnTo>
                    <a:pt x="497520" y="1480575"/>
                  </a:lnTo>
                  <a:lnTo>
                    <a:pt x="538875" y="1501371"/>
                  </a:lnTo>
                  <a:lnTo>
                    <a:pt x="576964" y="1527152"/>
                  </a:lnTo>
                  <a:lnTo>
                    <a:pt x="611362" y="1557489"/>
                  </a:lnTo>
                  <a:lnTo>
                    <a:pt x="641639" y="1591957"/>
                  </a:lnTo>
                  <a:lnTo>
                    <a:pt x="667370" y="1630126"/>
                  </a:lnTo>
                  <a:lnTo>
                    <a:pt x="688127" y="1671570"/>
                  </a:lnTo>
                  <a:lnTo>
                    <a:pt x="703482" y="1715861"/>
                  </a:lnTo>
                  <a:lnTo>
                    <a:pt x="713009" y="1762571"/>
                  </a:lnTo>
                  <a:lnTo>
                    <a:pt x="716279" y="1811273"/>
                  </a:lnTo>
                  <a:lnTo>
                    <a:pt x="713009" y="1859976"/>
                  </a:lnTo>
                  <a:lnTo>
                    <a:pt x="703482" y="1906686"/>
                  </a:lnTo>
                  <a:lnTo>
                    <a:pt x="688127" y="1950977"/>
                  </a:lnTo>
                  <a:lnTo>
                    <a:pt x="667370" y="1992421"/>
                  </a:lnTo>
                  <a:lnTo>
                    <a:pt x="641639" y="2030590"/>
                  </a:lnTo>
                  <a:lnTo>
                    <a:pt x="611362" y="2065058"/>
                  </a:lnTo>
                  <a:lnTo>
                    <a:pt x="576964" y="2095395"/>
                  </a:lnTo>
                  <a:lnTo>
                    <a:pt x="538875" y="2121176"/>
                  </a:lnTo>
                  <a:lnTo>
                    <a:pt x="497520" y="2141972"/>
                  </a:lnTo>
                  <a:lnTo>
                    <a:pt x="453328" y="2157356"/>
                  </a:lnTo>
                  <a:lnTo>
                    <a:pt x="406725" y="2166899"/>
                  </a:lnTo>
                  <a:lnTo>
                    <a:pt x="358139" y="2170175"/>
                  </a:lnTo>
                  <a:lnTo>
                    <a:pt x="309554" y="2166899"/>
                  </a:lnTo>
                  <a:lnTo>
                    <a:pt x="262951" y="2157356"/>
                  </a:lnTo>
                  <a:lnTo>
                    <a:pt x="218759" y="2141972"/>
                  </a:lnTo>
                  <a:lnTo>
                    <a:pt x="177404" y="2121176"/>
                  </a:lnTo>
                  <a:lnTo>
                    <a:pt x="139315" y="2095395"/>
                  </a:lnTo>
                  <a:lnTo>
                    <a:pt x="104917" y="2065058"/>
                  </a:lnTo>
                  <a:lnTo>
                    <a:pt x="74640" y="2030590"/>
                  </a:lnTo>
                  <a:lnTo>
                    <a:pt x="48909" y="1992421"/>
                  </a:lnTo>
                  <a:lnTo>
                    <a:pt x="28152" y="1950977"/>
                  </a:lnTo>
                  <a:lnTo>
                    <a:pt x="12797" y="1906686"/>
                  </a:lnTo>
                  <a:lnTo>
                    <a:pt x="3270" y="1859976"/>
                  </a:lnTo>
                  <a:lnTo>
                    <a:pt x="0" y="1811273"/>
                  </a:lnTo>
                  <a:close/>
                </a:path>
                <a:path w="2152015" h="2186940">
                  <a:moveTo>
                    <a:pt x="1434083" y="1828799"/>
                  </a:moveTo>
                  <a:lnTo>
                    <a:pt x="1437359" y="1780203"/>
                  </a:lnTo>
                  <a:lnTo>
                    <a:pt x="1446902" y="1733594"/>
                  </a:lnTo>
                  <a:lnTo>
                    <a:pt x="1462283" y="1689398"/>
                  </a:lnTo>
                  <a:lnTo>
                    <a:pt x="1483077" y="1648042"/>
                  </a:lnTo>
                  <a:lnTo>
                    <a:pt x="1508856" y="1609953"/>
                  </a:lnTo>
                  <a:lnTo>
                    <a:pt x="1539192" y="1575558"/>
                  </a:lnTo>
                  <a:lnTo>
                    <a:pt x="1573658" y="1545284"/>
                  </a:lnTo>
                  <a:lnTo>
                    <a:pt x="1611827" y="1519557"/>
                  </a:lnTo>
                  <a:lnTo>
                    <a:pt x="1653272" y="1498805"/>
                  </a:lnTo>
                  <a:lnTo>
                    <a:pt x="1697564" y="1483453"/>
                  </a:lnTo>
                  <a:lnTo>
                    <a:pt x="1744278" y="1473929"/>
                  </a:lnTo>
                  <a:lnTo>
                    <a:pt x="1792985" y="1470659"/>
                  </a:lnTo>
                  <a:lnTo>
                    <a:pt x="1841693" y="1473929"/>
                  </a:lnTo>
                  <a:lnTo>
                    <a:pt x="1888407" y="1483453"/>
                  </a:lnTo>
                  <a:lnTo>
                    <a:pt x="1932699" y="1498805"/>
                  </a:lnTo>
                  <a:lnTo>
                    <a:pt x="1974144" y="1519557"/>
                  </a:lnTo>
                  <a:lnTo>
                    <a:pt x="2012313" y="1545284"/>
                  </a:lnTo>
                  <a:lnTo>
                    <a:pt x="2046779" y="1575558"/>
                  </a:lnTo>
                  <a:lnTo>
                    <a:pt x="2077115" y="1609953"/>
                  </a:lnTo>
                  <a:lnTo>
                    <a:pt x="2102894" y="1648042"/>
                  </a:lnTo>
                  <a:lnTo>
                    <a:pt x="2123688" y="1689398"/>
                  </a:lnTo>
                  <a:lnTo>
                    <a:pt x="2139069" y="1733594"/>
                  </a:lnTo>
                  <a:lnTo>
                    <a:pt x="2148612" y="1780203"/>
                  </a:lnTo>
                  <a:lnTo>
                    <a:pt x="2151887" y="1828799"/>
                  </a:lnTo>
                  <a:lnTo>
                    <a:pt x="2148612" y="1877396"/>
                  </a:lnTo>
                  <a:lnTo>
                    <a:pt x="2139069" y="1924005"/>
                  </a:lnTo>
                  <a:lnTo>
                    <a:pt x="2123688" y="1968201"/>
                  </a:lnTo>
                  <a:lnTo>
                    <a:pt x="2102894" y="2009557"/>
                  </a:lnTo>
                  <a:lnTo>
                    <a:pt x="2077115" y="2047646"/>
                  </a:lnTo>
                  <a:lnTo>
                    <a:pt x="2046779" y="2082041"/>
                  </a:lnTo>
                  <a:lnTo>
                    <a:pt x="2012313" y="2112315"/>
                  </a:lnTo>
                  <a:lnTo>
                    <a:pt x="1974144" y="2138042"/>
                  </a:lnTo>
                  <a:lnTo>
                    <a:pt x="1932699" y="2158794"/>
                  </a:lnTo>
                  <a:lnTo>
                    <a:pt x="1888407" y="2174146"/>
                  </a:lnTo>
                  <a:lnTo>
                    <a:pt x="1841693" y="2183670"/>
                  </a:lnTo>
                  <a:lnTo>
                    <a:pt x="1792985" y="2186940"/>
                  </a:lnTo>
                  <a:lnTo>
                    <a:pt x="1744278" y="2183670"/>
                  </a:lnTo>
                  <a:lnTo>
                    <a:pt x="1697564" y="2174146"/>
                  </a:lnTo>
                  <a:lnTo>
                    <a:pt x="1653272" y="2158794"/>
                  </a:lnTo>
                  <a:lnTo>
                    <a:pt x="1611827" y="2138042"/>
                  </a:lnTo>
                  <a:lnTo>
                    <a:pt x="1573658" y="2112315"/>
                  </a:lnTo>
                  <a:lnTo>
                    <a:pt x="1539192" y="2082041"/>
                  </a:lnTo>
                  <a:lnTo>
                    <a:pt x="1508856" y="2047646"/>
                  </a:lnTo>
                  <a:lnTo>
                    <a:pt x="1483077" y="2009557"/>
                  </a:lnTo>
                  <a:lnTo>
                    <a:pt x="1462283" y="1968201"/>
                  </a:lnTo>
                  <a:lnTo>
                    <a:pt x="1446902" y="1924005"/>
                  </a:lnTo>
                  <a:lnTo>
                    <a:pt x="1437359" y="1877396"/>
                  </a:lnTo>
                  <a:lnTo>
                    <a:pt x="1434083" y="1828799"/>
                  </a:lnTo>
                  <a:close/>
                </a:path>
                <a:path w="2152015" h="2186940">
                  <a:moveTo>
                    <a:pt x="0" y="358901"/>
                  </a:moveTo>
                  <a:lnTo>
                    <a:pt x="3270" y="310194"/>
                  </a:lnTo>
                  <a:lnTo>
                    <a:pt x="12797" y="263480"/>
                  </a:lnTo>
                  <a:lnTo>
                    <a:pt x="28152" y="219188"/>
                  </a:lnTo>
                  <a:lnTo>
                    <a:pt x="48909" y="177743"/>
                  </a:lnTo>
                  <a:lnTo>
                    <a:pt x="74640" y="139574"/>
                  </a:lnTo>
                  <a:lnTo>
                    <a:pt x="104917" y="105108"/>
                  </a:lnTo>
                  <a:lnTo>
                    <a:pt x="139315" y="74772"/>
                  </a:lnTo>
                  <a:lnTo>
                    <a:pt x="177404" y="48993"/>
                  </a:lnTo>
                  <a:lnTo>
                    <a:pt x="218759" y="28199"/>
                  </a:lnTo>
                  <a:lnTo>
                    <a:pt x="262951" y="12818"/>
                  </a:lnTo>
                  <a:lnTo>
                    <a:pt x="309554" y="3275"/>
                  </a:lnTo>
                  <a:lnTo>
                    <a:pt x="358139" y="0"/>
                  </a:lnTo>
                  <a:lnTo>
                    <a:pt x="406725" y="3275"/>
                  </a:lnTo>
                  <a:lnTo>
                    <a:pt x="453328" y="12818"/>
                  </a:lnTo>
                  <a:lnTo>
                    <a:pt x="497520" y="28199"/>
                  </a:lnTo>
                  <a:lnTo>
                    <a:pt x="538875" y="48993"/>
                  </a:lnTo>
                  <a:lnTo>
                    <a:pt x="576964" y="74772"/>
                  </a:lnTo>
                  <a:lnTo>
                    <a:pt x="611362" y="105108"/>
                  </a:lnTo>
                  <a:lnTo>
                    <a:pt x="641639" y="139574"/>
                  </a:lnTo>
                  <a:lnTo>
                    <a:pt x="667370" y="177743"/>
                  </a:lnTo>
                  <a:lnTo>
                    <a:pt x="688127" y="219188"/>
                  </a:lnTo>
                  <a:lnTo>
                    <a:pt x="703482" y="263480"/>
                  </a:lnTo>
                  <a:lnTo>
                    <a:pt x="713009" y="310194"/>
                  </a:lnTo>
                  <a:lnTo>
                    <a:pt x="716279" y="358901"/>
                  </a:lnTo>
                  <a:lnTo>
                    <a:pt x="713009" y="407609"/>
                  </a:lnTo>
                  <a:lnTo>
                    <a:pt x="703482" y="454323"/>
                  </a:lnTo>
                  <a:lnTo>
                    <a:pt x="688127" y="498615"/>
                  </a:lnTo>
                  <a:lnTo>
                    <a:pt x="667370" y="540060"/>
                  </a:lnTo>
                  <a:lnTo>
                    <a:pt x="641639" y="578229"/>
                  </a:lnTo>
                  <a:lnTo>
                    <a:pt x="611362" y="612695"/>
                  </a:lnTo>
                  <a:lnTo>
                    <a:pt x="576964" y="643031"/>
                  </a:lnTo>
                  <a:lnTo>
                    <a:pt x="538875" y="668810"/>
                  </a:lnTo>
                  <a:lnTo>
                    <a:pt x="497520" y="689604"/>
                  </a:lnTo>
                  <a:lnTo>
                    <a:pt x="453328" y="704985"/>
                  </a:lnTo>
                  <a:lnTo>
                    <a:pt x="406725" y="714528"/>
                  </a:lnTo>
                  <a:lnTo>
                    <a:pt x="358139" y="717803"/>
                  </a:lnTo>
                  <a:lnTo>
                    <a:pt x="309554" y="714528"/>
                  </a:lnTo>
                  <a:lnTo>
                    <a:pt x="262951" y="704985"/>
                  </a:lnTo>
                  <a:lnTo>
                    <a:pt x="218759" y="689604"/>
                  </a:lnTo>
                  <a:lnTo>
                    <a:pt x="177404" y="668810"/>
                  </a:lnTo>
                  <a:lnTo>
                    <a:pt x="139315" y="643031"/>
                  </a:lnTo>
                  <a:lnTo>
                    <a:pt x="104917" y="612695"/>
                  </a:lnTo>
                  <a:lnTo>
                    <a:pt x="74640" y="578229"/>
                  </a:lnTo>
                  <a:lnTo>
                    <a:pt x="48909" y="540060"/>
                  </a:lnTo>
                  <a:lnTo>
                    <a:pt x="28152" y="498615"/>
                  </a:lnTo>
                  <a:lnTo>
                    <a:pt x="12797" y="454323"/>
                  </a:lnTo>
                  <a:lnTo>
                    <a:pt x="3270" y="407609"/>
                  </a:lnTo>
                  <a:lnTo>
                    <a:pt x="0" y="358901"/>
                  </a:lnTo>
                  <a:close/>
                </a:path>
              </a:pathLst>
            </a:custGeom>
            <a:ln w="25908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779258" y="4679442"/>
              <a:ext cx="927100" cy="945515"/>
            </a:xfrm>
            <a:custGeom>
              <a:avLst/>
              <a:gdLst/>
              <a:ahLst/>
              <a:cxnLst/>
              <a:rect l="l" t="t" r="r" b="b"/>
              <a:pathLst>
                <a:path w="927100" h="945514">
                  <a:moveTo>
                    <a:pt x="210058" y="0"/>
                  </a:moveTo>
                  <a:lnTo>
                    <a:pt x="0" y="227964"/>
                  </a:lnTo>
                </a:path>
                <a:path w="927100" h="945514">
                  <a:moveTo>
                    <a:pt x="926719" y="752855"/>
                  </a:moveTo>
                  <a:lnTo>
                    <a:pt x="734568" y="944981"/>
                  </a:lnTo>
                </a:path>
              </a:pathLst>
            </a:custGeom>
            <a:ln w="25908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2971038" y="5362194"/>
            <a:ext cx="210185" cy="228600"/>
          </a:xfrm>
          <a:custGeom>
            <a:avLst/>
            <a:gdLst/>
            <a:ahLst/>
            <a:cxnLst/>
            <a:rect l="l" t="t" r="r" b="b"/>
            <a:pathLst>
              <a:path w="210185" h="228600">
                <a:moveTo>
                  <a:pt x="210057" y="0"/>
                </a:moveTo>
                <a:lnTo>
                  <a:pt x="0" y="227990"/>
                </a:lnTo>
              </a:path>
            </a:pathLst>
          </a:custGeom>
          <a:ln w="25908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213342" y="5432297"/>
            <a:ext cx="221615" cy="212725"/>
          </a:xfrm>
          <a:custGeom>
            <a:avLst/>
            <a:gdLst/>
            <a:ahLst/>
            <a:cxnLst/>
            <a:rect l="l" t="t" r="r" b="b"/>
            <a:pathLst>
              <a:path w="221615" h="212725">
                <a:moveTo>
                  <a:pt x="221614" y="212610"/>
                </a:moveTo>
                <a:lnTo>
                  <a:pt x="0" y="0"/>
                </a:lnTo>
              </a:path>
            </a:pathLst>
          </a:custGeom>
          <a:ln w="25907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495538" y="4679441"/>
            <a:ext cx="210185" cy="246379"/>
          </a:xfrm>
          <a:custGeom>
            <a:avLst/>
            <a:gdLst/>
            <a:ahLst/>
            <a:cxnLst/>
            <a:rect l="l" t="t" r="r" b="b"/>
            <a:pathLst>
              <a:path w="210184" h="246379">
                <a:moveTo>
                  <a:pt x="210057" y="245871"/>
                </a:moveTo>
                <a:lnTo>
                  <a:pt x="0" y="0"/>
                </a:lnTo>
              </a:path>
            </a:pathLst>
          </a:custGeom>
          <a:ln w="25908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167121" y="5401817"/>
            <a:ext cx="192405" cy="224154"/>
          </a:xfrm>
          <a:custGeom>
            <a:avLst/>
            <a:gdLst/>
            <a:ahLst/>
            <a:cxnLst/>
            <a:rect l="l" t="t" r="r" b="b"/>
            <a:pathLst>
              <a:path w="192404" h="224154">
                <a:moveTo>
                  <a:pt x="192150" y="224104"/>
                </a:moveTo>
                <a:lnTo>
                  <a:pt x="0" y="0"/>
                </a:lnTo>
              </a:path>
            </a:pathLst>
          </a:custGeom>
          <a:ln w="25908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32553" y="4664202"/>
            <a:ext cx="210185" cy="246379"/>
          </a:xfrm>
          <a:custGeom>
            <a:avLst/>
            <a:gdLst/>
            <a:ahLst/>
            <a:cxnLst/>
            <a:rect l="l" t="t" r="r" b="b"/>
            <a:pathLst>
              <a:path w="210185" h="246379">
                <a:moveTo>
                  <a:pt x="210058" y="245872"/>
                </a:moveTo>
                <a:lnTo>
                  <a:pt x="0" y="0"/>
                </a:lnTo>
              </a:path>
            </a:pathLst>
          </a:custGeom>
          <a:ln w="25908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716273" y="5398770"/>
            <a:ext cx="212725" cy="212725"/>
          </a:xfrm>
          <a:custGeom>
            <a:avLst/>
            <a:gdLst/>
            <a:ahLst/>
            <a:cxnLst/>
            <a:rect l="l" t="t" r="r" b="b"/>
            <a:pathLst>
              <a:path w="212725" h="212725">
                <a:moveTo>
                  <a:pt x="212598" y="212610"/>
                </a:moveTo>
                <a:lnTo>
                  <a:pt x="0" y="0"/>
                </a:lnTo>
              </a:path>
            </a:pathLst>
          </a:custGeom>
          <a:ln w="25908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697985" y="4618482"/>
            <a:ext cx="210185" cy="227965"/>
          </a:xfrm>
          <a:custGeom>
            <a:avLst/>
            <a:gdLst/>
            <a:ahLst/>
            <a:cxnLst/>
            <a:rect l="l" t="t" r="r" b="b"/>
            <a:pathLst>
              <a:path w="210185" h="227964">
                <a:moveTo>
                  <a:pt x="210058" y="0"/>
                </a:moveTo>
                <a:lnTo>
                  <a:pt x="0" y="227965"/>
                </a:lnTo>
              </a:path>
            </a:pathLst>
          </a:custGeom>
          <a:ln w="25908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379214" y="2524505"/>
            <a:ext cx="1434465" cy="1452880"/>
          </a:xfrm>
          <a:custGeom>
            <a:avLst/>
            <a:gdLst/>
            <a:ahLst/>
            <a:cxnLst/>
            <a:rect l="l" t="t" r="r" b="b"/>
            <a:pathLst>
              <a:path w="1434464" h="1452879">
                <a:moveTo>
                  <a:pt x="0" y="1093470"/>
                </a:moveTo>
                <a:lnTo>
                  <a:pt x="3275" y="1044762"/>
                </a:lnTo>
                <a:lnTo>
                  <a:pt x="12818" y="998048"/>
                </a:lnTo>
                <a:lnTo>
                  <a:pt x="28199" y="953756"/>
                </a:lnTo>
                <a:lnTo>
                  <a:pt x="48993" y="912311"/>
                </a:lnTo>
                <a:lnTo>
                  <a:pt x="74772" y="874142"/>
                </a:lnTo>
                <a:lnTo>
                  <a:pt x="105108" y="839676"/>
                </a:lnTo>
                <a:lnTo>
                  <a:pt x="139574" y="809340"/>
                </a:lnTo>
                <a:lnTo>
                  <a:pt x="177743" y="783561"/>
                </a:lnTo>
                <a:lnTo>
                  <a:pt x="219188" y="762767"/>
                </a:lnTo>
                <a:lnTo>
                  <a:pt x="263480" y="747386"/>
                </a:lnTo>
                <a:lnTo>
                  <a:pt x="310194" y="737843"/>
                </a:lnTo>
                <a:lnTo>
                  <a:pt x="358901" y="734568"/>
                </a:lnTo>
                <a:lnTo>
                  <a:pt x="407609" y="737843"/>
                </a:lnTo>
                <a:lnTo>
                  <a:pt x="454323" y="747386"/>
                </a:lnTo>
                <a:lnTo>
                  <a:pt x="498615" y="762767"/>
                </a:lnTo>
                <a:lnTo>
                  <a:pt x="540060" y="783561"/>
                </a:lnTo>
                <a:lnTo>
                  <a:pt x="578229" y="809340"/>
                </a:lnTo>
                <a:lnTo>
                  <a:pt x="612695" y="839676"/>
                </a:lnTo>
                <a:lnTo>
                  <a:pt x="643031" y="874142"/>
                </a:lnTo>
                <a:lnTo>
                  <a:pt x="668810" y="912311"/>
                </a:lnTo>
                <a:lnTo>
                  <a:pt x="689604" y="953756"/>
                </a:lnTo>
                <a:lnTo>
                  <a:pt x="704985" y="998048"/>
                </a:lnTo>
                <a:lnTo>
                  <a:pt x="714528" y="1044762"/>
                </a:lnTo>
                <a:lnTo>
                  <a:pt x="717803" y="1093470"/>
                </a:lnTo>
                <a:lnTo>
                  <a:pt x="714528" y="1142177"/>
                </a:lnTo>
                <a:lnTo>
                  <a:pt x="704985" y="1188891"/>
                </a:lnTo>
                <a:lnTo>
                  <a:pt x="689604" y="1233183"/>
                </a:lnTo>
                <a:lnTo>
                  <a:pt x="668810" y="1274628"/>
                </a:lnTo>
                <a:lnTo>
                  <a:pt x="643031" y="1312797"/>
                </a:lnTo>
                <a:lnTo>
                  <a:pt x="612695" y="1347263"/>
                </a:lnTo>
                <a:lnTo>
                  <a:pt x="578229" y="1377599"/>
                </a:lnTo>
                <a:lnTo>
                  <a:pt x="540060" y="1403378"/>
                </a:lnTo>
                <a:lnTo>
                  <a:pt x="498615" y="1424172"/>
                </a:lnTo>
                <a:lnTo>
                  <a:pt x="454323" y="1439553"/>
                </a:lnTo>
                <a:lnTo>
                  <a:pt x="407609" y="1449096"/>
                </a:lnTo>
                <a:lnTo>
                  <a:pt x="358901" y="1452372"/>
                </a:lnTo>
                <a:lnTo>
                  <a:pt x="310194" y="1449096"/>
                </a:lnTo>
                <a:lnTo>
                  <a:pt x="263480" y="1439553"/>
                </a:lnTo>
                <a:lnTo>
                  <a:pt x="219188" y="1424172"/>
                </a:lnTo>
                <a:lnTo>
                  <a:pt x="177743" y="1403378"/>
                </a:lnTo>
                <a:lnTo>
                  <a:pt x="139574" y="1377599"/>
                </a:lnTo>
                <a:lnTo>
                  <a:pt x="105108" y="1347263"/>
                </a:lnTo>
                <a:lnTo>
                  <a:pt x="74772" y="1312797"/>
                </a:lnTo>
                <a:lnTo>
                  <a:pt x="48993" y="1274628"/>
                </a:lnTo>
                <a:lnTo>
                  <a:pt x="28199" y="1233183"/>
                </a:lnTo>
                <a:lnTo>
                  <a:pt x="12818" y="1188891"/>
                </a:lnTo>
                <a:lnTo>
                  <a:pt x="3275" y="1142177"/>
                </a:lnTo>
                <a:lnTo>
                  <a:pt x="0" y="1093470"/>
                </a:lnTo>
                <a:close/>
              </a:path>
              <a:path w="1434464" h="1452879">
                <a:moveTo>
                  <a:pt x="717803" y="358902"/>
                </a:moveTo>
                <a:lnTo>
                  <a:pt x="721074" y="310194"/>
                </a:lnTo>
                <a:lnTo>
                  <a:pt x="730601" y="263480"/>
                </a:lnTo>
                <a:lnTo>
                  <a:pt x="745956" y="219188"/>
                </a:lnTo>
                <a:lnTo>
                  <a:pt x="766713" y="177743"/>
                </a:lnTo>
                <a:lnTo>
                  <a:pt x="792444" y="139574"/>
                </a:lnTo>
                <a:lnTo>
                  <a:pt x="822721" y="105108"/>
                </a:lnTo>
                <a:lnTo>
                  <a:pt x="857119" y="74772"/>
                </a:lnTo>
                <a:lnTo>
                  <a:pt x="895208" y="48993"/>
                </a:lnTo>
                <a:lnTo>
                  <a:pt x="936563" y="28199"/>
                </a:lnTo>
                <a:lnTo>
                  <a:pt x="980755" y="12818"/>
                </a:lnTo>
                <a:lnTo>
                  <a:pt x="1027358" y="3275"/>
                </a:lnTo>
                <a:lnTo>
                  <a:pt x="1075944" y="0"/>
                </a:lnTo>
                <a:lnTo>
                  <a:pt x="1124529" y="3275"/>
                </a:lnTo>
                <a:lnTo>
                  <a:pt x="1171132" y="12818"/>
                </a:lnTo>
                <a:lnTo>
                  <a:pt x="1215324" y="28199"/>
                </a:lnTo>
                <a:lnTo>
                  <a:pt x="1256679" y="48993"/>
                </a:lnTo>
                <a:lnTo>
                  <a:pt x="1294768" y="74772"/>
                </a:lnTo>
                <a:lnTo>
                  <a:pt x="1329166" y="105108"/>
                </a:lnTo>
                <a:lnTo>
                  <a:pt x="1359443" y="139574"/>
                </a:lnTo>
                <a:lnTo>
                  <a:pt x="1385174" y="177743"/>
                </a:lnTo>
                <a:lnTo>
                  <a:pt x="1405931" y="219188"/>
                </a:lnTo>
                <a:lnTo>
                  <a:pt x="1421286" y="263480"/>
                </a:lnTo>
                <a:lnTo>
                  <a:pt x="1430813" y="310194"/>
                </a:lnTo>
                <a:lnTo>
                  <a:pt x="1434084" y="358902"/>
                </a:lnTo>
                <a:lnTo>
                  <a:pt x="1430813" y="407609"/>
                </a:lnTo>
                <a:lnTo>
                  <a:pt x="1421286" y="454323"/>
                </a:lnTo>
                <a:lnTo>
                  <a:pt x="1405931" y="498615"/>
                </a:lnTo>
                <a:lnTo>
                  <a:pt x="1385174" y="540060"/>
                </a:lnTo>
                <a:lnTo>
                  <a:pt x="1359443" y="578229"/>
                </a:lnTo>
                <a:lnTo>
                  <a:pt x="1329166" y="612695"/>
                </a:lnTo>
                <a:lnTo>
                  <a:pt x="1294768" y="643031"/>
                </a:lnTo>
                <a:lnTo>
                  <a:pt x="1256679" y="668810"/>
                </a:lnTo>
                <a:lnTo>
                  <a:pt x="1215324" y="689604"/>
                </a:lnTo>
                <a:lnTo>
                  <a:pt x="1171132" y="704985"/>
                </a:lnTo>
                <a:lnTo>
                  <a:pt x="1124529" y="714528"/>
                </a:lnTo>
                <a:lnTo>
                  <a:pt x="1075944" y="717804"/>
                </a:lnTo>
                <a:lnTo>
                  <a:pt x="1027358" y="714528"/>
                </a:lnTo>
                <a:lnTo>
                  <a:pt x="980755" y="704985"/>
                </a:lnTo>
                <a:lnTo>
                  <a:pt x="936563" y="689604"/>
                </a:lnTo>
                <a:lnTo>
                  <a:pt x="895208" y="668810"/>
                </a:lnTo>
                <a:lnTo>
                  <a:pt x="857119" y="643031"/>
                </a:lnTo>
                <a:lnTo>
                  <a:pt x="822721" y="612695"/>
                </a:lnTo>
                <a:lnTo>
                  <a:pt x="792444" y="578229"/>
                </a:lnTo>
                <a:lnTo>
                  <a:pt x="766713" y="540060"/>
                </a:lnTo>
                <a:lnTo>
                  <a:pt x="745956" y="498615"/>
                </a:lnTo>
                <a:lnTo>
                  <a:pt x="730601" y="454323"/>
                </a:lnTo>
                <a:lnTo>
                  <a:pt x="721074" y="407609"/>
                </a:lnTo>
                <a:lnTo>
                  <a:pt x="717803" y="358902"/>
                </a:lnTo>
                <a:close/>
              </a:path>
            </a:pathLst>
          </a:custGeom>
          <a:ln w="25908">
            <a:solidFill>
              <a:srgbClr val="2A9FBB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6" name="object 16"/>
          <p:cNvGrpSpPr/>
          <p:nvPr/>
        </p:nvGrpSpPr>
        <p:grpSpPr>
          <a:xfrm>
            <a:off x="5695188" y="1776983"/>
            <a:ext cx="2283460" cy="2212975"/>
            <a:chOff x="5695188" y="1776983"/>
            <a:chExt cx="2283460" cy="2212975"/>
          </a:xfrm>
        </p:grpSpPr>
        <p:sp>
          <p:nvSpPr>
            <p:cNvPr id="17" name="object 17"/>
            <p:cNvSpPr/>
            <p:nvPr/>
          </p:nvSpPr>
          <p:spPr>
            <a:xfrm>
              <a:off x="5813298" y="1789937"/>
              <a:ext cx="2152015" cy="2186940"/>
            </a:xfrm>
            <a:custGeom>
              <a:avLst/>
              <a:gdLst/>
              <a:ahLst/>
              <a:cxnLst/>
              <a:rect l="l" t="t" r="r" b="b"/>
              <a:pathLst>
                <a:path w="2152015" h="2186940">
                  <a:moveTo>
                    <a:pt x="717803" y="1110996"/>
                  </a:moveTo>
                  <a:lnTo>
                    <a:pt x="721079" y="1062410"/>
                  </a:lnTo>
                  <a:lnTo>
                    <a:pt x="730622" y="1015807"/>
                  </a:lnTo>
                  <a:lnTo>
                    <a:pt x="746003" y="971615"/>
                  </a:lnTo>
                  <a:lnTo>
                    <a:pt x="766797" y="930260"/>
                  </a:lnTo>
                  <a:lnTo>
                    <a:pt x="792576" y="892171"/>
                  </a:lnTo>
                  <a:lnTo>
                    <a:pt x="822912" y="857773"/>
                  </a:lnTo>
                  <a:lnTo>
                    <a:pt x="857378" y="827496"/>
                  </a:lnTo>
                  <a:lnTo>
                    <a:pt x="895547" y="801765"/>
                  </a:lnTo>
                  <a:lnTo>
                    <a:pt x="936992" y="781008"/>
                  </a:lnTo>
                  <a:lnTo>
                    <a:pt x="981284" y="765653"/>
                  </a:lnTo>
                  <a:lnTo>
                    <a:pt x="1027998" y="756126"/>
                  </a:lnTo>
                  <a:lnTo>
                    <a:pt x="1076705" y="752856"/>
                  </a:lnTo>
                  <a:lnTo>
                    <a:pt x="1125413" y="756126"/>
                  </a:lnTo>
                  <a:lnTo>
                    <a:pt x="1172127" y="765653"/>
                  </a:lnTo>
                  <a:lnTo>
                    <a:pt x="1216419" y="781008"/>
                  </a:lnTo>
                  <a:lnTo>
                    <a:pt x="1257864" y="801765"/>
                  </a:lnTo>
                  <a:lnTo>
                    <a:pt x="1296033" y="827496"/>
                  </a:lnTo>
                  <a:lnTo>
                    <a:pt x="1330499" y="857773"/>
                  </a:lnTo>
                  <a:lnTo>
                    <a:pt x="1360835" y="892171"/>
                  </a:lnTo>
                  <a:lnTo>
                    <a:pt x="1386614" y="930260"/>
                  </a:lnTo>
                  <a:lnTo>
                    <a:pt x="1407408" y="971615"/>
                  </a:lnTo>
                  <a:lnTo>
                    <a:pt x="1422789" y="1015807"/>
                  </a:lnTo>
                  <a:lnTo>
                    <a:pt x="1432332" y="1062410"/>
                  </a:lnTo>
                  <a:lnTo>
                    <a:pt x="1435607" y="1110996"/>
                  </a:lnTo>
                  <a:lnTo>
                    <a:pt x="1432332" y="1159581"/>
                  </a:lnTo>
                  <a:lnTo>
                    <a:pt x="1422789" y="1206184"/>
                  </a:lnTo>
                  <a:lnTo>
                    <a:pt x="1407408" y="1250376"/>
                  </a:lnTo>
                  <a:lnTo>
                    <a:pt x="1386614" y="1291731"/>
                  </a:lnTo>
                  <a:lnTo>
                    <a:pt x="1360835" y="1329820"/>
                  </a:lnTo>
                  <a:lnTo>
                    <a:pt x="1330499" y="1364218"/>
                  </a:lnTo>
                  <a:lnTo>
                    <a:pt x="1296033" y="1394495"/>
                  </a:lnTo>
                  <a:lnTo>
                    <a:pt x="1257864" y="1420226"/>
                  </a:lnTo>
                  <a:lnTo>
                    <a:pt x="1216419" y="1440983"/>
                  </a:lnTo>
                  <a:lnTo>
                    <a:pt x="1172127" y="1456338"/>
                  </a:lnTo>
                  <a:lnTo>
                    <a:pt x="1125413" y="1465865"/>
                  </a:lnTo>
                  <a:lnTo>
                    <a:pt x="1076705" y="1469136"/>
                  </a:lnTo>
                  <a:lnTo>
                    <a:pt x="1027998" y="1465865"/>
                  </a:lnTo>
                  <a:lnTo>
                    <a:pt x="981284" y="1456338"/>
                  </a:lnTo>
                  <a:lnTo>
                    <a:pt x="936992" y="1440983"/>
                  </a:lnTo>
                  <a:lnTo>
                    <a:pt x="895547" y="1420226"/>
                  </a:lnTo>
                  <a:lnTo>
                    <a:pt x="857378" y="1394495"/>
                  </a:lnTo>
                  <a:lnTo>
                    <a:pt x="822912" y="1364218"/>
                  </a:lnTo>
                  <a:lnTo>
                    <a:pt x="792576" y="1329820"/>
                  </a:lnTo>
                  <a:lnTo>
                    <a:pt x="766797" y="1291731"/>
                  </a:lnTo>
                  <a:lnTo>
                    <a:pt x="746003" y="1250376"/>
                  </a:lnTo>
                  <a:lnTo>
                    <a:pt x="730622" y="1206184"/>
                  </a:lnTo>
                  <a:lnTo>
                    <a:pt x="721079" y="1159581"/>
                  </a:lnTo>
                  <a:lnTo>
                    <a:pt x="717803" y="1110996"/>
                  </a:lnTo>
                  <a:close/>
                </a:path>
                <a:path w="2152015" h="2186940">
                  <a:moveTo>
                    <a:pt x="0" y="1810512"/>
                  </a:moveTo>
                  <a:lnTo>
                    <a:pt x="3275" y="1761926"/>
                  </a:lnTo>
                  <a:lnTo>
                    <a:pt x="12818" y="1715323"/>
                  </a:lnTo>
                  <a:lnTo>
                    <a:pt x="28199" y="1671131"/>
                  </a:lnTo>
                  <a:lnTo>
                    <a:pt x="48993" y="1629776"/>
                  </a:lnTo>
                  <a:lnTo>
                    <a:pt x="74772" y="1591687"/>
                  </a:lnTo>
                  <a:lnTo>
                    <a:pt x="105108" y="1557289"/>
                  </a:lnTo>
                  <a:lnTo>
                    <a:pt x="139574" y="1527012"/>
                  </a:lnTo>
                  <a:lnTo>
                    <a:pt x="177743" y="1501281"/>
                  </a:lnTo>
                  <a:lnTo>
                    <a:pt x="219188" y="1480524"/>
                  </a:lnTo>
                  <a:lnTo>
                    <a:pt x="263480" y="1465169"/>
                  </a:lnTo>
                  <a:lnTo>
                    <a:pt x="310194" y="1455642"/>
                  </a:lnTo>
                  <a:lnTo>
                    <a:pt x="358901" y="1452372"/>
                  </a:lnTo>
                  <a:lnTo>
                    <a:pt x="407609" y="1455642"/>
                  </a:lnTo>
                  <a:lnTo>
                    <a:pt x="454323" y="1465169"/>
                  </a:lnTo>
                  <a:lnTo>
                    <a:pt x="498615" y="1480524"/>
                  </a:lnTo>
                  <a:lnTo>
                    <a:pt x="540060" y="1501281"/>
                  </a:lnTo>
                  <a:lnTo>
                    <a:pt x="578229" y="1527012"/>
                  </a:lnTo>
                  <a:lnTo>
                    <a:pt x="612695" y="1557289"/>
                  </a:lnTo>
                  <a:lnTo>
                    <a:pt x="643031" y="1591687"/>
                  </a:lnTo>
                  <a:lnTo>
                    <a:pt x="668810" y="1629776"/>
                  </a:lnTo>
                  <a:lnTo>
                    <a:pt x="689604" y="1671131"/>
                  </a:lnTo>
                  <a:lnTo>
                    <a:pt x="704985" y="1715323"/>
                  </a:lnTo>
                  <a:lnTo>
                    <a:pt x="714528" y="1761926"/>
                  </a:lnTo>
                  <a:lnTo>
                    <a:pt x="717803" y="1810512"/>
                  </a:lnTo>
                  <a:lnTo>
                    <a:pt x="714528" y="1859097"/>
                  </a:lnTo>
                  <a:lnTo>
                    <a:pt x="704985" y="1905700"/>
                  </a:lnTo>
                  <a:lnTo>
                    <a:pt x="689604" y="1949892"/>
                  </a:lnTo>
                  <a:lnTo>
                    <a:pt x="668810" y="1991247"/>
                  </a:lnTo>
                  <a:lnTo>
                    <a:pt x="643031" y="2029336"/>
                  </a:lnTo>
                  <a:lnTo>
                    <a:pt x="612695" y="2063734"/>
                  </a:lnTo>
                  <a:lnTo>
                    <a:pt x="578229" y="2094011"/>
                  </a:lnTo>
                  <a:lnTo>
                    <a:pt x="540060" y="2119742"/>
                  </a:lnTo>
                  <a:lnTo>
                    <a:pt x="498615" y="2140499"/>
                  </a:lnTo>
                  <a:lnTo>
                    <a:pt x="454323" y="2155854"/>
                  </a:lnTo>
                  <a:lnTo>
                    <a:pt x="407609" y="2165381"/>
                  </a:lnTo>
                  <a:lnTo>
                    <a:pt x="358901" y="2168652"/>
                  </a:lnTo>
                  <a:lnTo>
                    <a:pt x="310194" y="2165381"/>
                  </a:lnTo>
                  <a:lnTo>
                    <a:pt x="263480" y="2155854"/>
                  </a:lnTo>
                  <a:lnTo>
                    <a:pt x="219188" y="2140499"/>
                  </a:lnTo>
                  <a:lnTo>
                    <a:pt x="177743" y="2119742"/>
                  </a:lnTo>
                  <a:lnTo>
                    <a:pt x="139574" y="2094011"/>
                  </a:lnTo>
                  <a:lnTo>
                    <a:pt x="105108" y="2063734"/>
                  </a:lnTo>
                  <a:lnTo>
                    <a:pt x="74772" y="2029336"/>
                  </a:lnTo>
                  <a:lnTo>
                    <a:pt x="48993" y="1991247"/>
                  </a:lnTo>
                  <a:lnTo>
                    <a:pt x="28199" y="1949892"/>
                  </a:lnTo>
                  <a:lnTo>
                    <a:pt x="12818" y="1905700"/>
                  </a:lnTo>
                  <a:lnTo>
                    <a:pt x="3275" y="1859097"/>
                  </a:lnTo>
                  <a:lnTo>
                    <a:pt x="0" y="1810512"/>
                  </a:lnTo>
                  <a:close/>
                </a:path>
                <a:path w="2152015" h="2186940">
                  <a:moveTo>
                    <a:pt x="1435607" y="1828038"/>
                  </a:moveTo>
                  <a:lnTo>
                    <a:pt x="1438878" y="1779330"/>
                  </a:lnTo>
                  <a:lnTo>
                    <a:pt x="1448405" y="1732616"/>
                  </a:lnTo>
                  <a:lnTo>
                    <a:pt x="1463760" y="1688324"/>
                  </a:lnTo>
                  <a:lnTo>
                    <a:pt x="1484517" y="1646879"/>
                  </a:lnTo>
                  <a:lnTo>
                    <a:pt x="1510248" y="1608710"/>
                  </a:lnTo>
                  <a:lnTo>
                    <a:pt x="1540525" y="1574244"/>
                  </a:lnTo>
                  <a:lnTo>
                    <a:pt x="1574923" y="1543908"/>
                  </a:lnTo>
                  <a:lnTo>
                    <a:pt x="1613012" y="1518129"/>
                  </a:lnTo>
                  <a:lnTo>
                    <a:pt x="1654367" y="1497335"/>
                  </a:lnTo>
                  <a:lnTo>
                    <a:pt x="1698559" y="1481954"/>
                  </a:lnTo>
                  <a:lnTo>
                    <a:pt x="1745162" y="1472411"/>
                  </a:lnTo>
                  <a:lnTo>
                    <a:pt x="1793748" y="1469136"/>
                  </a:lnTo>
                  <a:lnTo>
                    <a:pt x="1842333" y="1472411"/>
                  </a:lnTo>
                  <a:lnTo>
                    <a:pt x="1888936" y="1481954"/>
                  </a:lnTo>
                  <a:lnTo>
                    <a:pt x="1933128" y="1497335"/>
                  </a:lnTo>
                  <a:lnTo>
                    <a:pt x="1974483" y="1518129"/>
                  </a:lnTo>
                  <a:lnTo>
                    <a:pt x="2012572" y="1543908"/>
                  </a:lnTo>
                  <a:lnTo>
                    <a:pt x="2046970" y="1574244"/>
                  </a:lnTo>
                  <a:lnTo>
                    <a:pt x="2077247" y="1608710"/>
                  </a:lnTo>
                  <a:lnTo>
                    <a:pt x="2102978" y="1646879"/>
                  </a:lnTo>
                  <a:lnTo>
                    <a:pt x="2123735" y="1688324"/>
                  </a:lnTo>
                  <a:lnTo>
                    <a:pt x="2139090" y="1732616"/>
                  </a:lnTo>
                  <a:lnTo>
                    <a:pt x="2148617" y="1779330"/>
                  </a:lnTo>
                  <a:lnTo>
                    <a:pt x="2151887" y="1828038"/>
                  </a:lnTo>
                  <a:lnTo>
                    <a:pt x="2148617" y="1876745"/>
                  </a:lnTo>
                  <a:lnTo>
                    <a:pt x="2139090" y="1923459"/>
                  </a:lnTo>
                  <a:lnTo>
                    <a:pt x="2123735" y="1967751"/>
                  </a:lnTo>
                  <a:lnTo>
                    <a:pt x="2102978" y="2009196"/>
                  </a:lnTo>
                  <a:lnTo>
                    <a:pt x="2077247" y="2047365"/>
                  </a:lnTo>
                  <a:lnTo>
                    <a:pt x="2046970" y="2081831"/>
                  </a:lnTo>
                  <a:lnTo>
                    <a:pt x="2012572" y="2112167"/>
                  </a:lnTo>
                  <a:lnTo>
                    <a:pt x="1974483" y="2137946"/>
                  </a:lnTo>
                  <a:lnTo>
                    <a:pt x="1933128" y="2158740"/>
                  </a:lnTo>
                  <a:lnTo>
                    <a:pt x="1888936" y="2174121"/>
                  </a:lnTo>
                  <a:lnTo>
                    <a:pt x="1842333" y="2183664"/>
                  </a:lnTo>
                  <a:lnTo>
                    <a:pt x="1793748" y="2186940"/>
                  </a:lnTo>
                  <a:lnTo>
                    <a:pt x="1745162" y="2183664"/>
                  </a:lnTo>
                  <a:lnTo>
                    <a:pt x="1698559" y="2174121"/>
                  </a:lnTo>
                  <a:lnTo>
                    <a:pt x="1654367" y="2158740"/>
                  </a:lnTo>
                  <a:lnTo>
                    <a:pt x="1613012" y="2137946"/>
                  </a:lnTo>
                  <a:lnTo>
                    <a:pt x="1574923" y="2112167"/>
                  </a:lnTo>
                  <a:lnTo>
                    <a:pt x="1540525" y="2081831"/>
                  </a:lnTo>
                  <a:lnTo>
                    <a:pt x="1510248" y="2047365"/>
                  </a:lnTo>
                  <a:lnTo>
                    <a:pt x="1484517" y="2009196"/>
                  </a:lnTo>
                  <a:lnTo>
                    <a:pt x="1463760" y="1967751"/>
                  </a:lnTo>
                  <a:lnTo>
                    <a:pt x="1448405" y="1923459"/>
                  </a:lnTo>
                  <a:lnTo>
                    <a:pt x="1438878" y="1876745"/>
                  </a:lnTo>
                  <a:lnTo>
                    <a:pt x="1435607" y="1828038"/>
                  </a:lnTo>
                  <a:close/>
                </a:path>
                <a:path w="2152015" h="2186940">
                  <a:moveTo>
                    <a:pt x="0" y="358139"/>
                  </a:moveTo>
                  <a:lnTo>
                    <a:pt x="3275" y="309554"/>
                  </a:lnTo>
                  <a:lnTo>
                    <a:pt x="12818" y="262951"/>
                  </a:lnTo>
                  <a:lnTo>
                    <a:pt x="28199" y="218759"/>
                  </a:lnTo>
                  <a:lnTo>
                    <a:pt x="48993" y="177404"/>
                  </a:lnTo>
                  <a:lnTo>
                    <a:pt x="74772" y="139315"/>
                  </a:lnTo>
                  <a:lnTo>
                    <a:pt x="105108" y="104917"/>
                  </a:lnTo>
                  <a:lnTo>
                    <a:pt x="139574" y="74640"/>
                  </a:lnTo>
                  <a:lnTo>
                    <a:pt x="177743" y="48909"/>
                  </a:lnTo>
                  <a:lnTo>
                    <a:pt x="219188" y="28152"/>
                  </a:lnTo>
                  <a:lnTo>
                    <a:pt x="263480" y="12797"/>
                  </a:lnTo>
                  <a:lnTo>
                    <a:pt x="310194" y="3270"/>
                  </a:lnTo>
                  <a:lnTo>
                    <a:pt x="358901" y="0"/>
                  </a:lnTo>
                  <a:lnTo>
                    <a:pt x="407609" y="3270"/>
                  </a:lnTo>
                  <a:lnTo>
                    <a:pt x="454323" y="12797"/>
                  </a:lnTo>
                  <a:lnTo>
                    <a:pt x="498615" y="28152"/>
                  </a:lnTo>
                  <a:lnTo>
                    <a:pt x="540060" y="48909"/>
                  </a:lnTo>
                  <a:lnTo>
                    <a:pt x="578229" y="74640"/>
                  </a:lnTo>
                  <a:lnTo>
                    <a:pt x="612695" y="104917"/>
                  </a:lnTo>
                  <a:lnTo>
                    <a:pt x="643031" y="139315"/>
                  </a:lnTo>
                  <a:lnTo>
                    <a:pt x="668810" y="177404"/>
                  </a:lnTo>
                  <a:lnTo>
                    <a:pt x="689604" y="218759"/>
                  </a:lnTo>
                  <a:lnTo>
                    <a:pt x="704985" y="262951"/>
                  </a:lnTo>
                  <a:lnTo>
                    <a:pt x="714528" y="309554"/>
                  </a:lnTo>
                  <a:lnTo>
                    <a:pt x="717803" y="358139"/>
                  </a:lnTo>
                  <a:lnTo>
                    <a:pt x="714528" y="406725"/>
                  </a:lnTo>
                  <a:lnTo>
                    <a:pt x="704985" y="453328"/>
                  </a:lnTo>
                  <a:lnTo>
                    <a:pt x="689604" y="497520"/>
                  </a:lnTo>
                  <a:lnTo>
                    <a:pt x="668810" y="538875"/>
                  </a:lnTo>
                  <a:lnTo>
                    <a:pt x="643031" y="576964"/>
                  </a:lnTo>
                  <a:lnTo>
                    <a:pt x="612695" y="611362"/>
                  </a:lnTo>
                  <a:lnTo>
                    <a:pt x="578229" y="641639"/>
                  </a:lnTo>
                  <a:lnTo>
                    <a:pt x="540060" y="667370"/>
                  </a:lnTo>
                  <a:lnTo>
                    <a:pt x="498615" y="688127"/>
                  </a:lnTo>
                  <a:lnTo>
                    <a:pt x="454323" y="703482"/>
                  </a:lnTo>
                  <a:lnTo>
                    <a:pt x="407609" y="713009"/>
                  </a:lnTo>
                  <a:lnTo>
                    <a:pt x="358901" y="716279"/>
                  </a:lnTo>
                  <a:lnTo>
                    <a:pt x="310194" y="713009"/>
                  </a:lnTo>
                  <a:lnTo>
                    <a:pt x="263480" y="703482"/>
                  </a:lnTo>
                  <a:lnTo>
                    <a:pt x="219188" y="688127"/>
                  </a:lnTo>
                  <a:lnTo>
                    <a:pt x="177743" y="667370"/>
                  </a:lnTo>
                  <a:lnTo>
                    <a:pt x="139574" y="641639"/>
                  </a:lnTo>
                  <a:lnTo>
                    <a:pt x="105108" y="611362"/>
                  </a:lnTo>
                  <a:lnTo>
                    <a:pt x="74772" y="576964"/>
                  </a:lnTo>
                  <a:lnTo>
                    <a:pt x="48993" y="538875"/>
                  </a:lnTo>
                  <a:lnTo>
                    <a:pt x="28199" y="497520"/>
                  </a:lnTo>
                  <a:lnTo>
                    <a:pt x="12818" y="453328"/>
                  </a:lnTo>
                  <a:lnTo>
                    <a:pt x="3275" y="406725"/>
                  </a:lnTo>
                  <a:lnTo>
                    <a:pt x="0" y="358139"/>
                  </a:lnTo>
                  <a:close/>
                </a:path>
              </a:pathLst>
            </a:custGeom>
            <a:ln w="25908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708142" y="2401061"/>
              <a:ext cx="210185" cy="227965"/>
            </a:xfrm>
            <a:custGeom>
              <a:avLst/>
              <a:gdLst/>
              <a:ahLst/>
              <a:cxnLst/>
              <a:rect l="l" t="t" r="r" b="b"/>
              <a:pathLst>
                <a:path w="210185" h="227964">
                  <a:moveTo>
                    <a:pt x="210058" y="0"/>
                  </a:moveTo>
                  <a:lnTo>
                    <a:pt x="0" y="227964"/>
                  </a:lnTo>
                </a:path>
              </a:pathLst>
            </a:custGeom>
            <a:ln w="25908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/>
          <p:nvPr/>
        </p:nvSpPr>
        <p:spPr>
          <a:xfrm>
            <a:off x="4964429" y="3109722"/>
            <a:ext cx="210185" cy="227965"/>
          </a:xfrm>
          <a:custGeom>
            <a:avLst/>
            <a:gdLst/>
            <a:ahLst/>
            <a:cxnLst/>
            <a:rect l="l" t="t" r="r" b="b"/>
            <a:pathLst>
              <a:path w="210185" h="227964">
                <a:moveTo>
                  <a:pt x="210058" y="0"/>
                </a:moveTo>
                <a:lnTo>
                  <a:pt x="0" y="227964"/>
                </a:lnTo>
              </a:path>
            </a:pathLst>
          </a:custGeom>
          <a:ln w="25908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444234" y="3153917"/>
            <a:ext cx="192405" cy="192405"/>
          </a:xfrm>
          <a:custGeom>
            <a:avLst/>
            <a:gdLst/>
            <a:ahLst/>
            <a:cxnLst/>
            <a:rect l="l" t="t" r="r" b="b"/>
            <a:pathLst>
              <a:path w="192404" h="192404">
                <a:moveTo>
                  <a:pt x="192150" y="0"/>
                </a:moveTo>
                <a:lnTo>
                  <a:pt x="0" y="192151"/>
                </a:lnTo>
              </a:path>
            </a:pathLst>
          </a:custGeom>
          <a:ln w="25908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143750" y="3153917"/>
            <a:ext cx="221615" cy="212725"/>
          </a:xfrm>
          <a:custGeom>
            <a:avLst/>
            <a:gdLst/>
            <a:ahLst/>
            <a:cxnLst/>
            <a:rect l="l" t="t" r="r" b="b"/>
            <a:pathLst>
              <a:path w="221615" h="212725">
                <a:moveTo>
                  <a:pt x="221615" y="212598"/>
                </a:moveTo>
                <a:lnTo>
                  <a:pt x="0" y="0"/>
                </a:lnTo>
              </a:path>
            </a:pathLst>
          </a:custGeom>
          <a:ln w="25908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425946" y="2401061"/>
            <a:ext cx="210185" cy="246379"/>
          </a:xfrm>
          <a:custGeom>
            <a:avLst/>
            <a:gdLst/>
            <a:ahLst/>
            <a:cxnLst/>
            <a:rect l="l" t="t" r="r" b="b"/>
            <a:pathLst>
              <a:path w="210184" h="246380">
                <a:moveTo>
                  <a:pt x="210057" y="245872"/>
                </a:moveTo>
                <a:lnTo>
                  <a:pt x="0" y="0"/>
                </a:lnTo>
              </a:path>
            </a:pathLst>
          </a:custGeom>
          <a:ln w="25908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866126" y="3886961"/>
            <a:ext cx="223520" cy="223520"/>
          </a:xfrm>
          <a:custGeom>
            <a:avLst/>
            <a:gdLst/>
            <a:ahLst/>
            <a:cxnLst/>
            <a:rect l="l" t="t" r="r" b="b"/>
            <a:pathLst>
              <a:path w="223520" h="223520">
                <a:moveTo>
                  <a:pt x="223520" y="223519"/>
                </a:moveTo>
                <a:lnTo>
                  <a:pt x="0" y="0"/>
                </a:lnTo>
              </a:path>
            </a:pathLst>
          </a:custGeom>
          <a:ln w="25908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356353" y="3899153"/>
            <a:ext cx="179705" cy="177165"/>
          </a:xfrm>
          <a:custGeom>
            <a:avLst/>
            <a:gdLst/>
            <a:ahLst/>
            <a:cxnLst/>
            <a:rect l="l" t="t" r="r" b="b"/>
            <a:pathLst>
              <a:path w="179704" h="177164">
                <a:moveTo>
                  <a:pt x="179450" y="0"/>
                </a:moveTo>
                <a:lnTo>
                  <a:pt x="0" y="177165"/>
                </a:lnTo>
              </a:path>
            </a:pathLst>
          </a:custGeom>
          <a:ln w="25908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372867" y="1776983"/>
            <a:ext cx="7676387" cy="448970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6991" y="893699"/>
            <a:ext cx="8358885" cy="27432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372867" y="1776983"/>
            <a:ext cx="7676387" cy="448970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34593" y="445897"/>
            <a:ext cx="1748155" cy="609600"/>
            <a:chOff x="634593" y="445897"/>
            <a:chExt cx="1748155" cy="6096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4593" y="445897"/>
              <a:ext cx="1554480" cy="304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4593" y="750392"/>
              <a:ext cx="251459" cy="30510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1793" y="750392"/>
              <a:ext cx="1290828" cy="305104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08158" y="4764989"/>
            <a:ext cx="1361440" cy="305104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9434321" y="4907279"/>
            <a:ext cx="381635" cy="223520"/>
          </a:xfrm>
          <a:custGeom>
            <a:avLst/>
            <a:gdLst/>
            <a:ahLst/>
            <a:cxnLst/>
            <a:rect l="l" t="t" r="r" b="b"/>
            <a:pathLst>
              <a:path w="381634" h="223520">
                <a:moveTo>
                  <a:pt x="72389" y="146304"/>
                </a:moveTo>
                <a:lnTo>
                  <a:pt x="0" y="194437"/>
                </a:lnTo>
                <a:lnTo>
                  <a:pt x="81914" y="223393"/>
                </a:lnTo>
                <a:lnTo>
                  <a:pt x="78917" y="199136"/>
                </a:lnTo>
                <a:lnTo>
                  <a:pt x="66548" y="199136"/>
                </a:lnTo>
                <a:lnTo>
                  <a:pt x="61975" y="173609"/>
                </a:lnTo>
                <a:lnTo>
                  <a:pt x="75487" y="171370"/>
                </a:lnTo>
                <a:lnTo>
                  <a:pt x="72389" y="146304"/>
                </a:lnTo>
                <a:close/>
              </a:path>
              <a:path w="381634" h="223520">
                <a:moveTo>
                  <a:pt x="75487" y="171370"/>
                </a:moveTo>
                <a:lnTo>
                  <a:pt x="61975" y="173609"/>
                </a:lnTo>
                <a:lnTo>
                  <a:pt x="66548" y="199136"/>
                </a:lnTo>
                <a:lnTo>
                  <a:pt x="78646" y="196936"/>
                </a:lnTo>
                <a:lnTo>
                  <a:pt x="75487" y="171370"/>
                </a:lnTo>
                <a:close/>
              </a:path>
              <a:path w="381634" h="223520">
                <a:moveTo>
                  <a:pt x="78646" y="196936"/>
                </a:moveTo>
                <a:lnTo>
                  <a:pt x="66548" y="199136"/>
                </a:lnTo>
                <a:lnTo>
                  <a:pt x="78917" y="199136"/>
                </a:lnTo>
                <a:lnTo>
                  <a:pt x="78646" y="196936"/>
                </a:lnTo>
                <a:close/>
              </a:path>
              <a:path w="381634" h="223520">
                <a:moveTo>
                  <a:pt x="170966" y="121085"/>
                </a:moveTo>
                <a:lnTo>
                  <a:pt x="137159" y="148463"/>
                </a:lnTo>
                <a:lnTo>
                  <a:pt x="97789" y="165481"/>
                </a:lnTo>
                <a:lnTo>
                  <a:pt x="75487" y="171370"/>
                </a:lnTo>
                <a:lnTo>
                  <a:pt x="78646" y="196936"/>
                </a:lnTo>
                <a:lnTo>
                  <a:pt x="122300" y="184023"/>
                </a:lnTo>
                <a:lnTo>
                  <a:pt x="163068" y="162814"/>
                </a:lnTo>
                <a:lnTo>
                  <a:pt x="191897" y="136398"/>
                </a:lnTo>
                <a:lnTo>
                  <a:pt x="197357" y="127508"/>
                </a:lnTo>
                <a:lnTo>
                  <a:pt x="197866" y="126873"/>
                </a:lnTo>
                <a:lnTo>
                  <a:pt x="198247" y="126111"/>
                </a:lnTo>
                <a:lnTo>
                  <a:pt x="198500" y="125349"/>
                </a:lnTo>
                <a:lnTo>
                  <a:pt x="199733" y="122174"/>
                </a:lnTo>
                <a:lnTo>
                  <a:pt x="170306" y="122174"/>
                </a:lnTo>
                <a:lnTo>
                  <a:pt x="170966" y="121085"/>
                </a:lnTo>
                <a:close/>
              </a:path>
              <a:path w="381634" h="223520">
                <a:moveTo>
                  <a:pt x="171450" y="120523"/>
                </a:moveTo>
                <a:lnTo>
                  <a:pt x="170966" y="121085"/>
                </a:lnTo>
                <a:lnTo>
                  <a:pt x="170306" y="122174"/>
                </a:lnTo>
                <a:lnTo>
                  <a:pt x="171450" y="120523"/>
                </a:lnTo>
                <a:close/>
              </a:path>
              <a:path w="381634" h="223520">
                <a:moveTo>
                  <a:pt x="200373" y="120523"/>
                </a:moveTo>
                <a:lnTo>
                  <a:pt x="171450" y="120523"/>
                </a:lnTo>
                <a:lnTo>
                  <a:pt x="170306" y="122174"/>
                </a:lnTo>
                <a:lnTo>
                  <a:pt x="199733" y="122174"/>
                </a:lnTo>
                <a:lnTo>
                  <a:pt x="200373" y="120523"/>
                </a:lnTo>
                <a:close/>
              </a:path>
              <a:path w="381634" h="223520">
                <a:moveTo>
                  <a:pt x="174675" y="114965"/>
                </a:moveTo>
                <a:lnTo>
                  <a:pt x="170966" y="121085"/>
                </a:lnTo>
                <a:lnTo>
                  <a:pt x="171450" y="120523"/>
                </a:lnTo>
                <a:lnTo>
                  <a:pt x="200373" y="120523"/>
                </a:lnTo>
                <a:lnTo>
                  <a:pt x="201802" y="116840"/>
                </a:lnTo>
                <a:lnTo>
                  <a:pt x="201993" y="116078"/>
                </a:lnTo>
                <a:lnTo>
                  <a:pt x="174244" y="116078"/>
                </a:lnTo>
                <a:lnTo>
                  <a:pt x="174675" y="114965"/>
                </a:lnTo>
                <a:close/>
              </a:path>
              <a:path w="381634" h="223520">
                <a:moveTo>
                  <a:pt x="175386" y="113792"/>
                </a:moveTo>
                <a:lnTo>
                  <a:pt x="174675" y="114965"/>
                </a:lnTo>
                <a:lnTo>
                  <a:pt x="174244" y="116078"/>
                </a:lnTo>
                <a:lnTo>
                  <a:pt x="175386" y="113792"/>
                </a:lnTo>
                <a:close/>
              </a:path>
              <a:path w="381634" h="223520">
                <a:moveTo>
                  <a:pt x="202446" y="113792"/>
                </a:moveTo>
                <a:lnTo>
                  <a:pt x="175386" y="113792"/>
                </a:lnTo>
                <a:lnTo>
                  <a:pt x="174244" y="116078"/>
                </a:lnTo>
                <a:lnTo>
                  <a:pt x="201993" y="116078"/>
                </a:lnTo>
                <a:lnTo>
                  <a:pt x="202310" y="114808"/>
                </a:lnTo>
                <a:lnTo>
                  <a:pt x="202446" y="113792"/>
                </a:lnTo>
                <a:close/>
              </a:path>
              <a:path w="381634" h="223520">
                <a:moveTo>
                  <a:pt x="176971" y="109050"/>
                </a:moveTo>
                <a:lnTo>
                  <a:pt x="174675" y="114965"/>
                </a:lnTo>
                <a:lnTo>
                  <a:pt x="175386" y="113792"/>
                </a:lnTo>
                <a:lnTo>
                  <a:pt x="202446" y="113792"/>
                </a:lnTo>
                <a:lnTo>
                  <a:pt x="202869" y="110617"/>
                </a:lnTo>
                <a:lnTo>
                  <a:pt x="176783" y="110617"/>
                </a:lnTo>
                <a:lnTo>
                  <a:pt x="176971" y="109050"/>
                </a:lnTo>
                <a:close/>
              </a:path>
              <a:path w="381634" h="223520">
                <a:moveTo>
                  <a:pt x="177546" y="107569"/>
                </a:moveTo>
                <a:lnTo>
                  <a:pt x="176971" y="109050"/>
                </a:lnTo>
                <a:lnTo>
                  <a:pt x="176783" y="110617"/>
                </a:lnTo>
                <a:lnTo>
                  <a:pt x="177546" y="107569"/>
                </a:lnTo>
                <a:close/>
              </a:path>
              <a:path w="381634" h="223520">
                <a:moveTo>
                  <a:pt x="203276" y="107569"/>
                </a:moveTo>
                <a:lnTo>
                  <a:pt x="177546" y="107569"/>
                </a:lnTo>
                <a:lnTo>
                  <a:pt x="176783" y="110617"/>
                </a:lnTo>
                <a:lnTo>
                  <a:pt x="202869" y="110617"/>
                </a:lnTo>
                <a:lnTo>
                  <a:pt x="203276" y="107569"/>
                </a:lnTo>
                <a:close/>
              </a:path>
              <a:path w="381634" h="223520">
                <a:moveTo>
                  <a:pt x="381000" y="0"/>
                </a:moveTo>
                <a:lnTo>
                  <a:pt x="326517" y="4572"/>
                </a:lnTo>
                <a:lnTo>
                  <a:pt x="275335" y="17272"/>
                </a:lnTo>
                <a:lnTo>
                  <a:pt x="231521" y="36576"/>
                </a:lnTo>
                <a:lnTo>
                  <a:pt x="198374" y="60706"/>
                </a:lnTo>
                <a:lnTo>
                  <a:pt x="183938" y="80010"/>
                </a:lnTo>
                <a:lnTo>
                  <a:pt x="183514" y="80645"/>
                </a:lnTo>
                <a:lnTo>
                  <a:pt x="183133" y="81407"/>
                </a:lnTo>
                <a:lnTo>
                  <a:pt x="182879" y="82169"/>
                </a:lnTo>
                <a:lnTo>
                  <a:pt x="179577" y="90678"/>
                </a:lnTo>
                <a:lnTo>
                  <a:pt x="179324" y="91567"/>
                </a:lnTo>
                <a:lnTo>
                  <a:pt x="179070" y="92583"/>
                </a:lnTo>
                <a:lnTo>
                  <a:pt x="177800" y="102108"/>
                </a:lnTo>
                <a:lnTo>
                  <a:pt x="176971" y="109050"/>
                </a:lnTo>
                <a:lnTo>
                  <a:pt x="177546" y="107569"/>
                </a:lnTo>
                <a:lnTo>
                  <a:pt x="203276" y="107569"/>
                </a:lnTo>
                <a:lnTo>
                  <a:pt x="203580" y="105283"/>
                </a:lnTo>
                <a:lnTo>
                  <a:pt x="204242" y="99822"/>
                </a:lnTo>
                <a:lnTo>
                  <a:pt x="203834" y="99822"/>
                </a:lnTo>
                <a:lnTo>
                  <a:pt x="204597" y="96901"/>
                </a:lnTo>
                <a:lnTo>
                  <a:pt x="204985" y="96901"/>
                </a:lnTo>
                <a:lnTo>
                  <a:pt x="206286" y="93599"/>
                </a:lnTo>
                <a:lnTo>
                  <a:pt x="205994" y="93599"/>
                </a:lnTo>
                <a:lnTo>
                  <a:pt x="207136" y="91440"/>
                </a:lnTo>
                <a:lnTo>
                  <a:pt x="207322" y="91440"/>
                </a:lnTo>
                <a:lnTo>
                  <a:pt x="210136" y="86868"/>
                </a:lnTo>
                <a:lnTo>
                  <a:pt x="209930" y="86868"/>
                </a:lnTo>
                <a:lnTo>
                  <a:pt x="211074" y="85344"/>
                </a:lnTo>
                <a:lnTo>
                  <a:pt x="211229" y="85344"/>
                </a:lnTo>
                <a:lnTo>
                  <a:pt x="215773" y="80010"/>
                </a:lnTo>
                <a:lnTo>
                  <a:pt x="223520" y="73025"/>
                </a:lnTo>
                <a:lnTo>
                  <a:pt x="268731" y="47371"/>
                </a:lnTo>
                <a:lnTo>
                  <a:pt x="313817" y="33528"/>
                </a:lnTo>
                <a:lnTo>
                  <a:pt x="363854" y="26416"/>
                </a:lnTo>
                <a:lnTo>
                  <a:pt x="381634" y="25908"/>
                </a:lnTo>
                <a:lnTo>
                  <a:pt x="381000" y="0"/>
                </a:lnTo>
                <a:close/>
              </a:path>
              <a:path w="381634" h="223520">
                <a:moveTo>
                  <a:pt x="204597" y="96901"/>
                </a:moveTo>
                <a:lnTo>
                  <a:pt x="203834" y="99822"/>
                </a:lnTo>
                <a:lnTo>
                  <a:pt x="204424" y="98326"/>
                </a:lnTo>
                <a:lnTo>
                  <a:pt x="204597" y="96901"/>
                </a:lnTo>
                <a:close/>
              </a:path>
              <a:path w="381634" h="223520">
                <a:moveTo>
                  <a:pt x="204424" y="98326"/>
                </a:moveTo>
                <a:lnTo>
                  <a:pt x="203834" y="99822"/>
                </a:lnTo>
                <a:lnTo>
                  <a:pt x="204242" y="99822"/>
                </a:lnTo>
                <a:lnTo>
                  <a:pt x="204424" y="98326"/>
                </a:lnTo>
                <a:close/>
              </a:path>
              <a:path w="381634" h="223520">
                <a:moveTo>
                  <a:pt x="204985" y="96901"/>
                </a:moveTo>
                <a:lnTo>
                  <a:pt x="204597" y="96901"/>
                </a:lnTo>
                <a:lnTo>
                  <a:pt x="204424" y="98326"/>
                </a:lnTo>
                <a:lnTo>
                  <a:pt x="204985" y="96901"/>
                </a:lnTo>
                <a:close/>
              </a:path>
              <a:path w="381634" h="223520">
                <a:moveTo>
                  <a:pt x="207136" y="91440"/>
                </a:moveTo>
                <a:lnTo>
                  <a:pt x="205994" y="93599"/>
                </a:lnTo>
                <a:lnTo>
                  <a:pt x="206806" y="92278"/>
                </a:lnTo>
                <a:lnTo>
                  <a:pt x="207136" y="91440"/>
                </a:lnTo>
                <a:close/>
              </a:path>
              <a:path w="381634" h="223520">
                <a:moveTo>
                  <a:pt x="206806" y="92278"/>
                </a:moveTo>
                <a:lnTo>
                  <a:pt x="205994" y="93599"/>
                </a:lnTo>
                <a:lnTo>
                  <a:pt x="206286" y="93599"/>
                </a:lnTo>
                <a:lnTo>
                  <a:pt x="206806" y="92278"/>
                </a:lnTo>
                <a:close/>
              </a:path>
              <a:path w="381634" h="223520">
                <a:moveTo>
                  <a:pt x="207322" y="91440"/>
                </a:moveTo>
                <a:lnTo>
                  <a:pt x="207136" y="91440"/>
                </a:lnTo>
                <a:lnTo>
                  <a:pt x="206806" y="92278"/>
                </a:lnTo>
                <a:lnTo>
                  <a:pt x="207322" y="91440"/>
                </a:lnTo>
                <a:close/>
              </a:path>
              <a:path w="381634" h="223520">
                <a:moveTo>
                  <a:pt x="211074" y="85344"/>
                </a:moveTo>
                <a:lnTo>
                  <a:pt x="209930" y="86868"/>
                </a:lnTo>
                <a:lnTo>
                  <a:pt x="210670" y="86000"/>
                </a:lnTo>
                <a:lnTo>
                  <a:pt x="211074" y="85344"/>
                </a:lnTo>
                <a:close/>
              </a:path>
              <a:path w="381634" h="223520">
                <a:moveTo>
                  <a:pt x="210670" y="86000"/>
                </a:moveTo>
                <a:lnTo>
                  <a:pt x="209930" y="86868"/>
                </a:lnTo>
                <a:lnTo>
                  <a:pt x="210136" y="86868"/>
                </a:lnTo>
                <a:lnTo>
                  <a:pt x="210670" y="86000"/>
                </a:lnTo>
                <a:close/>
              </a:path>
              <a:path w="381634" h="223520">
                <a:moveTo>
                  <a:pt x="211229" y="85344"/>
                </a:moveTo>
                <a:lnTo>
                  <a:pt x="211074" y="85344"/>
                </a:lnTo>
                <a:lnTo>
                  <a:pt x="210670" y="86000"/>
                </a:lnTo>
                <a:lnTo>
                  <a:pt x="211229" y="8534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1955292" y="3687140"/>
            <a:ext cx="1910080" cy="513080"/>
            <a:chOff x="1955292" y="3687140"/>
            <a:chExt cx="1910080" cy="51308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55292" y="3687140"/>
              <a:ext cx="1361440" cy="30510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311906" y="3825239"/>
              <a:ext cx="553085" cy="374650"/>
            </a:xfrm>
            <a:custGeom>
              <a:avLst/>
              <a:gdLst/>
              <a:ahLst/>
              <a:cxnLst/>
              <a:rect l="l" t="t" r="r" b="b"/>
              <a:pathLst>
                <a:path w="553085" h="374650">
                  <a:moveTo>
                    <a:pt x="474413" y="347577"/>
                  </a:moveTo>
                  <a:lnTo>
                    <a:pt x="471551" y="374396"/>
                  </a:lnTo>
                  <a:lnTo>
                    <a:pt x="537289" y="349885"/>
                  </a:lnTo>
                  <a:lnTo>
                    <a:pt x="486029" y="349885"/>
                  </a:lnTo>
                  <a:lnTo>
                    <a:pt x="474413" y="347577"/>
                  </a:lnTo>
                  <a:close/>
                </a:path>
                <a:path w="553085" h="374650">
                  <a:moveTo>
                    <a:pt x="477177" y="321680"/>
                  </a:moveTo>
                  <a:lnTo>
                    <a:pt x="474413" y="347577"/>
                  </a:lnTo>
                  <a:lnTo>
                    <a:pt x="486029" y="349885"/>
                  </a:lnTo>
                  <a:lnTo>
                    <a:pt x="491109" y="324358"/>
                  </a:lnTo>
                  <a:lnTo>
                    <a:pt x="477177" y="321680"/>
                  </a:lnTo>
                  <a:close/>
                </a:path>
                <a:path w="553085" h="374650">
                  <a:moveTo>
                    <a:pt x="479806" y="297053"/>
                  </a:moveTo>
                  <a:lnTo>
                    <a:pt x="477177" y="321680"/>
                  </a:lnTo>
                  <a:lnTo>
                    <a:pt x="491109" y="324358"/>
                  </a:lnTo>
                  <a:lnTo>
                    <a:pt x="486029" y="349885"/>
                  </a:lnTo>
                  <a:lnTo>
                    <a:pt x="537289" y="349885"/>
                  </a:lnTo>
                  <a:lnTo>
                    <a:pt x="552958" y="344043"/>
                  </a:lnTo>
                  <a:lnTo>
                    <a:pt x="479806" y="297053"/>
                  </a:lnTo>
                  <a:close/>
                </a:path>
                <a:path w="553085" h="374650">
                  <a:moveTo>
                    <a:pt x="1016" y="0"/>
                  </a:moveTo>
                  <a:lnTo>
                    <a:pt x="0" y="25908"/>
                  </a:lnTo>
                  <a:lnTo>
                    <a:pt x="25908" y="26797"/>
                  </a:lnTo>
                  <a:lnTo>
                    <a:pt x="50673" y="29591"/>
                  </a:lnTo>
                  <a:lnTo>
                    <a:pt x="98933" y="39751"/>
                  </a:lnTo>
                  <a:lnTo>
                    <a:pt x="143891" y="55626"/>
                  </a:lnTo>
                  <a:lnTo>
                    <a:pt x="184150" y="76073"/>
                  </a:lnTo>
                  <a:lnTo>
                    <a:pt x="217805" y="99949"/>
                  </a:lnTo>
                  <a:lnTo>
                    <a:pt x="247904" y="132715"/>
                  </a:lnTo>
                  <a:lnTo>
                    <a:pt x="263525" y="172847"/>
                  </a:lnTo>
                  <a:lnTo>
                    <a:pt x="263779" y="179197"/>
                  </a:lnTo>
                  <a:lnTo>
                    <a:pt x="264160" y="186817"/>
                  </a:lnTo>
                  <a:lnTo>
                    <a:pt x="278892" y="230632"/>
                  </a:lnTo>
                  <a:lnTo>
                    <a:pt x="303530" y="262382"/>
                  </a:lnTo>
                  <a:lnTo>
                    <a:pt x="336550" y="290449"/>
                  </a:lnTo>
                  <a:lnTo>
                    <a:pt x="376936" y="314833"/>
                  </a:lnTo>
                  <a:lnTo>
                    <a:pt x="423037" y="334391"/>
                  </a:lnTo>
                  <a:lnTo>
                    <a:pt x="474413" y="347577"/>
                  </a:lnTo>
                  <a:lnTo>
                    <a:pt x="477177" y="321680"/>
                  </a:lnTo>
                  <a:lnTo>
                    <a:pt x="455422" y="317500"/>
                  </a:lnTo>
                  <a:lnTo>
                    <a:pt x="432435" y="310261"/>
                  </a:lnTo>
                  <a:lnTo>
                    <a:pt x="389509" y="292100"/>
                  </a:lnTo>
                  <a:lnTo>
                    <a:pt x="352425" y="270002"/>
                  </a:lnTo>
                  <a:lnTo>
                    <a:pt x="322453" y="244729"/>
                  </a:lnTo>
                  <a:lnTo>
                    <a:pt x="298196" y="211709"/>
                  </a:lnTo>
                  <a:lnTo>
                    <a:pt x="289687" y="177800"/>
                  </a:lnTo>
                  <a:lnTo>
                    <a:pt x="289179" y="168783"/>
                  </a:lnTo>
                  <a:lnTo>
                    <a:pt x="274066" y="125476"/>
                  </a:lnTo>
                  <a:lnTo>
                    <a:pt x="249301" y="93980"/>
                  </a:lnTo>
                  <a:lnTo>
                    <a:pt x="216027" y="65912"/>
                  </a:lnTo>
                  <a:lnTo>
                    <a:pt x="175641" y="41783"/>
                  </a:lnTo>
                  <a:lnTo>
                    <a:pt x="129667" y="22352"/>
                  </a:lnTo>
                  <a:lnTo>
                    <a:pt x="79502" y="8382"/>
                  </a:lnTo>
                  <a:lnTo>
                    <a:pt x="26924" y="1016"/>
                  </a:lnTo>
                  <a:lnTo>
                    <a:pt x="101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372867" y="1776983"/>
            <a:ext cx="7676387" cy="448970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34593" y="445897"/>
            <a:ext cx="1748155" cy="609600"/>
            <a:chOff x="634593" y="445897"/>
            <a:chExt cx="1748155" cy="6096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4593" y="445897"/>
              <a:ext cx="1554480" cy="304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4593" y="750392"/>
              <a:ext cx="251459" cy="30510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1793" y="750392"/>
              <a:ext cx="1290828" cy="305104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03668" y="1564258"/>
            <a:ext cx="5133975" cy="304800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6531102" y="1706879"/>
            <a:ext cx="381635" cy="223520"/>
          </a:xfrm>
          <a:custGeom>
            <a:avLst/>
            <a:gdLst/>
            <a:ahLst/>
            <a:cxnLst/>
            <a:rect l="l" t="t" r="r" b="b"/>
            <a:pathLst>
              <a:path w="381634" h="223519">
                <a:moveTo>
                  <a:pt x="72390" y="146304"/>
                </a:moveTo>
                <a:lnTo>
                  <a:pt x="0" y="194437"/>
                </a:lnTo>
                <a:lnTo>
                  <a:pt x="81915" y="223393"/>
                </a:lnTo>
                <a:lnTo>
                  <a:pt x="78917" y="199136"/>
                </a:lnTo>
                <a:lnTo>
                  <a:pt x="66548" y="199136"/>
                </a:lnTo>
                <a:lnTo>
                  <a:pt x="61975" y="173609"/>
                </a:lnTo>
                <a:lnTo>
                  <a:pt x="75487" y="171370"/>
                </a:lnTo>
                <a:lnTo>
                  <a:pt x="72390" y="146304"/>
                </a:lnTo>
                <a:close/>
              </a:path>
              <a:path w="381634" h="223519">
                <a:moveTo>
                  <a:pt x="75487" y="171370"/>
                </a:moveTo>
                <a:lnTo>
                  <a:pt x="61975" y="173609"/>
                </a:lnTo>
                <a:lnTo>
                  <a:pt x="66548" y="199136"/>
                </a:lnTo>
                <a:lnTo>
                  <a:pt x="78646" y="196936"/>
                </a:lnTo>
                <a:lnTo>
                  <a:pt x="75487" y="171370"/>
                </a:lnTo>
                <a:close/>
              </a:path>
              <a:path w="381634" h="223519">
                <a:moveTo>
                  <a:pt x="78646" y="196936"/>
                </a:moveTo>
                <a:lnTo>
                  <a:pt x="66548" y="199136"/>
                </a:lnTo>
                <a:lnTo>
                  <a:pt x="78917" y="199136"/>
                </a:lnTo>
                <a:lnTo>
                  <a:pt x="78646" y="196936"/>
                </a:lnTo>
                <a:close/>
              </a:path>
              <a:path w="381634" h="223519">
                <a:moveTo>
                  <a:pt x="170966" y="121085"/>
                </a:moveTo>
                <a:lnTo>
                  <a:pt x="137159" y="148462"/>
                </a:lnTo>
                <a:lnTo>
                  <a:pt x="97790" y="165481"/>
                </a:lnTo>
                <a:lnTo>
                  <a:pt x="75487" y="171370"/>
                </a:lnTo>
                <a:lnTo>
                  <a:pt x="78646" y="196936"/>
                </a:lnTo>
                <a:lnTo>
                  <a:pt x="122300" y="184023"/>
                </a:lnTo>
                <a:lnTo>
                  <a:pt x="163068" y="162814"/>
                </a:lnTo>
                <a:lnTo>
                  <a:pt x="191897" y="136398"/>
                </a:lnTo>
                <a:lnTo>
                  <a:pt x="197357" y="127508"/>
                </a:lnTo>
                <a:lnTo>
                  <a:pt x="197866" y="126873"/>
                </a:lnTo>
                <a:lnTo>
                  <a:pt x="198247" y="126111"/>
                </a:lnTo>
                <a:lnTo>
                  <a:pt x="198500" y="125349"/>
                </a:lnTo>
                <a:lnTo>
                  <a:pt x="199733" y="122174"/>
                </a:lnTo>
                <a:lnTo>
                  <a:pt x="170306" y="122174"/>
                </a:lnTo>
                <a:lnTo>
                  <a:pt x="170966" y="121085"/>
                </a:lnTo>
                <a:close/>
              </a:path>
              <a:path w="381634" h="223519">
                <a:moveTo>
                  <a:pt x="171450" y="120523"/>
                </a:moveTo>
                <a:lnTo>
                  <a:pt x="170966" y="121085"/>
                </a:lnTo>
                <a:lnTo>
                  <a:pt x="170306" y="122174"/>
                </a:lnTo>
                <a:lnTo>
                  <a:pt x="171450" y="120523"/>
                </a:lnTo>
                <a:close/>
              </a:path>
              <a:path w="381634" h="223519">
                <a:moveTo>
                  <a:pt x="200373" y="120523"/>
                </a:moveTo>
                <a:lnTo>
                  <a:pt x="171450" y="120523"/>
                </a:lnTo>
                <a:lnTo>
                  <a:pt x="170306" y="122174"/>
                </a:lnTo>
                <a:lnTo>
                  <a:pt x="199733" y="122174"/>
                </a:lnTo>
                <a:lnTo>
                  <a:pt x="200373" y="120523"/>
                </a:lnTo>
                <a:close/>
              </a:path>
              <a:path w="381634" h="223519">
                <a:moveTo>
                  <a:pt x="174675" y="114965"/>
                </a:moveTo>
                <a:lnTo>
                  <a:pt x="170966" y="121085"/>
                </a:lnTo>
                <a:lnTo>
                  <a:pt x="171450" y="120523"/>
                </a:lnTo>
                <a:lnTo>
                  <a:pt x="200373" y="120523"/>
                </a:lnTo>
                <a:lnTo>
                  <a:pt x="201802" y="116840"/>
                </a:lnTo>
                <a:lnTo>
                  <a:pt x="201993" y="116078"/>
                </a:lnTo>
                <a:lnTo>
                  <a:pt x="174244" y="116078"/>
                </a:lnTo>
                <a:lnTo>
                  <a:pt x="174675" y="114965"/>
                </a:lnTo>
                <a:close/>
              </a:path>
              <a:path w="381634" h="223519">
                <a:moveTo>
                  <a:pt x="175387" y="113792"/>
                </a:moveTo>
                <a:lnTo>
                  <a:pt x="174675" y="114965"/>
                </a:lnTo>
                <a:lnTo>
                  <a:pt x="174244" y="116078"/>
                </a:lnTo>
                <a:lnTo>
                  <a:pt x="175387" y="113792"/>
                </a:lnTo>
                <a:close/>
              </a:path>
              <a:path w="381634" h="223519">
                <a:moveTo>
                  <a:pt x="202446" y="113792"/>
                </a:moveTo>
                <a:lnTo>
                  <a:pt x="175387" y="113792"/>
                </a:lnTo>
                <a:lnTo>
                  <a:pt x="174244" y="116078"/>
                </a:lnTo>
                <a:lnTo>
                  <a:pt x="201993" y="116078"/>
                </a:lnTo>
                <a:lnTo>
                  <a:pt x="202311" y="114808"/>
                </a:lnTo>
                <a:lnTo>
                  <a:pt x="202446" y="113792"/>
                </a:lnTo>
                <a:close/>
              </a:path>
              <a:path w="381634" h="223519">
                <a:moveTo>
                  <a:pt x="176971" y="109050"/>
                </a:moveTo>
                <a:lnTo>
                  <a:pt x="174675" y="114965"/>
                </a:lnTo>
                <a:lnTo>
                  <a:pt x="175387" y="113792"/>
                </a:lnTo>
                <a:lnTo>
                  <a:pt x="202446" y="113792"/>
                </a:lnTo>
                <a:lnTo>
                  <a:pt x="202869" y="110617"/>
                </a:lnTo>
                <a:lnTo>
                  <a:pt x="176783" y="110617"/>
                </a:lnTo>
                <a:lnTo>
                  <a:pt x="176971" y="109050"/>
                </a:lnTo>
                <a:close/>
              </a:path>
              <a:path w="381634" h="223519">
                <a:moveTo>
                  <a:pt x="177546" y="107569"/>
                </a:moveTo>
                <a:lnTo>
                  <a:pt x="176971" y="109050"/>
                </a:lnTo>
                <a:lnTo>
                  <a:pt x="176783" y="110617"/>
                </a:lnTo>
                <a:lnTo>
                  <a:pt x="177546" y="107569"/>
                </a:lnTo>
                <a:close/>
              </a:path>
              <a:path w="381634" h="223519">
                <a:moveTo>
                  <a:pt x="203276" y="107569"/>
                </a:moveTo>
                <a:lnTo>
                  <a:pt x="177546" y="107569"/>
                </a:lnTo>
                <a:lnTo>
                  <a:pt x="176783" y="110617"/>
                </a:lnTo>
                <a:lnTo>
                  <a:pt x="202869" y="110617"/>
                </a:lnTo>
                <a:lnTo>
                  <a:pt x="203276" y="107569"/>
                </a:lnTo>
                <a:close/>
              </a:path>
              <a:path w="381634" h="223519">
                <a:moveTo>
                  <a:pt x="381000" y="0"/>
                </a:moveTo>
                <a:lnTo>
                  <a:pt x="326517" y="4572"/>
                </a:lnTo>
                <a:lnTo>
                  <a:pt x="275336" y="17272"/>
                </a:lnTo>
                <a:lnTo>
                  <a:pt x="231521" y="36575"/>
                </a:lnTo>
                <a:lnTo>
                  <a:pt x="198374" y="60706"/>
                </a:lnTo>
                <a:lnTo>
                  <a:pt x="183938" y="80010"/>
                </a:lnTo>
                <a:lnTo>
                  <a:pt x="183515" y="80645"/>
                </a:lnTo>
                <a:lnTo>
                  <a:pt x="183133" y="81407"/>
                </a:lnTo>
                <a:lnTo>
                  <a:pt x="182879" y="82169"/>
                </a:lnTo>
                <a:lnTo>
                  <a:pt x="179577" y="90678"/>
                </a:lnTo>
                <a:lnTo>
                  <a:pt x="179324" y="91567"/>
                </a:lnTo>
                <a:lnTo>
                  <a:pt x="179070" y="92583"/>
                </a:lnTo>
                <a:lnTo>
                  <a:pt x="177800" y="102108"/>
                </a:lnTo>
                <a:lnTo>
                  <a:pt x="176971" y="109050"/>
                </a:lnTo>
                <a:lnTo>
                  <a:pt x="177546" y="107569"/>
                </a:lnTo>
                <a:lnTo>
                  <a:pt x="203276" y="107569"/>
                </a:lnTo>
                <a:lnTo>
                  <a:pt x="203580" y="105283"/>
                </a:lnTo>
                <a:lnTo>
                  <a:pt x="204242" y="99822"/>
                </a:lnTo>
                <a:lnTo>
                  <a:pt x="203834" y="99822"/>
                </a:lnTo>
                <a:lnTo>
                  <a:pt x="204597" y="96900"/>
                </a:lnTo>
                <a:lnTo>
                  <a:pt x="204985" y="96900"/>
                </a:lnTo>
                <a:lnTo>
                  <a:pt x="206286" y="93599"/>
                </a:lnTo>
                <a:lnTo>
                  <a:pt x="205994" y="93599"/>
                </a:lnTo>
                <a:lnTo>
                  <a:pt x="207137" y="91440"/>
                </a:lnTo>
                <a:lnTo>
                  <a:pt x="207322" y="91440"/>
                </a:lnTo>
                <a:lnTo>
                  <a:pt x="210136" y="86868"/>
                </a:lnTo>
                <a:lnTo>
                  <a:pt x="209930" y="86868"/>
                </a:lnTo>
                <a:lnTo>
                  <a:pt x="211074" y="85344"/>
                </a:lnTo>
                <a:lnTo>
                  <a:pt x="211229" y="85344"/>
                </a:lnTo>
                <a:lnTo>
                  <a:pt x="215773" y="80010"/>
                </a:lnTo>
                <a:lnTo>
                  <a:pt x="223520" y="73025"/>
                </a:lnTo>
                <a:lnTo>
                  <a:pt x="268731" y="47371"/>
                </a:lnTo>
                <a:lnTo>
                  <a:pt x="313817" y="33528"/>
                </a:lnTo>
                <a:lnTo>
                  <a:pt x="363854" y="26416"/>
                </a:lnTo>
                <a:lnTo>
                  <a:pt x="381634" y="25908"/>
                </a:lnTo>
                <a:lnTo>
                  <a:pt x="381000" y="0"/>
                </a:lnTo>
                <a:close/>
              </a:path>
              <a:path w="381634" h="223519">
                <a:moveTo>
                  <a:pt x="204597" y="96900"/>
                </a:moveTo>
                <a:lnTo>
                  <a:pt x="203834" y="99822"/>
                </a:lnTo>
                <a:lnTo>
                  <a:pt x="204424" y="98326"/>
                </a:lnTo>
                <a:lnTo>
                  <a:pt x="204597" y="96900"/>
                </a:lnTo>
                <a:close/>
              </a:path>
              <a:path w="381634" h="223519">
                <a:moveTo>
                  <a:pt x="204424" y="98326"/>
                </a:moveTo>
                <a:lnTo>
                  <a:pt x="203834" y="99822"/>
                </a:lnTo>
                <a:lnTo>
                  <a:pt x="204242" y="99822"/>
                </a:lnTo>
                <a:lnTo>
                  <a:pt x="204424" y="98326"/>
                </a:lnTo>
                <a:close/>
              </a:path>
              <a:path w="381634" h="223519">
                <a:moveTo>
                  <a:pt x="204985" y="96900"/>
                </a:moveTo>
                <a:lnTo>
                  <a:pt x="204597" y="96900"/>
                </a:lnTo>
                <a:lnTo>
                  <a:pt x="204424" y="98326"/>
                </a:lnTo>
                <a:lnTo>
                  <a:pt x="204985" y="96900"/>
                </a:lnTo>
                <a:close/>
              </a:path>
              <a:path w="381634" h="223519">
                <a:moveTo>
                  <a:pt x="207137" y="91440"/>
                </a:moveTo>
                <a:lnTo>
                  <a:pt x="205994" y="93599"/>
                </a:lnTo>
                <a:lnTo>
                  <a:pt x="206806" y="92278"/>
                </a:lnTo>
                <a:lnTo>
                  <a:pt x="207137" y="91440"/>
                </a:lnTo>
                <a:close/>
              </a:path>
              <a:path w="381634" h="223519">
                <a:moveTo>
                  <a:pt x="206806" y="92278"/>
                </a:moveTo>
                <a:lnTo>
                  <a:pt x="205994" y="93599"/>
                </a:lnTo>
                <a:lnTo>
                  <a:pt x="206286" y="93599"/>
                </a:lnTo>
                <a:lnTo>
                  <a:pt x="206806" y="92278"/>
                </a:lnTo>
                <a:close/>
              </a:path>
              <a:path w="381634" h="223519">
                <a:moveTo>
                  <a:pt x="207322" y="91440"/>
                </a:moveTo>
                <a:lnTo>
                  <a:pt x="207137" y="91440"/>
                </a:lnTo>
                <a:lnTo>
                  <a:pt x="206806" y="92278"/>
                </a:lnTo>
                <a:lnTo>
                  <a:pt x="207322" y="91440"/>
                </a:lnTo>
                <a:close/>
              </a:path>
              <a:path w="381634" h="223519">
                <a:moveTo>
                  <a:pt x="211074" y="85344"/>
                </a:moveTo>
                <a:lnTo>
                  <a:pt x="209930" y="86868"/>
                </a:lnTo>
                <a:lnTo>
                  <a:pt x="210670" y="86000"/>
                </a:lnTo>
                <a:lnTo>
                  <a:pt x="211074" y="85344"/>
                </a:lnTo>
                <a:close/>
              </a:path>
              <a:path w="381634" h="223519">
                <a:moveTo>
                  <a:pt x="210670" y="86000"/>
                </a:moveTo>
                <a:lnTo>
                  <a:pt x="209930" y="86868"/>
                </a:lnTo>
                <a:lnTo>
                  <a:pt x="210136" y="86868"/>
                </a:lnTo>
                <a:lnTo>
                  <a:pt x="210670" y="86000"/>
                </a:lnTo>
                <a:close/>
              </a:path>
              <a:path w="381634" h="223519">
                <a:moveTo>
                  <a:pt x="211229" y="85344"/>
                </a:moveTo>
                <a:lnTo>
                  <a:pt x="211074" y="85344"/>
                </a:lnTo>
                <a:lnTo>
                  <a:pt x="210670" y="86000"/>
                </a:lnTo>
                <a:lnTo>
                  <a:pt x="211229" y="8534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372867" y="1776983"/>
            <a:ext cx="7676387" cy="448970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34593" y="445897"/>
            <a:ext cx="1748155" cy="609600"/>
            <a:chOff x="634593" y="445897"/>
            <a:chExt cx="1748155" cy="6096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4593" y="445897"/>
              <a:ext cx="1554480" cy="304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4593" y="750392"/>
              <a:ext cx="251459" cy="30510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1793" y="750392"/>
              <a:ext cx="1290828" cy="305104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03668" y="1564258"/>
            <a:ext cx="5133975" cy="304800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6531102" y="1706879"/>
            <a:ext cx="381635" cy="223520"/>
          </a:xfrm>
          <a:custGeom>
            <a:avLst/>
            <a:gdLst/>
            <a:ahLst/>
            <a:cxnLst/>
            <a:rect l="l" t="t" r="r" b="b"/>
            <a:pathLst>
              <a:path w="381634" h="223519">
                <a:moveTo>
                  <a:pt x="72390" y="146304"/>
                </a:moveTo>
                <a:lnTo>
                  <a:pt x="0" y="194437"/>
                </a:lnTo>
                <a:lnTo>
                  <a:pt x="81915" y="223393"/>
                </a:lnTo>
                <a:lnTo>
                  <a:pt x="78917" y="199136"/>
                </a:lnTo>
                <a:lnTo>
                  <a:pt x="66548" y="199136"/>
                </a:lnTo>
                <a:lnTo>
                  <a:pt x="61975" y="173609"/>
                </a:lnTo>
                <a:lnTo>
                  <a:pt x="75487" y="171370"/>
                </a:lnTo>
                <a:lnTo>
                  <a:pt x="72390" y="146304"/>
                </a:lnTo>
                <a:close/>
              </a:path>
              <a:path w="381634" h="223519">
                <a:moveTo>
                  <a:pt x="75487" y="171370"/>
                </a:moveTo>
                <a:lnTo>
                  <a:pt x="61975" y="173609"/>
                </a:lnTo>
                <a:lnTo>
                  <a:pt x="66548" y="199136"/>
                </a:lnTo>
                <a:lnTo>
                  <a:pt x="78646" y="196936"/>
                </a:lnTo>
                <a:lnTo>
                  <a:pt x="75487" y="171370"/>
                </a:lnTo>
                <a:close/>
              </a:path>
              <a:path w="381634" h="223519">
                <a:moveTo>
                  <a:pt x="78646" y="196936"/>
                </a:moveTo>
                <a:lnTo>
                  <a:pt x="66548" y="199136"/>
                </a:lnTo>
                <a:lnTo>
                  <a:pt x="78917" y="199136"/>
                </a:lnTo>
                <a:lnTo>
                  <a:pt x="78646" y="196936"/>
                </a:lnTo>
                <a:close/>
              </a:path>
              <a:path w="381634" h="223519">
                <a:moveTo>
                  <a:pt x="170966" y="121085"/>
                </a:moveTo>
                <a:lnTo>
                  <a:pt x="137159" y="148462"/>
                </a:lnTo>
                <a:lnTo>
                  <a:pt x="97790" y="165481"/>
                </a:lnTo>
                <a:lnTo>
                  <a:pt x="75487" y="171370"/>
                </a:lnTo>
                <a:lnTo>
                  <a:pt x="78646" y="196936"/>
                </a:lnTo>
                <a:lnTo>
                  <a:pt x="122300" y="184023"/>
                </a:lnTo>
                <a:lnTo>
                  <a:pt x="163068" y="162814"/>
                </a:lnTo>
                <a:lnTo>
                  <a:pt x="191897" y="136398"/>
                </a:lnTo>
                <a:lnTo>
                  <a:pt x="197357" y="127508"/>
                </a:lnTo>
                <a:lnTo>
                  <a:pt x="197866" y="126873"/>
                </a:lnTo>
                <a:lnTo>
                  <a:pt x="198247" y="126111"/>
                </a:lnTo>
                <a:lnTo>
                  <a:pt x="198500" y="125349"/>
                </a:lnTo>
                <a:lnTo>
                  <a:pt x="199733" y="122174"/>
                </a:lnTo>
                <a:lnTo>
                  <a:pt x="170306" y="122174"/>
                </a:lnTo>
                <a:lnTo>
                  <a:pt x="170966" y="121085"/>
                </a:lnTo>
                <a:close/>
              </a:path>
              <a:path w="381634" h="223519">
                <a:moveTo>
                  <a:pt x="171450" y="120523"/>
                </a:moveTo>
                <a:lnTo>
                  <a:pt x="170966" y="121085"/>
                </a:lnTo>
                <a:lnTo>
                  <a:pt x="170306" y="122174"/>
                </a:lnTo>
                <a:lnTo>
                  <a:pt x="171450" y="120523"/>
                </a:lnTo>
                <a:close/>
              </a:path>
              <a:path w="381634" h="223519">
                <a:moveTo>
                  <a:pt x="200373" y="120523"/>
                </a:moveTo>
                <a:lnTo>
                  <a:pt x="171450" y="120523"/>
                </a:lnTo>
                <a:lnTo>
                  <a:pt x="170306" y="122174"/>
                </a:lnTo>
                <a:lnTo>
                  <a:pt x="199733" y="122174"/>
                </a:lnTo>
                <a:lnTo>
                  <a:pt x="200373" y="120523"/>
                </a:lnTo>
                <a:close/>
              </a:path>
              <a:path w="381634" h="223519">
                <a:moveTo>
                  <a:pt x="174675" y="114965"/>
                </a:moveTo>
                <a:lnTo>
                  <a:pt x="170966" y="121085"/>
                </a:lnTo>
                <a:lnTo>
                  <a:pt x="171450" y="120523"/>
                </a:lnTo>
                <a:lnTo>
                  <a:pt x="200373" y="120523"/>
                </a:lnTo>
                <a:lnTo>
                  <a:pt x="201802" y="116840"/>
                </a:lnTo>
                <a:lnTo>
                  <a:pt x="201993" y="116078"/>
                </a:lnTo>
                <a:lnTo>
                  <a:pt x="174244" y="116078"/>
                </a:lnTo>
                <a:lnTo>
                  <a:pt x="174675" y="114965"/>
                </a:lnTo>
                <a:close/>
              </a:path>
              <a:path w="381634" h="223519">
                <a:moveTo>
                  <a:pt x="175387" y="113792"/>
                </a:moveTo>
                <a:lnTo>
                  <a:pt x="174675" y="114965"/>
                </a:lnTo>
                <a:lnTo>
                  <a:pt x="174244" y="116078"/>
                </a:lnTo>
                <a:lnTo>
                  <a:pt x="175387" y="113792"/>
                </a:lnTo>
                <a:close/>
              </a:path>
              <a:path w="381634" h="223519">
                <a:moveTo>
                  <a:pt x="202446" y="113792"/>
                </a:moveTo>
                <a:lnTo>
                  <a:pt x="175387" y="113792"/>
                </a:lnTo>
                <a:lnTo>
                  <a:pt x="174244" y="116078"/>
                </a:lnTo>
                <a:lnTo>
                  <a:pt x="201993" y="116078"/>
                </a:lnTo>
                <a:lnTo>
                  <a:pt x="202311" y="114808"/>
                </a:lnTo>
                <a:lnTo>
                  <a:pt x="202446" y="113792"/>
                </a:lnTo>
                <a:close/>
              </a:path>
              <a:path w="381634" h="223519">
                <a:moveTo>
                  <a:pt x="176971" y="109050"/>
                </a:moveTo>
                <a:lnTo>
                  <a:pt x="174675" y="114965"/>
                </a:lnTo>
                <a:lnTo>
                  <a:pt x="175387" y="113792"/>
                </a:lnTo>
                <a:lnTo>
                  <a:pt x="202446" y="113792"/>
                </a:lnTo>
                <a:lnTo>
                  <a:pt x="202869" y="110617"/>
                </a:lnTo>
                <a:lnTo>
                  <a:pt x="176783" y="110617"/>
                </a:lnTo>
                <a:lnTo>
                  <a:pt x="176971" y="109050"/>
                </a:lnTo>
                <a:close/>
              </a:path>
              <a:path w="381634" h="223519">
                <a:moveTo>
                  <a:pt x="177546" y="107569"/>
                </a:moveTo>
                <a:lnTo>
                  <a:pt x="176971" y="109050"/>
                </a:lnTo>
                <a:lnTo>
                  <a:pt x="176783" y="110617"/>
                </a:lnTo>
                <a:lnTo>
                  <a:pt x="177546" y="107569"/>
                </a:lnTo>
                <a:close/>
              </a:path>
              <a:path w="381634" h="223519">
                <a:moveTo>
                  <a:pt x="203276" y="107569"/>
                </a:moveTo>
                <a:lnTo>
                  <a:pt x="177546" y="107569"/>
                </a:lnTo>
                <a:lnTo>
                  <a:pt x="176783" y="110617"/>
                </a:lnTo>
                <a:lnTo>
                  <a:pt x="202869" y="110617"/>
                </a:lnTo>
                <a:lnTo>
                  <a:pt x="203276" y="107569"/>
                </a:lnTo>
                <a:close/>
              </a:path>
              <a:path w="381634" h="223519">
                <a:moveTo>
                  <a:pt x="381000" y="0"/>
                </a:moveTo>
                <a:lnTo>
                  <a:pt x="326517" y="4572"/>
                </a:lnTo>
                <a:lnTo>
                  <a:pt x="275336" y="17272"/>
                </a:lnTo>
                <a:lnTo>
                  <a:pt x="231521" y="36575"/>
                </a:lnTo>
                <a:lnTo>
                  <a:pt x="198374" y="60706"/>
                </a:lnTo>
                <a:lnTo>
                  <a:pt x="183938" y="80010"/>
                </a:lnTo>
                <a:lnTo>
                  <a:pt x="183515" y="80645"/>
                </a:lnTo>
                <a:lnTo>
                  <a:pt x="183133" y="81407"/>
                </a:lnTo>
                <a:lnTo>
                  <a:pt x="182879" y="82169"/>
                </a:lnTo>
                <a:lnTo>
                  <a:pt x="179577" y="90678"/>
                </a:lnTo>
                <a:lnTo>
                  <a:pt x="179324" y="91567"/>
                </a:lnTo>
                <a:lnTo>
                  <a:pt x="179070" y="92583"/>
                </a:lnTo>
                <a:lnTo>
                  <a:pt x="177800" y="102108"/>
                </a:lnTo>
                <a:lnTo>
                  <a:pt x="176971" y="109050"/>
                </a:lnTo>
                <a:lnTo>
                  <a:pt x="177546" y="107569"/>
                </a:lnTo>
                <a:lnTo>
                  <a:pt x="203276" y="107569"/>
                </a:lnTo>
                <a:lnTo>
                  <a:pt x="203580" y="105283"/>
                </a:lnTo>
                <a:lnTo>
                  <a:pt x="204242" y="99822"/>
                </a:lnTo>
                <a:lnTo>
                  <a:pt x="203834" y="99822"/>
                </a:lnTo>
                <a:lnTo>
                  <a:pt x="204597" y="96900"/>
                </a:lnTo>
                <a:lnTo>
                  <a:pt x="204985" y="96900"/>
                </a:lnTo>
                <a:lnTo>
                  <a:pt x="206286" y="93599"/>
                </a:lnTo>
                <a:lnTo>
                  <a:pt x="205994" y="93599"/>
                </a:lnTo>
                <a:lnTo>
                  <a:pt x="207137" y="91440"/>
                </a:lnTo>
                <a:lnTo>
                  <a:pt x="207322" y="91440"/>
                </a:lnTo>
                <a:lnTo>
                  <a:pt x="210136" y="86868"/>
                </a:lnTo>
                <a:lnTo>
                  <a:pt x="209930" y="86868"/>
                </a:lnTo>
                <a:lnTo>
                  <a:pt x="211074" y="85344"/>
                </a:lnTo>
                <a:lnTo>
                  <a:pt x="211229" y="85344"/>
                </a:lnTo>
                <a:lnTo>
                  <a:pt x="215773" y="80010"/>
                </a:lnTo>
                <a:lnTo>
                  <a:pt x="223520" y="73025"/>
                </a:lnTo>
                <a:lnTo>
                  <a:pt x="268731" y="47371"/>
                </a:lnTo>
                <a:lnTo>
                  <a:pt x="313817" y="33528"/>
                </a:lnTo>
                <a:lnTo>
                  <a:pt x="363854" y="26416"/>
                </a:lnTo>
                <a:lnTo>
                  <a:pt x="381634" y="25908"/>
                </a:lnTo>
                <a:lnTo>
                  <a:pt x="381000" y="0"/>
                </a:lnTo>
                <a:close/>
              </a:path>
              <a:path w="381634" h="223519">
                <a:moveTo>
                  <a:pt x="204597" y="96900"/>
                </a:moveTo>
                <a:lnTo>
                  <a:pt x="203834" y="99822"/>
                </a:lnTo>
                <a:lnTo>
                  <a:pt x="204424" y="98326"/>
                </a:lnTo>
                <a:lnTo>
                  <a:pt x="204597" y="96900"/>
                </a:lnTo>
                <a:close/>
              </a:path>
              <a:path w="381634" h="223519">
                <a:moveTo>
                  <a:pt x="204424" y="98326"/>
                </a:moveTo>
                <a:lnTo>
                  <a:pt x="203834" y="99822"/>
                </a:lnTo>
                <a:lnTo>
                  <a:pt x="204242" y="99822"/>
                </a:lnTo>
                <a:lnTo>
                  <a:pt x="204424" y="98326"/>
                </a:lnTo>
                <a:close/>
              </a:path>
              <a:path w="381634" h="223519">
                <a:moveTo>
                  <a:pt x="204985" y="96900"/>
                </a:moveTo>
                <a:lnTo>
                  <a:pt x="204597" y="96900"/>
                </a:lnTo>
                <a:lnTo>
                  <a:pt x="204424" y="98326"/>
                </a:lnTo>
                <a:lnTo>
                  <a:pt x="204985" y="96900"/>
                </a:lnTo>
                <a:close/>
              </a:path>
              <a:path w="381634" h="223519">
                <a:moveTo>
                  <a:pt x="207137" y="91440"/>
                </a:moveTo>
                <a:lnTo>
                  <a:pt x="205994" y="93599"/>
                </a:lnTo>
                <a:lnTo>
                  <a:pt x="206806" y="92278"/>
                </a:lnTo>
                <a:lnTo>
                  <a:pt x="207137" y="91440"/>
                </a:lnTo>
                <a:close/>
              </a:path>
              <a:path w="381634" h="223519">
                <a:moveTo>
                  <a:pt x="206806" y="92278"/>
                </a:moveTo>
                <a:lnTo>
                  <a:pt x="205994" y="93599"/>
                </a:lnTo>
                <a:lnTo>
                  <a:pt x="206286" y="93599"/>
                </a:lnTo>
                <a:lnTo>
                  <a:pt x="206806" y="92278"/>
                </a:lnTo>
                <a:close/>
              </a:path>
              <a:path w="381634" h="223519">
                <a:moveTo>
                  <a:pt x="207322" y="91440"/>
                </a:moveTo>
                <a:lnTo>
                  <a:pt x="207137" y="91440"/>
                </a:lnTo>
                <a:lnTo>
                  <a:pt x="206806" y="92278"/>
                </a:lnTo>
                <a:lnTo>
                  <a:pt x="207322" y="91440"/>
                </a:lnTo>
                <a:close/>
              </a:path>
              <a:path w="381634" h="223519">
                <a:moveTo>
                  <a:pt x="211074" y="85344"/>
                </a:moveTo>
                <a:lnTo>
                  <a:pt x="209930" y="86868"/>
                </a:lnTo>
                <a:lnTo>
                  <a:pt x="210670" y="86000"/>
                </a:lnTo>
                <a:lnTo>
                  <a:pt x="211074" y="85344"/>
                </a:lnTo>
                <a:close/>
              </a:path>
              <a:path w="381634" h="223519">
                <a:moveTo>
                  <a:pt x="210670" y="86000"/>
                </a:moveTo>
                <a:lnTo>
                  <a:pt x="209930" y="86868"/>
                </a:lnTo>
                <a:lnTo>
                  <a:pt x="210136" y="86868"/>
                </a:lnTo>
                <a:lnTo>
                  <a:pt x="210670" y="86000"/>
                </a:lnTo>
                <a:close/>
              </a:path>
              <a:path w="381634" h="223519">
                <a:moveTo>
                  <a:pt x="211229" y="85344"/>
                </a:moveTo>
                <a:lnTo>
                  <a:pt x="211074" y="85344"/>
                </a:lnTo>
                <a:lnTo>
                  <a:pt x="210670" y="86000"/>
                </a:lnTo>
                <a:lnTo>
                  <a:pt x="211229" y="8534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426455" y="2135123"/>
            <a:ext cx="387985" cy="389890"/>
          </a:xfrm>
          <a:custGeom>
            <a:avLst/>
            <a:gdLst/>
            <a:ahLst/>
            <a:cxnLst/>
            <a:rect l="l" t="t" r="r" b="b"/>
            <a:pathLst>
              <a:path w="387985" h="389889">
                <a:moveTo>
                  <a:pt x="0" y="307466"/>
                </a:moveTo>
                <a:lnTo>
                  <a:pt x="28702" y="389509"/>
                </a:lnTo>
                <a:lnTo>
                  <a:pt x="70200" y="327533"/>
                </a:lnTo>
                <a:lnTo>
                  <a:pt x="49657" y="327533"/>
                </a:lnTo>
                <a:lnTo>
                  <a:pt x="24130" y="322834"/>
                </a:lnTo>
                <a:lnTo>
                  <a:pt x="26421" y="310818"/>
                </a:lnTo>
                <a:lnTo>
                  <a:pt x="0" y="307466"/>
                </a:lnTo>
                <a:close/>
              </a:path>
              <a:path w="387985" h="389889">
                <a:moveTo>
                  <a:pt x="26421" y="310818"/>
                </a:moveTo>
                <a:lnTo>
                  <a:pt x="24130" y="322834"/>
                </a:lnTo>
                <a:lnTo>
                  <a:pt x="49657" y="327533"/>
                </a:lnTo>
                <a:lnTo>
                  <a:pt x="52082" y="314073"/>
                </a:lnTo>
                <a:lnTo>
                  <a:pt x="26421" y="310818"/>
                </a:lnTo>
                <a:close/>
              </a:path>
              <a:path w="387985" h="389889">
                <a:moveTo>
                  <a:pt x="52082" y="314073"/>
                </a:moveTo>
                <a:lnTo>
                  <a:pt x="49657" y="327533"/>
                </a:lnTo>
                <a:lnTo>
                  <a:pt x="70200" y="327533"/>
                </a:lnTo>
                <a:lnTo>
                  <a:pt x="77089" y="317246"/>
                </a:lnTo>
                <a:lnTo>
                  <a:pt x="52082" y="314073"/>
                </a:lnTo>
                <a:close/>
              </a:path>
              <a:path w="387985" h="389889">
                <a:moveTo>
                  <a:pt x="386842" y="0"/>
                </a:moveTo>
                <a:lnTo>
                  <a:pt x="335026" y="4952"/>
                </a:lnTo>
                <a:lnTo>
                  <a:pt x="283464" y="19303"/>
                </a:lnTo>
                <a:lnTo>
                  <a:pt x="234061" y="41910"/>
                </a:lnTo>
                <a:lnTo>
                  <a:pt x="187579" y="72009"/>
                </a:lnTo>
                <a:lnTo>
                  <a:pt x="144907" y="108076"/>
                </a:lnTo>
                <a:lnTo>
                  <a:pt x="106680" y="149860"/>
                </a:lnTo>
                <a:lnTo>
                  <a:pt x="74168" y="195961"/>
                </a:lnTo>
                <a:lnTo>
                  <a:pt x="47879" y="245745"/>
                </a:lnTo>
                <a:lnTo>
                  <a:pt x="28829" y="298196"/>
                </a:lnTo>
                <a:lnTo>
                  <a:pt x="26421" y="310818"/>
                </a:lnTo>
                <a:lnTo>
                  <a:pt x="52082" y="314073"/>
                </a:lnTo>
                <a:lnTo>
                  <a:pt x="53594" y="305688"/>
                </a:lnTo>
                <a:lnTo>
                  <a:pt x="58547" y="289305"/>
                </a:lnTo>
                <a:lnTo>
                  <a:pt x="78740" y="240918"/>
                </a:lnTo>
                <a:lnTo>
                  <a:pt x="105537" y="195072"/>
                </a:lnTo>
                <a:lnTo>
                  <a:pt x="137922" y="152908"/>
                </a:lnTo>
                <a:lnTo>
                  <a:pt x="175387" y="115188"/>
                </a:lnTo>
                <a:lnTo>
                  <a:pt x="216662" y="82930"/>
                </a:lnTo>
                <a:lnTo>
                  <a:pt x="261112" y="57150"/>
                </a:lnTo>
                <a:lnTo>
                  <a:pt x="307467" y="38480"/>
                </a:lnTo>
                <a:lnTo>
                  <a:pt x="355092" y="28066"/>
                </a:lnTo>
                <a:lnTo>
                  <a:pt x="387731" y="25908"/>
                </a:lnTo>
                <a:lnTo>
                  <a:pt x="386842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704079" y="2828544"/>
            <a:ext cx="387985" cy="389890"/>
          </a:xfrm>
          <a:custGeom>
            <a:avLst/>
            <a:gdLst/>
            <a:ahLst/>
            <a:cxnLst/>
            <a:rect l="l" t="t" r="r" b="b"/>
            <a:pathLst>
              <a:path w="387985" h="389889">
                <a:moveTo>
                  <a:pt x="0" y="307466"/>
                </a:moveTo>
                <a:lnTo>
                  <a:pt x="28702" y="389508"/>
                </a:lnTo>
                <a:lnTo>
                  <a:pt x="70200" y="327532"/>
                </a:lnTo>
                <a:lnTo>
                  <a:pt x="49657" y="327532"/>
                </a:lnTo>
                <a:lnTo>
                  <a:pt x="24130" y="322833"/>
                </a:lnTo>
                <a:lnTo>
                  <a:pt x="26421" y="310818"/>
                </a:lnTo>
                <a:lnTo>
                  <a:pt x="0" y="307466"/>
                </a:lnTo>
                <a:close/>
              </a:path>
              <a:path w="387985" h="389889">
                <a:moveTo>
                  <a:pt x="26421" y="310818"/>
                </a:moveTo>
                <a:lnTo>
                  <a:pt x="24130" y="322833"/>
                </a:lnTo>
                <a:lnTo>
                  <a:pt x="49657" y="327532"/>
                </a:lnTo>
                <a:lnTo>
                  <a:pt x="52082" y="314073"/>
                </a:lnTo>
                <a:lnTo>
                  <a:pt x="26421" y="310818"/>
                </a:lnTo>
                <a:close/>
              </a:path>
              <a:path w="387985" h="389889">
                <a:moveTo>
                  <a:pt x="52082" y="314073"/>
                </a:moveTo>
                <a:lnTo>
                  <a:pt x="49657" y="327532"/>
                </a:lnTo>
                <a:lnTo>
                  <a:pt x="70200" y="327532"/>
                </a:lnTo>
                <a:lnTo>
                  <a:pt x="77089" y="317245"/>
                </a:lnTo>
                <a:lnTo>
                  <a:pt x="52082" y="314073"/>
                </a:lnTo>
                <a:close/>
              </a:path>
              <a:path w="387985" h="389889">
                <a:moveTo>
                  <a:pt x="386842" y="0"/>
                </a:moveTo>
                <a:lnTo>
                  <a:pt x="335025" y="4952"/>
                </a:lnTo>
                <a:lnTo>
                  <a:pt x="283464" y="19303"/>
                </a:lnTo>
                <a:lnTo>
                  <a:pt x="234061" y="41909"/>
                </a:lnTo>
                <a:lnTo>
                  <a:pt x="187579" y="72008"/>
                </a:lnTo>
                <a:lnTo>
                  <a:pt x="144907" y="108076"/>
                </a:lnTo>
                <a:lnTo>
                  <a:pt x="106680" y="149859"/>
                </a:lnTo>
                <a:lnTo>
                  <a:pt x="74168" y="195960"/>
                </a:lnTo>
                <a:lnTo>
                  <a:pt x="47879" y="245744"/>
                </a:lnTo>
                <a:lnTo>
                  <a:pt x="28829" y="298195"/>
                </a:lnTo>
                <a:lnTo>
                  <a:pt x="26421" y="310818"/>
                </a:lnTo>
                <a:lnTo>
                  <a:pt x="52082" y="314073"/>
                </a:lnTo>
                <a:lnTo>
                  <a:pt x="53594" y="305688"/>
                </a:lnTo>
                <a:lnTo>
                  <a:pt x="58547" y="289305"/>
                </a:lnTo>
                <a:lnTo>
                  <a:pt x="78740" y="240918"/>
                </a:lnTo>
                <a:lnTo>
                  <a:pt x="105537" y="195071"/>
                </a:lnTo>
                <a:lnTo>
                  <a:pt x="137922" y="152907"/>
                </a:lnTo>
                <a:lnTo>
                  <a:pt x="175387" y="115188"/>
                </a:lnTo>
                <a:lnTo>
                  <a:pt x="216662" y="82930"/>
                </a:lnTo>
                <a:lnTo>
                  <a:pt x="261112" y="57150"/>
                </a:lnTo>
                <a:lnTo>
                  <a:pt x="307467" y="38480"/>
                </a:lnTo>
                <a:lnTo>
                  <a:pt x="355092" y="28066"/>
                </a:lnTo>
                <a:lnTo>
                  <a:pt x="387731" y="25907"/>
                </a:lnTo>
                <a:lnTo>
                  <a:pt x="386842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971035" y="3675888"/>
            <a:ext cx="387985" cy="389890"/>
          </a:xfrm>
          <a:custGeom>
            <a:avLst/>
            <a:gdLst/>
            <a:ahLst/>
            <a:cxnLst/>
            <a:rect l="l" t="t" r="r" b="b"/>
            <a:pathLst>
              <a:path w="387985" h="389889">
                <a:moveTo>
                  <a:pt x="0" y="307467"/>
                </a:moveTo>
                <a:lnTo>
                  <a:pt x="28701" y="389509"/>
                </a:lnTo>
                <a:lnTo>
                  <a:pt x="70200" y="327532"/>
                </a:lnTo>
                <a:lnTo>
                  <a:pt x="49656" y="327532"/>
                </a:lnTo>
                <a:lnTo>
                  <a:pt x="24129" y="322834"/>
                </a:lnTo>
                <a:lnTo>
                  <a:pt x="26421" y="310818"/>
                </a:lnTo>
                <a:lnTo>
                  <a:pt x="0" y="307467"/>
                </a:lnTo>
                <a:close/>
              </a:path>
              <a:path w="387985" h="389889">
                <a:moveTo>
                  <a:pt x="26421" y="310818"/>
                </a:moveTo>
                <a:lnTo>
                  <a:pt x="24129" y="322834"/>
                </a:lnTo>
                <a:lnTo>
                  <a:pt x="49656" y="327532"/>
                </a:lnTo>
                <a:lnTo>
                  <a:pt x="52082" y="314073"/>
                </a:lnTo>
                <a:lnTo>
                  <a:pt x="26421" y="310818"/>
                </a:lnTo>
                <a:close/>
              </a:path>
              <a:path w="387985" h="389889">
                <a:moveTo>
                  <a:pt x="52082" y="314073"/>
                </a:moveTo>
                <a:lnTo>
                  <a:pt x="49656" y="327532"/>
                </a:lnTo>
                <a:lnTo>
                  <a:pt x="70200" y="327532"/>
                </a:lnTo>
                <a:lnTo>
                  <a:pt x="77088" y="317245"/>
                </a:lnTo>
                <a:lnTo>
                  <a:pt x="52082" y="314073"/>
                </a:lnTo>
                <a:close/>
              </a:path>
              <a:path w="387985" h="389889">
                <a:moveTo>
                  <a:pt x="386841" y="0"/>
                </a:moveTo>
                <a:lnTo>
                  <a:pt x="335025" y="4953"/>
                </a:lnTo>
                <a:lnTo>
                  <a:pt x="283463" y="19304"/>
                </a:lnTo>
                <a:lnTo>
                  <a:pt x="234061" y="41910"/>
                </a:lnTo>
                <a:lnTo>
                  <a:pt x="187578" y="72009"/>
                </a:lnTo>
                <a:lnTo>
                  <a:pt x="144906" y="108076"/>
                </a:lnTo>
                <a:lnTo>
                  <a:pt x="106679" y="149860"/>
                </a:lnTo>
                <a:lnTo>
                  <a:pt x="74167" y="195961"/>
                </a:lnTo>
                <a:lnTo>
                  <a:pt x="47878" y="245744"/>
                </a:lnTo>
                <a:lnTo>
                  <a:pt x="28828" y="298195"/>
                </a:lnTo>
                <a:lnTo>
                  <a:pt x="26421" y="310818"/>
                </a:lnTo>
                <a:lnTo>
                  <a:pt x="52082" y="314073"/>
                </a:lnTo>
                <a:lnTo>
                  <a:pt x="53593" y="305688"/>
                </a:lnTo>
                <a:lnTo>
                  <a:pt x="58547" y="289306"/>
                </a:lnTo>
                <a:lnTo>
                  <a:pt x="78739" y="240919"/>
                </a:lnTo>
                <a:lnTo>
                  <a:pt x="105537" y="195072"/>
                </a:lnTo>
                <a:lnTo>
                  <a:pt x="137922" y="152907"/>
                </a:lnTo>
                <a:lnTo>
                  <a:pt x="175387" y="115188"/>
                </a:lnTo>
                <a:lnTo>
                  <a:pt x="216662" y="82931"/>
                </a:lnTo>
                <a:lnTo>
                  <a:pt x="261112" y="57150"/>
                </a:lnTo>
                <a:lnTo>
                  <a:pt x="307466" y="38481"/>
                </a:lnTo>
                <a:lnTo>
                  <a:pt x="355091" y="28067"/>
                </a:lnTo>
                <a:lnTo>
                  <a:pt x="387730" y="25907"/>
                </a:lnTo>
                <a:lnTo>
                  <a:pt x="386841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530720" y="2135123"/>
            <a:ext cx="388620" cy="407670"/>
          </a:xfrm>
          <a:custGeom>
            <a:avLst/>
            <a:gdLst/>
            <a:ahLst/>
            <a:cxnLst/>
            <a:rect l="l" t="t" r="r" b="b"/>
            <a:pathLst>
              <a:path w="388620" h="407669">
                <a:moveTo>
                  <a:pt x="336384" y="331854"/>
                </a:moveTo>
                <a:lnTo>
                  <a:pt x="311403" y="334772"/>
                </a:lnTo>
                <a:lnTo>
                  <a:pt x="359028" y="407415"/>
                </a:lnTo>
                <a:lnTo>
                  <a:pt x="381486" y="345439"/>
                </a:lnTo>
                <a:lnTo>
                  <a:pt x="338835" y="345439"/>
                </a:lnTo>
                <a:lnTo>
                  <a:pt x="336384" y="331854"/>
                </a:lnTo>
                <a:close/>
              </a:path>
              <a:path w="388620" h="407669">
                <a:moveTo>
                  <a:pt x="362004" y="328863"/>
                </a:moveTo>
                <a:lnTo>
                  <a:pt x="336384" y="331854"/>
                </a:lnTo>
                <a:lnTo>
                  <a:pt x="338835" y="345439"/>
                </a:lnTo>
                <a:lnTo>
                  <a:pt x="364235" y="340867"/>
                </a:lnTo>
                <a:lnTo>
                  <a:pt x="362004" y="328863"/>
                </a:lnTo>
                <a:close/>
              </a:path>
              <a:path w="388620" h="407669">
                <a:moveTo>
                  <a:pt x="388620" y="325754"/>
                </a:moveTo>
                <a:lnTo>
                  <a:pt x="362004" y="328863"/>
                </a:lnTo>
                <a:lnTo>
                  <a:pt x="364235" y="340867"/>
                </a:lnTo>
                <a:lnTo>
                  <a:pt x="338835" y="345439"/>
                </a:lnTo>
                <a:lnTo>
                  <a:pt x="381486" y="345439"/>
                </a:lnTo>
                <a:lnTo>
                  <a:pt x="388620" y="325754"/>
                </a:lnTo>
                <a:close/>
              </a:path>
              <a:path w="388620" h="407669">
                <a:moveTo>
                  <a:pt x="761" y="0"/>
                </a:moveTo>
                <a:lnTo>
                  <a:pt x="0" y="25908"/>
                </a:lnTo>
                <a:lnTo>
                  <a:pt x="16763" y="26415"/>
                </a:lnTo>
                <a:lnTo>
                  <a:pt x="32638" y="28066"/>
                </a:lnTo>
                <a:lnTo>
                  <a:pt x="80009" y="39115"/>
                </a:lnTo>
                <a:lnTo>
                  <a:pt x="126492" y="58547"/>
                </a:lnTo>
                <a:lnTo>
                  <a:pt x="170814" y="85598"/>
                </a:lnTo>
                <a:lnTo>
                  <a:pt x="212089" y="119379"/>
                </a:lnTo>
                <a:lnTo>
                  <a:pt x="249427" y="158876"/>
                </a:lnTo>
                <a:lnTo>
                  <a:pt x="282067" y="203200"/>
                </a:lnTo>
                <a:lnTo>
                  <a:pt x="308863" y="251333"/>
                </a:lnTo>
                <a:lnTo>
                  <a:pt x="329056" y="302133"/>
                </a:lnTo>
                <a:lnTo>
                  <a:pt x="336384" y="331854"/>
                </a:lnTo>
                <a:lnTo>
                  <a:pt x="362004" y="328863"/>
                </a:lnTo>
                <a:lnTo>
                  <a:pt x="347090" y="275209"/>
                </a:lnTo>
                <a:lnTo>
                  <a:pt x="331977" y="239649"/>
                </a:lnTo>
                <a:lnTo>
                  <a:pt x="313689" y="205231"/>
                </a:lnTo>
                <a:lnTo>
                  <a:pt x="292734" y="172720"/>
                </a:lnTo>
                <a:lnTo>
                  <a:pt x="269112" y="141859"/>
                </a:lnTo>
                <a:lnTo>
                  <a:pt x="243077" y="113411"/>
                </a:lnTo>
                <a:lnTo>
                  <a:pt x="215137" y="87502"/>
                </a:lnTo>
                <a:lnTo>
                  <a:pt x="169799" y="53721"/>
                </a:lnTo>
                <a:lnTo>
                  <a:pt x="121284" y="27304"/>
                </a:lnTo>
                <a:lnTo>
                  <a:pt x="70103" y="9143"/>
                </a:lnTo>
                <a:lnTo>
                  <a:pt x="17525" y="635"/>
                </a:lnTo>
                <a:lnTo>
                  <a:pt x="761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248525" y="2810255"/>
            <a:ext cx="388620" cy="407670"/>
          </a:xfrm>
          <a:custGeom>
            <a:avLst/>
            <a:gdLst/>
            <a:ahLst/>
            <a:cxnLst/>
            <a:rect l="l" t="t" r="r" b="b"/>
            <a:pathLst>
              <a:path w="388620" h="407669">
                <a:moveTo>
                  <a:pt x="336384" y="331854"/>
                </a:moveTo>
                <a:lnTo>
                  <a:pt x="311403" y="334772"/>
                </a:lnTo>
                <a:lnTo>
                  <a:pt x="359028" y="407416"/>
                </a:lnTo>
                <a:lnTo>
                  <a:pt x="381486" y="345440"/>
                </a:lnTo>
                <a:lnTo>
                  <a:pt x="338835" y="345440"/>
                </a:lnTo>
                <a:lnTo>
                  <a:pt x="336384" y="331854"/>
                </a:lnTo>
                <a:close/>
              </a:path>
              <a:path w="388620" h="407669">
                <a:moveTo>
                  <a:pt x="362004" y="328863"/>
                </a:moveTo>
                <a:lnTo>
                  <a:pt x="336384" y="331854"/>
                </a:lnTo>
                <a:lnTo>
                  <a:pt x="338835" y="345440"/>
                </a:lnTo>
                <a:lnTo>
                  <a:pt x="364235" y="340868"/>
                </a:lnTo>
                <a:lnTo>
                  <a:pt x="362004" y="328863"/>
                </a:lnTo>
                <a:close/>
              </a:path>
              <a:path w="388620" h="407669">
                <a:moveTo>
                  <a:pt x="388620" y="325755"/>
                </a:moveTo>
                <a:lnTo>
                  <a:pt x="362004" y="328863"/>
                </a:lnTo>
                <a:lnTo>
                  <a:pt x="364235" y="340868"/>
                </a:lnTo>
                <a:lnTo>
                  <a:pt x="338835" y="345440"/>
                </a:lnTo>
                <a:lnTo>
                  <a:pt x="381486" y="345440"/>
                </a:lnTo>
                <a:lnTo>
                  <a:pt x="388620" y="325755"/>
                </a:lnTo>
                <a:close/>
              </a:path>
              <a:path w="388620" h="407669">
                <a:moveTo>
                  <a:pt x="761" y="0"/>
                </a:moveTo>
                <a:lnTo>
                  <a:pt x="0" y="25908"/>
                </a:lnTo>
                <a:lnTo>
                  <a:pt x="16764" y="26416"/>
                </a:lnTo>
                <a:lnTo>
                  <a:pt x="32639" y="28067"/>
                </a:lnTo>
                <a:lnTo>
                  <a:pt x="80009" y="39116"/>
                </a:lnTo>
                <a:lnTo>
                  <a:pt x="126492" y="58547"/>
                </a:lnTo>
                <a:lnTo>
                  <a:pt x="170815" y="85598"/>
                </a:lnTo>
                <a:lnTo>
                  <a:pt x="212090" y="119380"/>
                </a:lnTo>
                <a:lnTo>
                  <a:pt x="249427" y="158877"/>
                </a:lnTo>
                <a:lnTo>
                  <a:pt x="282067" y="203200"/>
                </a:lnTo>
                <a:lnTo>
                  <a:pt x="308864" y="251333"/>
                </a:lnTo>
                <a:lnTo>
                  <a:pt x="329056" y="302133"/>
                </a:lnTo>
                <a:lnTo>
                  <a:pt x="336384" y="331854"/>
                </a:lnTo>
                <a:lnTo>
                  <a:pt x="362004" y="328863"/>
                </a:lnTo>
                <a:lnTo>
                  <a:pt x="347091" y="275209"/>
                </a:lnTo>
                <a:lnTo>
                  <a:pt x="331977" y="239649"/>
                </a:lnTo>
                <a:lnTo>
                  <a:pt x="313690" y="205232"/>
                </a:lnTo>
                <a:lnTo>
                  <a:pt x="292734" y="172720"/>
                </a:lnTo>
                <a:lnTo>
                  <a:pt x="269113" y="141859"/>
                </a:lnTo>
                <a:lnTo>
                  <a:pt x="243077" y="113411"/>
                </a:lnTo>
                <a:lnTo>
                  <a:pt x="215138" y="87503"/>
                </a:lnTo>
                <a:lnTo>
                  <a:pt x="169799" y="53721"/>
                </a:lnTo>
                <a:lnTo>
                  <a:pt x="121157" y="27305"/>
                </a:lnTo>
                <a:lnTo>
                  <a:pt x="70103" y="9144"/>
                </a:lnTo>
                <a:lnTo>
                  <a:pt x="17525" y="635"/>
                </a:lnTo>
                <a:lnTo>
                  <a:pt x="761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964678" y="3605784"/>
            <a:ext cx="391795" cy="478790"/>
          </a:xfrm>
          <a:custGeom>
            <a:avLst/>
            <a:gdLst/>
            <a:ahLst/>
            <a:cxnLst/>
            <a:rect l="l" t="t" r="r" b="b"/>
            <a:pathLst>
              <a:path w="391795" h="478789">
                <a:moveTo>
                  <a:pt x="339237" y="402074"/>
                </a:moveTo>
                <a:lnTo>
                  <a:pt x="313817" y="404240"/>
                </a:lnTo>
                <a:lnTo>
                  <a:pt x="359155" y="478281"/>
                </a:lnTo>
                <a:lnTo>
                  <a:pt x="384253" y="415289"/>
                </a:lnTo>
                <a:lnTo>
                  <a:pt x="340741" y="415289"/>
                </a:lnTo>
                <a:lnTo>
                  <a:pt x="339237" y="402074"/>
                </a:lnTo>
                <a:close/>
              </a:path>
              <a:path w="391795" h="478789">
                <a:moveTo>
                  <a:pt x="365043" y="399874"/>
                </a:moveTo>
                <a:lnTo>
                  <a:pt x="339237" y="402074"/>
                </a:lnTo>
                <a:lnTo>
                  <a:pt x="340741" y="415289"/>
                </a:lnTo>
                <a:lnTo>
                  <a:pt x="366522" y="412241"/>
                </a:lnTo>
                <a:lnTo>
                  <a:pt x="365043" y="399874"/>
                </a:lnTo>
                <a:close/>
              </a:path>
              <a:path w="391795" h="478789">
                <a:moveTo>
                  <a:pt x="391287" y="397636"/>
                </a:moveTo>
                <a:lnTo>
                  <a:pt x="365043" y="399874"/>
                </a:lnTo>
                <a:lnTo>
                  <a:pt x="366522" y="412241"/>
                </a:lnTo>
                <a:lnTo>
                  <a:pt x="340741" y="415289"/>
                </a:lnTo>
                <a:lnTo>
                  <a:pt x="384253" y="415289"/>
                </a:lnTo>
                <a:lnTo>
                  <a:pt x="391287" y="397636"/>
                </a:lnTo>
                <a:close/>
              </a:path>
              <a:path w="391795" h="478789">
                <a:moveTo>
                  <a:pt x="1016" y="0"/>
                </a:moveTo>
                <a:lnTo>
                  <a:pt x="0" y="25907"/>
                </a:lnTo>
                <a:lnTo>
                  <a:pt x="16764" y="26542"/>
                </a:lnTo>
                <a:lnTo>
                  <a:pt x="32639" y="28447"/>
                </a:lnTo>
                <a:lnTo>
                  <a:pt x="79628" y="41401"/>
                </a:lnTo>
                <a:lnTo>
                  <a:pt x="125856" y="64261"/>
                </a:lnTo>
                <a:lnTo>
                  <a:pt x="170052" y="96138"/>
                </a:lnTo>
                <a:lnTo>
                  <a:pt x="211454" y="136016"/>
                </a:lnTo>
                <a:lnTo>
                  <a:pt x="236981" y="166496"/>
                </a:lnTo>
                <a:lnTo>
                  <a:pt x="260476" y="199643"/>
                </a:lnTo>
                <a:lnTo>
                  <a:pt x="281686" y="235203"/>
                </a:lnTo>
                <a:lnTo>
                  <a:pt x="300354" y="272795"/>
                </a:lnTo>
                <a:lnTo>
                  <a:pt x="316102" y="312038"/>
                </a:lnTo>
                <a:lnTo>
                  <a:pt x="328929" y="352678"/>
                </a:lnTo>
                <a:lnTo>
                  <a:pt x="338327" y="394080"/>
                </a:lnTo>
                <a:lnTo>
                  <a:pt x="339237" y="402074"/>
                </a:lnTo>
                <a:lnTo>
                  <a:pt x="365043" y="399874"/>
                </a:lnTo>
                <a:lnTo>
                  <a:pt x="353822" y="345313"/>
                </a:lnTo>
                <a:lnTo>
                  <a:pt x="340360" y="302894"/>
                </a:lnTo>
                <a:lnTo>
                  <a:pt x="323723" y="261746"/>
                </a:lnTo>
                <a:lnTo>
                  <a:pt x="304165" y="222376"/>
                </a:lnTo>
                <a:lnTo>
                  <a:pt x="281940" y="185165"/>
                </a:lnTo>
                <a:lnTo>
                  <a:pt x="257175" y="150240"/>
                </a:lnTo>
                <a:lnTo>
                  <a:pt x="230250" y="118109"/>
                </a:lnTo>
                <a:lnTo>
                  <a:pt x="201295" y="89153"/>
                </a:lnTo>
                <a:lnTo>
                  <a:pt x="170815" y="63499"/>
                </a:lnTo>
                <a:lnTo>
                  <a:pt x="138683" y="41655"/>
                </a:lnTo>
                <a:lnTo>
                  <a:pt x="88138" y="16890"/>
                </a:lnTo>
                <a:lnTo>
                  <a:pt x="35687" y="2793"/>
                </a:lnTo>
                <a:lnTo>
                  <a:pt x="17779" y="635"/>
                </a:lnTo>
                <a:lnTo>
                  <a:pt x="1016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618601" y="4408932"/>
            <a:ext cx="388620" cy="407670"/>
          </a:xfrm>
          <a:custGeom>
            <a:avLst/>
            <a:gdLst/>
            <a:ahLst/>
            <a:cxnLst/>
            <a:rect l="l" t="t" r="r" b="b"/>
            <a:pathLst>
              <a:path w="388620" h="407670">
                <a:moveTo>
                  <a:pt x="336384" y="331854"/>
                </a:moveTo>
                <a:lnTo>
                  <a:pt x="311403" y="334772"/>
                </a:lnTo>
                <a:lnTo>
                  <a:pt x="359028" y="407416"/>
                </a:lnTo>
                <a:lnTo>
                  <a:pt x="381486" y="345440"/>
                </a:lnTo>
                <a:lnTo>
                  <a:pt x="338835" y="345440"/>
                </a:lnTo>
                <a:lnTo>
                  <a:pt x="336384" y="331854"/>
                </a:lnTo>
                <a:close/>
              </a:path>
              <a:path w="388620" h="407670">
                <a:moveTo>
                  <a:pt x="362004" y="328863"/>
                </a:moveTo>
                <a:lnTo>
                  <a:pt x="336384" y="331854"/>
                </a:lnTo>
                <a:lnTo>
                  <a:pt x="338835" y="345440"/>
                </a:lnTo>
                <a:lnTo>
                  <a:pt x="364235" y="340868"/>
                </a:lnTo>
                <a:lnTo>
                  <a:pt x="362004" y="328863"/>
                </a:lnTo>
                <a:close/>
              </a:path>
              <a:path w="388620" h="407670">
                <a:moveTo>
                  <a:pt x="388620" y="325755"/>
                </a:moveTo>
                <a:lnTo>
                  <a:pt x="362004" y="328863"/>
                </a:lnTo>
                <a:lnTo>
                  <a:pt x="364235" y="340868"/>
                </a:lnTo>
                <a:lnTo>
                  <a:pt x="338835" y="345440"/>
                </a:lnTo>
                <a:lnTo>
                  <a:pt x="381486" y="345440"/>
                </a:lnTo>
                <a:lnTo>
                  <a:pt x="388620" y="325755"/>
                </a:lnTo>
                <a:close/>
              </a:path>
              <a:path w="388620" h="407670">
                <a:moveTo>
                  <a:pt x="762" y="0"/>
                </a:moveTo>
                <a:lnTo>
                  <a:pt x="0" y="25908"/>
                </a:lnTo>
                <a:lnTo>
                  <a:pt x="16764" y="26416"/>
                </a:lnTo>
                <a:lnTo>
                  <a:pt x="32639" y="28067"/>
                </a:lnTo>
                <a:lnTo>
                  <a:pt x="80009" y="39116"/>
                </a:lnTo>
                <a:lnTo>
                  <a:pt x="126492" y="58547"/>
                </a:lnTo>
                <a:lnTo>
                  <a:pt x="170815" y="85598"/>
                </a:lnTo>
                <a:lnTo>
                  <a:pt x="212090" y="119380"/>
                </a:lnTo>
                <a:lnTo>
                  <a:pt x="249427" y="158877"/>
                </a:lnTo>
                <a:lnTo>
                  <a:pt x="282067" y="203200"/>
                </a:lnTo>
                <a:lnTo>
                  <a:pt x="308864" y="251333"/>
                </a:lnTo>
                <a:lnTo>
                  <a:pt x="329056" y="302133"/>
                </a:lnTo>
                <a:lnTo>
                  <a:pt x="336384" y="331854"/>
                </a:lnTo>
                <a:lnTo>
                  <a:pt x="362004" y="328863"/>
                </a:lnTo>
                <a:lnTo>
                  <a:pt x="347091" y="275209"/>
                </a:lnTo>
                <a:lnTo>
                  <a:pt x="331977" y="239649"/>
                </a:lnTo>
                <a:lnTo>
                  <a:pt x="313690" y="205232"/>
                </a:lnTo>
                <a:lnTo>
                  <a:pt x="292734" y="172720"/>
                </a:lnTo>
                <a:lnTo>
                  <a:pt x="269113" y="141859"/>
                </a:lnTo>
                <a:lnTo>
                  <a:pt x="243077" y="113411"/>
                </a:lnTo>
                <a:lnTo>
                  <a:pt x="215138" y="87503"/>
                </a:lnTo>
                <a:lnTo>
                  <a:pt x="169799" y="53721"/>
                </a:lnTo>
                <a:lnTo>
                  <a:pt x="121157" y="27305"/>
                </a:lnTo>
                <a:lnTo>
                  <a:pt x="70103" y="9144"/>
                </a:lnTo>
                <a:lnTo>
                  <a:pt x="17525" y="635"/>
                </a:lnTo>
                <a:lnTo>
                  <a:pt x="762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31380" y="2101850"/>
            <a:ext cx="4017899" cy="304800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</Words>
  <Application>WPS Presentation</Application>
  <PresentationFormat>On-screen Show (4:3)</PresentationFormat>
  <Paragraphs>78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3" baseType="lpstr">
      <vt:lpstr>Arial</vt:lpstr>
      <vt:lpstr>SimSun</vt:lpstr>
      <vt:lpstr>Wingdings</vt:lpstr>
      <vt:lpstr>Courier New</vt:lpstr>
      <vt:lpstr>Wingdings</vt:lpstr>
      <vt:lpstr>Calibri</vt:lpstr>
      <vt:lpstr>Microsoft YaHei</vt:lpstr>
      <vt:lpstr>Arial Unicode MS</vt:lpstr>
      <vt:lpstr>Trebuchet MS</vt:lpstr>
      <vt:lpstr>Segoe UI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{ type: RATE_COURSE, rating: 5 }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Steve Sam</cp:lastModifiedBy>
  <cp:revision>3</cp:revision>
  <dcterms:created xsi:type="dcterms:W3CDTF">2021-11-04T12:58:00Z</dcterms:created>
  <dcterms:modified xsi:type="dcterms:W3CDTF">2021-11-07T15:39:18Z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2019-03-11T11:00:00Z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2021-11-03T11:00:00Z</vt:filetime>
  </property>
  <property fmtid="{D5CDD505-2E9C-101B-9397-08002B2CF9AE}" pid="5" name="ICV">
    <vt:lpwstr>4C3CFAE51D8846098F63D9307604E2C1</vt:lpwstr>
  </property>
  <property fmtid="{D5CDD505-2E9C-101B-9397-08002B2CF9AE}" pid="6" name="KSOProductBuildVer">
    <vt:lpwstr>1033-11.2.0.10351</vt:lpwstr>
  </property>
</Properties>
</file>