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5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</p:sldIdLst>
  <p:sldSz cx="12192000" cy="6858000"/>
  <p:notesSz cx="12192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8" Type="http://schemas.openxmlformats.org/officeDocument/2006/relationships/tableStyles" Target="tableStyles.xml"/><Relationship Id="rId47" Type="http://schemas.openxmlformats.org/officeDocument/2006/relationships/viewProps" Target="viewProps.xml"/><Relationship Id="rId46" Type="http://schemas.openxmlformats.org/officeDocument/2006/relationships/presProps" Target="presProps.xml"/><Relationship Id="rId45" Type="http://schemas.openxmlformats.org/officeDocument/2006/relationships/notesMaster" Target="notesMasters/notesMaster1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2277295" y="0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94283" y="642938"/>
            <a:ext cx="3086100" cy="1735931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167467" y="2475309"/>
            <a:ext cx="17339733" cy="202525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5432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2277295" y="4885432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chemeClr val="tx1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chemeClr val="tx1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chemeClr val="tx1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072887" y="2857957"/>
            <a:ext cx="2046224" cy="360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chemeClr val="tx1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image" Target="../media/image45.png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.xml"/><Relationship Id="rId8" Type="http://schemas.openxmlformats.org/officeDocument/2006/relationships/image" Target="../media/image57.png"/><Relationship Id="rId7" Type="http://schemas.openxmlformats.org/officeDocument/2006/relationships/image" Target="../media/image56.png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image" Target="../media/image50.pn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61.png"/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image" Target="../media/image5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63.png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image" Target="../media/image72.png"/><Relationship Id="rId8" Type="http://schemas.openxmlformats.org/officeDocument/2006/relationships/image" Target="../media/image71.png"/><Relationship Id="rId7" Type="http://schemas.openxmlformats.org/officeDocument/2006/relationships/image" Target="../media/image70.png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4" Type="http://schemas.openxmlformats.org/officeDocument/2006/relationships/image" Target="../media/image67.png"/><Relationship Id="rId3" Type="http://schemas.openxmlformats.org/officeDocument/2006/relationships/image" Target="../media/image66.png"/><Relationship Id="rId21" Type="http://schemas.openxmlformats.org/officeDocument/2006/relationships/slideLayout" Target="../slideLayouts/slideLayout5.xml"/><Relationship Id="rId20" Type="http://schemas.openxmlformats.org/officeDocument/2006/relationships/image" Target="../media/image83.png"/><Relationship Id="rId2" Type="http://schemas.openxmlformats.org/officeDocument/2006/relationships/image" Target="../media/image65.png"/><Relationship Id="rId19" Type="http://schemas.openxmlformats.org/officeDocument/2006/relationships/image" Target="../media/image82.png"/><Relationship Id="rId18" Type="http://schemas.openxmlformats.org/officeDocument/2006/relationships/image" Target="../media/image81.png"/><Relationship Id="rId17" Type="http://schemas.openxmlformats.org/officeDocument/2006/relationships/image" Target="../media/image80.png"/><Relationship Id="rId16" Type="http://schemas.openxmlformats.org/officeDocument/2006/relationships/image" Target="../media/image79.png"/><Relationship Id="rId15" Type="http://schemas.openxmlformats.org/officeDocument/2006/relationships/image" Target="../media/image78.png"/><Relationship Id="rId14" Type="http://schemas.openxmlformats.org/officeDocument/2006/relationships/image" Target="../media/image77.png"/><Relationship Id="rId13" Type="http://schemas.openxmlformats.org/officeDocument/2006/relationships/image" Target="../media/image76.png"/><Relationship Id="rId12" Type="http://schemas.openxmlformats.org/officeDocument/2006/relationships/image" Target="../media/image75.png"/><Relationship Id="rId11" Type="http://schemas.openxmlformats.org/officeDocument/2006/relationships/image" Target="../media/image74.png"/><Relationship Id="rId10" Type="http://schemas.openxmlformats.org/officeDocument/2006/relationships/image" Target="../media/image73.png"/><Relationship Id="rId1" Type="http://schemas.openxmlformats.org/officeDocument/2006/relationships/image" Target="../media/image6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85.png"/><Relationship Id="rId1" Type="http://schemas.openxmlformats.org/officeDocument/2006/relationships/image" Target="../media/image8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86.jpeg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image" Target="../media/image95.png"/><Relationship Id="rId8" Type="http://schemas.openxmlformats.org/officeDocument/2006/relationships/image" Target="../media/image94.png"/><Relationship Id="rId7" Type="http://schemas.openxmlformats.org/officeDocument/2006/relationships/image" Target="../media/image93.png"/><Relationship Id="rId6" Type="http://schemas.openxmlformats.org/officeDocument/2006/relationships/image" Target="../media/image92.png"/><Relationship Id="rId5" Type="http://schemas.openxmlformats.org/officeDocument/2006/relationships/image" Target="../media/image91.png"/><Relationship Id="rId4" Type="http://schemas.openxmlformats.org/officeDocument/2006/relationships/image" Target="../media/image90.png"/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4" Type="http://schemas.openxmlformats.org/officeDocument/2006/relationships/slideLayout" Target="../slideLayouts/slideLayout5.xml"/><Relationship Id="rId13" Type="http://schemas.openxmlformats.org/officeDocument/2006/relationships/image" Target="../media/image99.png"/><Relationship Id="rId12" Type="http://schemas.openxmlformats.org/officeDocument/2006/relationships/image" Target="../media/image98.png"/><Relationship Id="rId11" Type="http://schemas.openxmlformats.org/officeDocument/2006/relationships/image" Target="../media/image97.png"/><Relationship Id="rId10" Type="http://schemas.openxmlformats.org/officeDocument/2006/relationships/image" Target="../media/image96.png"/><Relationship Id="rId1" Type="http://schemas.openxmlformats.org/officeDocument/2006/relationships/image" Target="../media/image87.png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6.png"/><Relationship Id="rId8" Type="http://schemas.openxmlformats.org/officeDocument/2006/relationships/image" Target="../media/image105.png"/><Relationship Id="rId7" Type="http://schemas.openxmlformats.org/officeDocument/2006/relationships/image" Target="../media/image104.png"/><Relationship Id="rId6" Type="http://schemas.openxmlformats.org/officeDocument/2006/relationships/hyperlink" Target="https://developer.mozilla.org/en-US/docs/Web/JavaScript/Reference/Global_Objects/Array/map" TargetMode="External"/><Relationship Id="rId5" Type="http://schemas.openxmlformats.org/officeDocument/2006/relationships/image" Target="../media/image103.png"/><Relationship Id="rId4" Type="http://schemas.openxmlformats.org/officeDocument/2006/relationships/image" Target="../media/image102.png"/><Relationship Id="rId3" Type="http://schemas.openxmlformats.org/officeDocument/2006/relationships/hyperlink" Target="https://developer.mozilla.org/en-US/docs/Web/JavaScript/Reference/Operators/Spread_operator" TargetMode="External"/><Relationship Id="rId23" Type="http://schemas.openxmlformats.org/officeDocument/2006/relationships/slideLayout" Target="../slideLayouts/slideLayout5.xml"/><Relationship Id="rId22" Type="http://schemas.openxmlformats.org/officeDocument/2006/relationships/image" Target="../media/image113.png"/><Relationship Id="rId21" Type="http://schemas.openxmlformats.org/officeDocument/2006/relationships/hyperlink" Target="https://github.com/markerikson/redux-ecosystem-links/blob/master/immutable-data.md" TargetMode="External"/><Relationship Id="rId20" Type="http://schemas.openxmlformats.org/officeDocument/2006/relationships/hyperlink" Target="https://facebook.github.io/immutable-js/" TargetMode="External"/><Relationship Id="rId2" Type="http://schemas.openxmlformats.org/officeDocument/2006/relationships/image" Target="../media/image101.png"/><Relationship Id="rId19" Type="http://schemas.openxmlformats.org/officeDocument/2006/relationships/image" Target="../media/image112.png"/><Relationship Id="rId18" Type="http://schemas.openxmlformats.org/officeDocument/2006/relationships/image" Target="../media/image111.png"/><Relationship Id="rId17" Type="http://schemas.openxmlformats.org/officeDocument/2006/relationships/image" Target="../media/image110.png"/><Relationship Id="rId16" Type="http://schemas.openxmlformats.org/officeDocument/2006/relationships/image" Target="../media/image109.png"/><Relationship Id="rId15" Type="http://schemas.openxmlformats.org/officeDocument/2006/relationships/hyperlink" Target="https://facebook.github.io/react/docs/update.html" TargetMode="External"/><Relationship Id="rId14" Type="http://schemas.openxmlformats.org/officeDocument/2006/relationships/image" Target="../media/image108.png"/><Relationship Id="rId13" Type="http://schemas.openxmlformats.org/officeDocument/2006/relationships/image" Target="../media/image68.png"/><Relationship Id="rId12" Type="http://schemas.openxmlformats.org/officeDocument/2006/relationships/image" Target="../media/image107.png"/><Relationship Id="rId11" Type="http://schemas.openxmlformats.org/officeDocument/2006/relationships/hyperlink" Target="https://github.com/rtfeldman/seamless-immutable" TargetMode="External"/><Relationship Id="rId10" Type="http://schemas.openxmlformats.org/officeDocument/2006/relationships/hyperlink" Target="https://github.com/mweststrate/immer" TargetMode="External"/><Relationship Id="rId1" Type="http://schemas.openxmlformats.org/officeDocument/2006/relationships/image" Target="../media/image100.png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image" Target="../media/image117.png"/><Relationship Id="rId3" Type="http://schemas.openxmlformats.org/officeDocument/2006/relationships/image" Target="../media/image116.png"/><Relationship Id="rId2" Type="http://schemas.openxmlformats.org/officeDocument/2006/relationships/image" Target="../media/image115.png"/><Relationship Id="rId1" Type="http://schemas.openxmlformats.org/officeDocument/2006/relationships/image" Target="../media/image114.png"/></Relationships>
</file>

<file path=ppt/slides/_rels/slide2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image" Target="../media/image121.png"/><Relationship Id="rId3" Type="http://schemas.openxmlformats.org/officeDocument/2006/relationships/image" Target="../media/image120.png"/><Relationship Id="rId2" Type="http://schemas.openxmlformats.org/officeDocument/2006/relationships/image" Target="../media/image119.png"/><Relationship Id="rId1" Type="http://schemas.openxmlformats.org/officeDocument/2006/relationships/image" Target="../media/image118.png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124.png"/><Relationship Id="rId2" Type="http://schemas.openxmlformats.org/officeDocument/2006/relationships/image" Target="../media/image123.png"/><Relationship Id="rId1" Type="http://schemas.openxmlformats.org/officeDocument/2006/relationships/image" Target="../media/image122.png"/></Relationships>
</file>

<file path=ppt/slides/_rels/slide2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5.xml"/><Relationship Id="rId6" Type="http://schemas.openxmlformats.org/officeDocument/2006/relationships/image" Target="../media/image128.png"/><Relationship Id="rId5" Type="http://schemas.openxmlformats.org/officeDocument/2006/relationships/image" Target="../media/image127.png"/><Relationship Id="rId4" Type="http://schemas.openxmlformats.org/officeDocument/2006/relationships/image" Target="../media/image126.png"/><Relationship Id="rId3" Type="http://schemas.openxmlformats.org/officeDocument/2006/relationships/image" Target="../media/image121.png"/><Relationship Id="rId2" Type="http://schemas.openxmlformats.org/officeDocument/2006/relationships/image" Target="../media/image125.png"/><Relationship Id="rId1" Type="http://schemas.openxmlformats.org/officeDocument/2006/relationships/image" Target="../media/image118.png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131.png"/><Relationship Id="rId2" Type="http://schemas.openxmlformats.org/officeDocument/2006/relationships/image" Target="../media/image130.png"/><Relationship Id="rId1" Type="http://schemas.openxmlformats.org/officeDocument/2006/relationships/image" Target="../media/image129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5.xml"/><Relationship Id="rId6" Type="http://schemas.openxmlformats.org/officeDocument/2006/relationships/image" Target="../media/image121.png"/><Relationship Id="rId5" Type="http://schemas.openxmlformats.org/officeDocument/2006/relationships/image" Target="../media/image128.png"/><Relationship Id="rId4" Type="http://schemas.openxmlformats.org/officeDocument/2006/relationships/image" Target="../media/image127.png"/><Relationship Id="rId3" Type="http://schemas.openxmlformats.org/officeDocument/2006/relationships/image" Target="../media/image126.png"/><Relationship Id="rId2" Type="http://schemas.openxmlformats.org/officeDocument/2006/relationships/image" Target="../media/image119.png"/><Relationship Id="rId1" Type="http://schemas.openxmlformats.org/officeDocument/2006/relationships/image" Target="../media/image118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.xml"/><Relationship Id="rId7" Type="http://schemas.openxmlformats.org/officeDocument/2006/relationships/image" Target="../media/image138.png"/><Relationship Id="rId6" Type="http://schemas.openxmlformats.org/officeDocument/2006/relationships/image" Target="../media/image137.png"/><Relationship Id="rId5" Type="http://schemas.openxmlformats.org/officeDocument/2006/relationships/image" Target="../media/image136.png"/><Relationship Id="rId4" Type="http://schemas.openxmlformats.org/officeDocument/2006/relationships/image" Target="../media/image135.png"/><Relationship Id="rId3" Type="http://schemas.openxmlformats.org/officeDocument/2006/relationships/image" Target="../media/image134.png"/><Relationship Id="rId2" Type="http://schemas.openxmlformats.org/officeDocument/2006/relationships/image" Target="../media/image133.png"/><Relationship Id="rId1" Type="http://schemas.openxmlformats.org/officeDocument/2006/relationships/image" Target="../media/image13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39.png"/><Relationship Id="rId1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9" Type="http://schemas.openxmlformats.org/officeDocument/2006/relationships/image" Target="../media/image148.png"/><Relationship Id="rId8" Type="http://schemas.openxmlformats.org/officeDocument/2006/relationships/image" Target="../media/image147.png"/><Relationship Id="rId7" Type="http://schemas.openxmlformats.org/officeDocument/2006/relationships/image" Target="../media/image146.png"/><Relationship Id="rId6" Type="http://schemas.openxmlformats.org/officeDocument/2006/relationships/image" Target="../media/image145.png"/><Relationship Id="rId5" Type="http://schemas.openxmlformats.org/officeDocument/2006/relationships/image" Target="../media/image144.png"/><Relationship Id="rId4" Type="http://schemas.openxmlformats.org/officeDocument/2006/relationships/image" Target="../media/image143.png"/><Relationship Id="rId3" Type="http://schemas.openxmlformats.org/officeDocument/2006/relationships/image" Target="../media/image142.png"/><Relationship Id="rId20" Type="http://schemas.openxmlformats.org/officeDocument/2006/relationships/slideLayout" Target="../slideLayouts/slideLayout5.xml"/><Relationship Id="rId2" Type="http://schemas.openxmlformats.org/officeDocument/2006/relationships/image" Target="../media/image141.png"/><Relationship Id="rId19" Type="http://schemas.openxmlformats.org/officeDocument/2006/relationships/image" Target="../media/image158.png"/><Relationship Id="rId18" Type="http://schemas.openxmlformats.org/officeDocument/2006/relationships/image" Target="../media/image157.png"/><Relationship Id="rId17" Type="http://schemas.openxmlformats.org/officeDocument/2006/relationships/image" Target="../media/image156.png"/><Relationship Id="rId16" Type="http://schemas.openxmlformats.org/officeDocument/2006/relationships/image" Target="../media/image155.png"/><Relationship Id="rId15" Type="http://schemas.openxmlformats.org/officeDocument/2006/relationships/image" Target="../media/image154.png"/><Relationship Id="rId14" Type="http://schemas.openxmlformats.org/officeDocument/2006/relationships/image" Target="../media/image153.png"/><Relationship Id="rId13" Type="http://schemas.openxmlformats.org/officeDocument/2006/relationships/image" Target="../media/image152.png"/><Relationship Id="rId12" Type="http://schemas.openxmlformats.org/officeDocument/2006/relationships/image" Target="../media/image151.png"/><Relationship Id="rId11" Type="http://schemas.openxmlformats.org/officeDocument/2006/relationships/image" Target="../media/image150.png"/><Relationship Id="rId10" Type="http://schemas.openxmlformats.org/officeDocument/2006/relationships/image" Target="../media/image149.png"/><Relationship Id="rId1" Type="http://schemas.openxmlformats.org/officeDocument/2006/relationships/image" Target="../media/image140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59.png"/><Relationship Id="rId1" Type="http://schemas.openxmlformats.org/officeDocument/2006/relationships/image" Target="../media/image1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60.png"/></Relationships>
</file>

<file path=ppt/slides/_rels/slide3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162.png"/><Relationship Id="rId2" Type="http://schemas.openxmlformats.org/officeDocument/2006/relationships/image" Target="../media/image161.jpeg"/><Relationship Id="rId1" Type="http://schemas.openxmlformats.org/officeDocument/2006/relationships/image" Target="../media/image12.png"/></Relationships>
</file>

<file path=ppt/slides/_rels/slide3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image" Target="../media/image165.png"/><Relationship Id="rId3" Type="http://schemas.openxmlformats.org/officeDocument/2006/relationships/image" Target="../media/image164.png"/><Relationship Id="rId2" Type="http://schemas.openxmlformats.org/officeDocument/2006/relationships/image" Target="../media/image160.png"/><Relationship Id="rId1" Type="http://schemas.openxmlformats.org/officeDocument/2006/relationships/image" Target="../media/image163.jpe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66.png"/><Relationship Id="rId1" Type="http://schemas.openxmlformats.org/officeDocument/2006/relationships/image" Target="../media/image160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60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67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.xml"/><Relationship Id="rId7" Type="http://schemas.openxmlformats.org/officeDocument/2006/relationships/image" Target="../media/image173.png"/><Relationship Id="rId6" Type="http://schemas.openxmlformats.org/officeDocument/2006/relationships/image" Target="../media/image172.png"/><Relationship Id="rId5" Type="http://schemas.openxmlformats.org/officeDocument/2006/relationships/image" Target="../media/image171.png"/><Relationship Id="rId4" Type="http://schemas.openxmlformats.org/officeDocument/2006/relationships/image" Target="../media/image133.png"/><Relationship Id="rId3" Type="http://schemas.openxmlformats.org/officeDocument/2006/relationships/image" Target="../media/image170.png"/><Relationship Id="rId2" Type="http://schemas.openxmlformats.org/officeDocument/2006/relationships/image" Target="../media/image169.png"/><Relationship Id="rId1" Type="http://schemas.openxmlformats.org/officeDocument/2006/relationships/image" Target="../media/image168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74.png"/></Relationships>
</file>

<file path=ppt/slides/_rels/slide39.xml.rels><?xml version="1.0" encoding="UTF-8" standalone="yes"?>
<Relationships xmlns="http://schemas.openxmlformats.org/package/2006/relationships"><Relationship Id="rId9" Type="http://schemas.openxmlformats.org/officeDocument/2006/relationships/image" Target="../media/image183.png"/><Relationship Id="rId8" Type="http://schemas.openxmlformats.org/officeDocument/2006/relationships/image" Target="../media/image182.png"/><Relationship Id="rId7" Type="http://schemas.openxmlformats.org/officeDocument/2006/relationships/image" Target="../media/image181.png"/><Relationship Id="rId6" Type="http://schemas.openxmlformats.org/officeDocument/2006/relationships/image" Target="../media/image180.png"/><Relationship Id="rId5" Type="http://schemas.openxmlformats.org/officeDocument/2006/relationships/image" Target="../media/image179.png"/><Relationship Id="rId4" Type="http://schemas.openxmlformats.org/officeDocument/2006/relationships/image" Target="../media/image178.png"/><Relationship Id="rId3" Type="http://schemas.openxmlformats.org/officeDocument/2006/relationships/image" Target="../media/image177.png"/><Relationship Id="rId2" Type="http://schemas.openxmlformats.org/officeDocument/2006/relationships/image" Target="../media/image176.png"/><Relationship Id="rId19" Type="http://schemas.openxmlformats.org/officeDocument/2006/relationships/slideLayout" Target="../slideLayouts/slideLayout5.xml"/><Relationship Id="rId18" Type="http://schemas.openxmlformats.org/officeDocument/2006/relationships/image" Target="../media/image192.png"/><Relationship Id="rId17" Type="http://schemas.openxmlformats.org/officeDocument/2006/relationships/image" Target="../media/image191.png"/><Relationship Id="rId16" Type="http://schemas.openxmlformats.org/officeDocument/2006/relationships/image" Target="../media/image190.png"/><Relationship Id="rId15" Type="http://schemas.openxmlformats.org/officeDocument/2006/relationships/image" Target="../media/image189.png"/><Relationship Id="rId14" Type="http://schemas.openxmlformats.org/officeDocument/2006/relationships/image" Target="../media/image188.png"/><Relationship Id="rId13" Type="http://schemas.openxmlformats.org/officeDocument/2006/relationships/image" Target="../media/image187.png"/><Relationship Id="rId12" Type="http://schemas.openxmlformats.org/officeDocument/2006/relationships/image" Target="../media/image186.png"/><Relationship Id="rId11" Type="http://schemas.openxmlformats.org/officeDocument/2006/relationships/image" Target="../media/image185.png"/><Relationship Id="rId10" Type="http://schemas.openxmlformats.org/officeDocument/2006/relationships/image" Target="../media/image184.png"/><Relationship Id="rId1" Type="http://schemas.openxmlformats.org/officeDocument/2006/relationships/image" Target="../media/image175.png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5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40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5.xml"/><Relationship Id="rId6" Type="http://schemas.openxmlformats.org/officeDocument/2006/relationships/image" Target="../media/image198.png"/><Relationship Id="rId5" Type="http://schemas.openxmlformats.org/officeDocument/2006/relationships/image" Target="../media/image197.png"/><Relationship Id="rId4" Type="http://schemas.openxmlformats.org/officeDocument/2006/relationships/image" Target="../media/image196.png"/><Relationship Id="rId3" Type="http://schemas.openxmlformats.org/officeDocument/2006/relationships/image" Target="../media/image195.png"/><Relationship Id="rId2" Type="http://schemas.openxmlformats.org/officeDocument/2006/relationships/image" Target="../media/image194.png"/><Relationship Id="rId1" Type="http://schemas.openxmlformats.org/officeDocument/2006/relationships/image" Target="../media/image193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.xml"/><Relationship Id="rId7" Type="http://schemas.openxmlformats.org/officeDocument/2006/relationships/image" Target="../media/image205.png"/><Relationship Id="rId6" Type="http://schemas.openxmlformats.org/officeDocument/2006/relationships/image" Target="../media/image204.png"/><Relationship Id="rId5" Type="http://schemas.openxmlformats.org/officeDocument/2006/relationships/image" Target="../media/image203.png"/><Relationship Id="rId4" Type="http://schemas.openxmlformats.org/officeDocument/2006/relationships/image" Target="../media/image202.png"/><Relationship Id="rId3" Type="http://schemas.openxmlformats.org/officeDocument/2006/relationships/image" Target="../media/image201.png"/><Relationship Id="rId2" Type="http://schemas.openxmlformats.org/officeDocument/2006/relationships/image" Target="../media/image200.png"/><Relationship Id="rId1" Type="http://schemas.openxmlformats.org/officeDocument/2006/relationships/image" Target="../media/image199.png"/></Relationships>
</file>

<file path=ppt/slides/_rels/slide42.xml.rels><?xml version="1.0" encoding="UTF-8" standalone="yes"?>
<Relationships xmlns="http://schemas.openxmlformats.org/package/2006/relationships"><Relationship Id="rId9" Type="http://schemas.openxmlformats.org/officeDocument/2006/relationships/image" Target="../media/image6.png"/><Relationship Id="rId8" Type="http://schemas.openxmlformats.org/officeDocument/2006/relationships/image" Target="../media/image210.png"/><Relationship Id="rId7" Type="http://schemas.openxmlformats.org/officeDocument/2006/relationships/image" Target="../media/image209.png"/><Relationship Id="rId6" Type="http://schemas.openxmlformats.org/officeDocument/2006/relationships/image" Target="../media/image208.png"/><Relationship Id="rId5" Type="http://schemas.openxmlformats.org/officeDocument/2006/relationships/image" Target="../media/image5.png"/><Relationship Id="rId4" Type="http://schemas.openxmlformats.org/officeDocument/2006/relationships/image" Target="../media/image207.png"/><Relationship Id="rId3" Type="http://schemas.openxmlformats.org/officeDocument/2006/relationships/image" Target="../media/image206.png"/><Relationship Id="rId2" Type="http://schemas.openxmlformats.org/officeDocument/2006/relationships/image" Target="../media/image4.png"/><Relationship Id="rId19" Type="http://schemas.openxmlformats.org/officeDocument/2006/relationships/slideLayout" Target="../slideLayouts/slideLayout5.xml"/><Relationship Id="rId18" Type="http://schemas.openxmlformats.org/officeDocument/2006/relationships/image" Target="../media/image218.png"/><Relationship Id="rId17" Type="http://schemas.openxmlformats.org/officeDocument/2006/relationships/image" Target="../media/image217.jpeg"/><Relationship Id="rId16" Type="http://schemas.openxmlformats.org/officeDocument/2006/relationships/image" Target="../media/image216.jpeg"/><Relationship Id="rId15" Type="http://schemas.openxmlformats.org/officeDocument/2006/relationships/image" Target="../media/image215.png"/><Relationship Id="rId14" Type="http://schemas.openxmlformats.org/officeDocument/2006/relationships/image" Target="../media/image214.png"/><Relationship Id="rId13" Type="http://schemas.openxmlformats.org/officeDocument/2006/relationships/image" Target="../media/image213.png"/><Relationship Id="rId12" Type="http://schemas.openxmlformats.org/officeDocument/2006/relationships/image" Target="../media/image212.png"/><Relationship Id="rId11" Type="http://schemas.openxmlformats.org/officeDocument/2006/relationships/image" Target="../media/image7.png"/><Relationship Id="rId10" Type="http://schemas.openxmlformats.org/officeDocument/2006/relationships/image" Target="../media/image211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25.png"/><Relationship Id="rId8" Type="http://schemas.openxmlformats.org/officeDocument/2006/relationships/image" Target="../media/image24.png"/><Relationship Id="rId7" Type="http://schemas.openxmlformats.org/officeDocument/2006/relationships/image" Target="../media/image23.png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4" Type="http://schemas.openxmlformats.org/officeDocument/2006/relationships/slideLayout" Target="../slideLayouts/slideLayout5.xml"/><Relationship Id="rId13" Type="http://schemas.openxmlformats.org/officeDocument/2006/relationships/image" Target="../media/image29.png"/><Relationship Id="rId12" Type="http://schemas.openxmlformats.org/officeDocument/2006/relationships/image" Target="../media/image28.png"/><Relationship Id="rId11" Type="http://schemas.openxmlformats.org/officeDocument/2006/relationships/image" Target="../media/image27.png"/><Relationship Id="rId10" Type="http://schemas.openxmlformats.org/officeDocument/2006/relationships/image" Target="../media/image26.png"/><Relationship Id="rId1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30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32.png"/><Relationship Id="rId1" Type="http://schemas.openxmlformats.org/officeDocument/2006/relationships/image" Target="../media/image31.pn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image" Target="../media/image41.png"/><Relationship Id="rId8" Type="http://schemas.openxmlformats.org/officeDocument/2006/relationships/image" Target="../media/image40.png"/><Relationship Id="rId7" Type="http://schemas.openxmlformats.org/officeDocument/2006/relationships/image" Target="../media/image39.png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3" Type="http://schemas.openxmlformats.org/officeDocument/2006/relationships/slideLayout" Target="../slideLayouts/slideLayout5.xml"/><Relationship Id="rId12" Type="http://schemas.openxmlformats.org/officeDocument/2006/relationships/image" Target="../media/image44.png"/><Relationship Id="rId11" Type="http://schemas.openxmlformats.org/officeDocument/2006/relationships/image" Target="../media/image43.png"/><Relationship Id="rId10" Type="http://schemas.openxmlformats.org/officeDocument/2006/relationships/image" Target="../media/image42.png"/><Relationship Id="rId1" Type="http://schemas.openxmlformats.org/officeDocument/2006/relationships/image" Target="../media/image33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image" Target="../media/image4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2469" y="2977895"/>
            <a:ext cx="10768584" cy="38100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4082" y="2045792"/>
            <a:ext cx="8044560" cy="686104"/>
          </a:xfrm>
          <a:prstGeom prst="rect">
            <a:avLst/>
          </a:prstGeom>
        </p:spPr>
      </p:pic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6096000" cy="6858000"/>
          </a:xfrm>
          <a:custGeom>
            <a:avLst/>
            <a:gdLst/>
            <a:ahLst/>
            <a:cxnLst/>
            <a:rect l="l" t="t" r="r" b="b"/>
            <a:pathLst>
              <a:path w="6096000" h="6858000">
                <a:moveTo>
                  <a:pt x="6096000" y="0"/>
                </a:moveTo>
                <a:lnTo>
                  <a:pt x="0" y="0"/>
                </a:lnTo>
                <a:lnTo>
                  <a:pt x="0" y="6858000"/>
                </a:lnTo>
                <a:lnTo>
                  <a:pt x="6096000" y="6858000"/>
                </a:lnTo>
                <a:lnTo>
                  <a:pt x="6096000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3826" y="750188"/>
            <a:ext cx="153797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>
                <a:solidFill>
                  <a:srgbClr val="404040"/>
                </a:solidFill>
              </a:rPr>
              <a:t>state </a:t>
            </a:r>
            <a:r>
              <a:rPr spc="-5" dirty="0">
                <a:solidFill>
                  <a:srgbClr val="404040"/>
                </a:solidFill>
              </a:rPr>
              <a:t>=</a:t>
            </a:r>
            <a:r>
              <a:rPr spc="-25" dirty="0">
                <a:solidFill>
                  <a:srgbClr val="404040"/>
                </a:solidFill>
              </a:rPr>
              <a:t> </a:t>
            </a:r>
            <a:r>
              <a:rPr spc="-5" dirty="0">
                <a:solidFill>
                  <a:srgbClr val="404040"/>
                </a:solidFill>
              </a:rPr>
              <a:t>{</a:t>
            </a:r>
            <a:endParaRPr spc="-5" dirty="0">
              <a:solidFill>
                <a:srgbClr val="404040"/>
              </a:solid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3826" y="1314068"/>
            <a:ext cx="3639185" cy="14897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98805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name:</a:t>
            </a:r>
            <a:r>
              <a:rPr sz="22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'</a:t>
            </a:r>
            <a:r>
              <a:rPr lang="en-US" sz="22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  <a:sym typeface="+mn-ea"/>
              </a:rPr>
              <a:t>John Doe</a:t>
            </a:r>
            <a:r>
              <a:rPr sz="22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'</a:t>
            </a:r>
            <a:endParaRPr sz="2200">
              <a:latin typeface="Courier New" panose="02070309020205020404"/>
              <a:cs typeface="Courier New" panose="02070309020205020404"/>
            </a:endParaRPr>
          </a:p>
          <a:p>
            <a:pPr marL="598805">
              <a:lnSpc>
                <a:spcPct val="100000"/>
              </a:lnSpc>
              <a:spcBef>
                <a:spcPts val="1800"/>
              </a:spcBef>
            </a:pPr>
            <a:r>
              <a:rPr sz="22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role:</a:t>
            </a:r>
            <a:r>
              <a:rPr sz="2200"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'author'</a:t>
            </a:r>
            <a:endParaRPr sz="22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5"/>
              </a:spcBef>
            </a:pPr>
            <a:r>
              <a:rPr sz="22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3826" y="3570223"/>
            <a:ext cx="3639185" cy="20586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return</a:t>
            </a:r>
            <a:r>
              <a:rPr sz="2200" spc="2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state</a:t>
            </a:r>
            <a:r>
              <a:rPr sz="2200" spc="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2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200">
              <a:latin typeface="Courier New" panose="02070309020205020404"/>
              <a:cs typeface="Courier New" panose="02070309020205020404"/>
            </a:endParaRPr>
          </a:p>
          <a:p>
            <a:pPr marL="598805" marR="5080">
              <a:lnSpc>
                <a:spcPts val="4440"/>
              </a:lnSpc>
              <a:spcBef>
                <a:spcPts val="445"/>
              </a:spcBef>
            </a:pPr>
            <a:r>
              <a:rPr sz="22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name:</a:t>
            </a:r>
            <a:r>
              <a:rPr sz="22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'</a:t>
            </a:r>
            <a:r>
              <a:rPr lang="en-US" sz="22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  <a:sym typeface="+mn-ea"/>
              </a:rPr>
              <a:t>John Doe</a:t>
            </a:r>
            <a:r>
              <a:rPr sz="22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' </a:t>
            </a:r>
            <a:r>
              <a:rPr sz="2200" spc="-130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role:</a:t>
            </a:r>
            <a:r>
              <a:rPr sz="2200" spc="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'admin'</a:t>
            </a:r>
            <a:endParaRPr sz="22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355"/>
              </a:spcBef>
            </a:pPr>
            <a:r>
              <a:rPr sz="22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567296" y="757250"/>
            <a:ext cx="197485" cy="2603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00" spc="-12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◀</a:t>
            </a:r>
            <a:endParaRPr sz="1500">
              <a:latin typeface="Lucida Sans Unicode" panose="020B0602030504020204"/>
              <a:cs typeface="Lucida Sans Unicode" panose="020B0602030504020204"/>
            </a:endParaRPr>
          </a:p>
        </p:txBody>
      </p:sp>
      <p:pic>
        <p:nvPicPr>
          <p:cNvPr id="7" name="object 7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864984" y="696798"/>
            <a:ext cx="1979295" cy="335584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6567296" y="3551935"/>
            <a:ext cx="197485" cy="2597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00" spc="-12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◀</a:t>
            </a:r>
            <a:endParaRPr sz="1500">
              <a:latin typeface="Lucida Sans Unicode" panose="020B0602030504020204"/>
              <a:cs typeface="Lucida Sans Unicode" panose="020B0602030504020204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6864984" y="3491484"/>
            <a:ext cx="3322320" cy="589915"/>
            <a:chOff x="6864984" y="3491484"/>
            <a:chExt cx="3322320" cy="589915"/>
          </a:xfrm>
        </p:grpSpPr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64984" y="3491484"/>
              <a:ext cx="3322320" cy="335279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64984" y="3745992"/>
              <a:ext cx="2957449" cy="335280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9669018" y="3722623"/>
            <a:ext cx="26098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solidFill>
                  <a:srgbClr val="404040"/>
                </a:solidFill>
                <a:latin typeface="Wingdings" panose="05000000000000000000"/>
                <a:cs typeface="Wingdings" panose="05000000000000000000"/>
              </a:rPr>
              <a:t></a:t>
            </a:r>
            <a:endParaRPr sz="2200">
              <a:latin typeface="Wingdings" panose="05000000000000000000"/>
              <a:cs typeface="Wingdings" panose="05000000000000000000"/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352803" y="2873197"/>
            <a:ext cx="200660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257E99"/>
                </a:solidFill>
                <a:latin typeface="Courier New" panose="02070309020205020404"/>
                <a:cs typeface="Courier New" panose="02070309020205020404"/>
              </a:rPr>
              <a:t>Object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.</a:t>
            </a:r>
            <a:r>
              <a:rPr sz="2000" spc="-5" dirty="0">
                <a:solidFill>
                  <a:srgbClr val="795E25"/>
                </a:solidFill>
                <a:latin typeface="Courier New" panose="02070309020205020404"/>
                <a:cs typeface="Courier New" panose="02070309020205020404"/>
              </a:rPr>
              <a:t>assign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{</a:t>
            </a:r>
            <a:r>
              <a:rPr spc="-30" dirty="0"/>
              <a:t> </a:t>
            </a:r>
            <a:r>
              <a:rPr spc="-5" dirty="0"/>
              <a:t>...</a:t>
            </a:r>
            <a:r>
              <a:rPr spc="-5" dirty="0">
                <a:solidFill>
                  <a:srgbClr val="000F80"/>
                </a:solidFill>
              </a:rPr>
              <a:t>myObj</a:t>
            </a:r>
            <a:r>
              <a:rPr spc="15" dirty="0">
                <a:solidFill>
                  <a:srgbClr val="000F80"/>
                </a:solidFill>
              </a:rPr>
              <a:t> </a:t>
            </a:r>
            <a:r>
              <a:rPr spc="-5" dirty="0"/>
              <a:t>}</a:t>
            </a:r>
            <a:endParaRPr spc="-5" dirty="0"/>
          </a:p>
        </p:txBody>
      </p:sp>
      <p:sp>
        <p:nvSpPr>
          <p:cNvPr id="5" name="object 5"/>
          <p:cNvSpPr txBox="1"/>
          <p:nvPr/>
        </p:nvSpPr>
        <p:spPr>
          <a:xfrm>
            <a:off x="9482708" y="2857957"/>
            <a:ext cx="69596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.map</a:t>
            </a:r>
            <a:endParaRPr sz="22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485646" y="4569282"/>
            <a:ext cx="1869693" cy="30510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75560" y="549859"/>
            <a:ext cx="7194804" cy="54894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58409" y="4569282"/>
            <a:ext cx="2233930" cy="305104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8246109" y="4569282"/>
            <a:ext cx="3371215" cy="610235"/>
            <a:chOff x="8246109" y="4569282"/>
            <a:chExt cx="3371215" cy="610235"/>
          </a:xfrm>
        </p:grpSpPr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246109" y="4569282"/>
              <a:ext cx="1527682" cy="30510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621011" y="4569282"/>
              <a:ext cx="207264" cy="30510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724643" y="4569282"/>
              <a:ext cx="1892173" cy="305104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273539" y="4874641"/>
              <a:ext cx="1285367" cy="304800"/>
            </a:xfrm>
            <a:prstGeom prst="rect">
              <a:avLst/>
            </a:prstGeom>
          </p:spPr>
        </p:pic>
      </p:grpSp>
      <p:pic>
        <p:nvPicPr>
          <p:cNvPr id="14" name="object 14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473185" y="5255640"/>
            <a:ext cx="2849118" cy="304800"/>
          </a:xfrm>
          <a:prstGeom prst="rect">
            <a:avLst/>
          </a:prstGeom>
        </p:spPr>
      </p:pic>
      <p:sp>
        <p:nvSpPr>
          <p:cNvPr id="15" name="Slide Number Placeholder 1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488690" y="549859"/>
            <a:ext cx="5361940" cy="549275"/>
            <a:chOff x="3488690" y="549859"/>
            <a:chExt cx="5361940" cy="549275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3488690" y="549859"/>
              <a:ext cx="2333752" cy="54894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589143" y="549859"/>
              <a:ext cx="3261487" cy="548944"/>
            </a:xfrm>
            <a:prstGeom prst="rect">
              <a:avLst/>
            </a:prstGeom>
          </p:spPr>
        </p:pic>
      </p:grp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33374" y="1403858"/>
            <a:ext cx="1595119" cy="365760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54202" y="1905380"/>
            <a:ext cx="62363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257E99"/>
                </a:solidFill>
              </a:rPr>
              <a:t>Object</a:t>
            </a:r>
            <a:r>
              <a:rPr sz="2400" spc="-5" dirty="0"/>
              <a:t>.</a:t>
            </a:r>
            <a:r>
              <a:rPr sz="2400" spc="-5" dirty="0">
                <a:solidFill>
                  <a:srgbClr val="795E25"/>
                </a:solidFill>
              </a:rPr>
              <a:t>assign</a:t>
            </a:r>
            <a:r>
              <a:rPr sz="2400" spc="-5" dirty="0"/>
              <a:t>(</a:t>
            </a:r>
            <a:r>
              <a:rPr sz="2400" spc="-5" dirty="0">
                <a:solidFill>
                  <a:srgbClr val="000F80"/>
                </a:solidFill>
              </a:rPr>
              <a:t>target</a:t>
            </a:r>
            <a:r>
              <a:rPr sz="2400" spc="-5" dirty="0"/>
              <a:t>,</a:t>
            </a:r>
            <a:r>
              <a:rPr sz="2400" spc="-114" dirty="0"/>
              <a:t> </a:t>
            </a:r>
            <a:r>
              <a:rPr sz="2400" spc="-5" dirty="0"/>
              <a:t>...</a:t>
            </a:r>
            <a:r>
              <a:rPr sz="2400" spc="-5" dirty="0">
                <a:solidFill>
                  <a:srgbClr val="000F80"/>
                </a:solidFill>
              </a:rPr>
              <a:t>sources</a:t>
            </a:r>
            <a:r>
              <a:rPr sz="2400" spc="-5" dirty="0"/>
              <a:t>);</a:t>
            </a:r>
            <a:endParaRPr sz="2400"/>
          </a:p>
        </p:txBody>
      </p:sp>
      <p:sp>
        <p:nvSpPr>
          <p:cNvPr id="7" name="object 7"/>
          <p:cNvSpPr txBox="1"/>
          <p:nvPr/>
        </p:nvSpPr>
        <p:spPr>
          <a:xfrm>
            <a:off x="586536" y="4003675"/>
            <a:ext cx="80594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257E99"/>
                </a:solidFill>
                <a:latin typeface="Courier New" panose="02070309020205020404"/>
                <a:cs typeface="Courier New" panose="02070309020205020404"/>
              </a:rPr>
              <a:t>Object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.</a:t>
            </a:r>
            <a:r>
              <a:rPr sz="2400" spc="-5" dirty="0">
                <a:solidFill>
                  <a:srgbClr val="795E25"/>
                </a:solidFill>
                <a:latin typeface="Courier New" panose="02070309020205020404"/>
                <a:cs typeface="Courier New" panose="02070309020205020404"/>
              </a:rPr>
              <a:t>assign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({},</a:t>
            </a:r>
            <a:r>
              <a:rPr sz="2400" spc="-6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000F80"/>
                </a:solidFill>
                <a:latin typeface="Courier New" panose="02070309020205020404"/>
                <a:cs typeface="Courier New" panose="02070309020205020404"/>
              </a:rPr>
              <a:t>state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,</a:t>
            </a:r>
            <a:r>
              <a:rPr sz="2400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latin typeface="Courier New" panose="02070309020205020404"/>
                <a:cs typeface="Courier New" panose="02070309020205020404"/>
              </a:rPr>
              <a:t>{</a:t>
            </a:r>
            <a:r>
              <a:rPr sz="2400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000F80"/>
                </a:solidFill>
                <a:latin typeface="Courier New" panose="02070309020205020404"/>
                <a:cs typeface="Courier New" panose="02070309020205020404"/>
              </a:rPr>
              <a:t>role:</a:t>
            </a:r>
            <a:r>
              <a:rPr sz="2400" spc="-30" dirty="0">
                <a:solidFill>
                  <a:srgbClr val="000F8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A21515"/>
                </a:solidFill>
                <a:latin typeface="Courier New" panose="02070309020205020404"/>
                <a:cs typeface="Courier New" panose="02070309020205020404"/>
              </a:rPr>
              <a:t>'admin'</a:t>
            </a:r>
            <a:r>
              <a:rPr sz="2400" spc="-40" dirty="0">
                <a:solidFill>
                  <a:srgbClr val="A2151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});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99236" y="3568319"/>
            <a:ext cx="1478661" cy="365759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4203446" y="549859"/>
            <a:ext cx="3943984" cy="54894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69442" y="1865503"/>
            <a:ext cx="82423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00FF"/>
                </a:solidFill>
              </a:rPr>
              <a:t>const</a:t>
            </a:r>
            <a:r>
              <a:rPr sz="2400" spc="-25" dirty="0">
                <a:solidFill>
                  <a:srgbClr val="0000FF"/>
                </a:solidFill>
              </a:rPr>
              <a:t> </a:t>
            </a:r>
            <a:r>
              <a:rPr sz="2400" spc="-5" dirty="0">
                <a:solidFill>
                  <a:srgbClr val="000F80"/>
                </a:solidFill>
              </a:rPr>
              <a:t>newState</a:t>
            </a:r>
            <a:r>
              <a:rPr sz="2400" spc="-35" dirty="0">
                <a:solidFill>
                  <a:srgbClr val="000F80"/>
                </a:solidFill>
              </a:rPr>
              <a:t> </a:t>
            </a:r>
            <a:r>
              <a:rPr sz="2400" dirty="0"/>
              <a:t>=</a:t>
            </a:r>
            <a:r>
              <a:rPr sz="2400" spc="-25" dirty="0"/>
              <a:t> </a:t>
            </a:r>
            <a:r>
              <a:rPr sz="2400" dirty="0"/>
              <a:t>{</a:t>
            </a:r>
            <a:r>
              <a:rPr sz="2400" spc="-15" dirty="0"/>
              <a:t> </a:t>
            </a:r>
            <a:r>
              <a:rPr sz="2400" spc="-5" dirty="0"/>
              <a:t>...</a:t>
            </a:r>
            <a:r>
              <a:rPr sz="2400" spc="-5" dirty="0">
                <a:solidFill>
                  <a:srgbClr val="000F80"/>
                </a:solidFill>
              </a:rPr>
              <a:t>state</a:t>
            </a:r>
            <a:r>
              <a:rPr sz="2400" spc="-5" dirty="0"/>
              <a:t>,</a:t>
            </a:r>
            <a:r>
              <a:rPr sz="2400" spc="-35" dirty="0"/>
              <a:t> </a:t>
            </a:r>
            <a:r>
              <a:rPr sz="2400" spc="-5" dirty="0">
                <a:solidFill>
                  <a:srgbClr val="000F80"/>
                </a:solidFill>
              </a:rPr>
              <a:t>role:</a:t>
            </a:r>
            <a:r>
              <a:rPr sz="2400" spc="-20" dirty="0">
                <a:solidFill>
                  <a:srgbClr val="000F80"/>
                </a:solidFill>
              </a:rPr>
              <a:t> </a:t>
            </a:r>
            <a:r>
              <a:rPr sz="2400" spc="-5" dirty="0">
                <a:solidFill>
                  <a:srgbClr val="A21515"/>
                </a:solidFill>
              </a:rPr>
              <a:t>'admin'</a:t>
            </a:r>
            <a:r>
              <a:rPr sz="2400" spc="-35" dirty="0">
                <a:solidFill>
                  <a:srgbClr val="A21515"/>
                </a:solidFill>
              </a:rPr>
              <a:t> </a:t>
            </a:r>
            <a:r>
              <a:rPr sz="2400" spc="-5" dirty="0"/>
              <a:t>};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669442" y="3082493"/>
            <a:ext cx="605536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const</a:t>
            </a:r>
            <a:r>
              <a:rPr sz="2400" spc="-3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000F80"/>
                </a:solidFill>
                <a:latin typeface="Courier New" panose="02070309020205020404"/>
                <a:cs typeface="Courier New" panose="02070309020205020404"/>
              </a:rPr>
              <a:t>newUsers</a:t>
            </a:r>
            <a:r>
              <a:rPr sz="2400" spc="-40" dirty="0">
                <a:solidFill>
                  <a:srgbClr val="000F8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[...</a:t>
            </a:r>
            <a:r>
              <a:rPr sz="2400" spc="-5" dirty="0">
                <a:solidFill>
                  <a:srgbClr val="000F80"/>
                </a:solidFill>
                <a:latin typeface="Courier New" panose="02070309020205020404"/>
                <a:cs typeface="Courier New" panose="02070309020205020404"/>
              </a:rPr>
              <a:t>state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.</a:t>
            </a:r>
            <a:r>
              <a:rPr sz="2400" spc="-5" dirty="0">
                <a:solidFill>
                  <a:srgbClr val="000F80"/>
                </a:solidFill>
                <a:latin typeface="Courier New" panose="02070309020205020404"/>
                <a:cs typeface="Courier New" panose="02070309020205020404"/>
              </a:rPr>
              <a:t>users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]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278378" y="549859"/>
            <a:ext cx="5790819" cy="548944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785266" y="1494535"/>
            <a:ext cx="10255885" cy="4415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8460" marR="7494270" indent="-36576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const </a:t>
            </a:r>
            <a:r>
              <a:rPr sz="2400" spc="-5" dirty="0">
                <a:solidFill>
                  <a:srgbClr val="000F80"/>
                </a:solidFill>
                <a:latin typeface="Courier New" panose="02070309020205020404"/>
                <a:cs typeface="Courier New" panose="02070309020205020404"/>
              </a:rPr>
              <a:t>user </a:t>
            </a:r>
            <a:r>
              <a:rPr sz="2400" dirty="0">
                <a:latin typeface="Courier New" panose="02070309020205020404"/>
                <a:cs typeface="Courier New" panose="02070309020205020404"/>
              </a:rPr>
              <a:t>= { </a:t>
            </a:r>
            <a:r>
              <a:rPr sz="2400" spc="-14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000F80"/>
                </a:solidFill>
                <a:latin typeface="Courier New" panose="02070309020205020404"/>
                <a:cs typeface="Courier New" panose="02070309020205020404"/>
              </a:rPr>
              <a:t>name:</a:t>
            </a:r>
            <a:r>
              <a:rPr sz="2400" spc="-130" dirty="0">
                <a:solidFill>
                  <a:srgbClr val="000F8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A21515"/>
                </a:solidFill>
                <a:latin typeface="Courier New" panose="02070309020205020404"/>
                <a:cs typeface="Courier New" panose="02070309020205020404"/>
              </a:rPr>
              <a:t>'Cory’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, </a:t>
            </a:r>
            <a:r>
              <a:rPr sz="2400" spc="-14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000F80"/>
                </a:solidFill>
                <a:latin typeface="Courier New" panose="02070309020205020404"/>
                <a:cs typeface="Courier New" panose="02070309020205020404"/>
              </a:rPr>
              <a:t>address:</a:t>
            </a:r>
            <a:r>
              <a:rPr sz="2400" spc="-65" dirty="0">
                <a:solidFill>
                  <a:srgbClr val="000F8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latin typeface="Courier New" panose="02070309020205020404"/>
                <a:cs typeface="Courier New" panose="02070309020205020404"/>
              </a:rPr>
              <a:t>{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742950">
              <a:lnSpc>
                <a:spcPct val="100000"/>
              </a:lnSpc>
            </a:pPr>
            <a:r>
              <a:rPr sz="2400" spc="-5" dirty="0">
                <a:solidFill>
                  <a:srgbClr val="000F80"/>
                </a:solidFill>
                <a:latin typeface="Courier New" panose="02070309020205020404"/>
                <a:cs typeface="Courier New" panose="02070309020205020404"/>
              </a:rPr>
              <a:t>state:</a:t>
            </a:r>
            <a:r>
              <a:rPr sz="2400" spc="-80" dirty="0">
                <a:solidFill>
                  <a:srgbClr val="000F8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A21515"/>
                </a:solidFill>
                <a:latin typeface="Courier New" panose="02070309020205020404"/>
                <a:cs typeface="Courier New" panose="02070309020205020404"/>
              </a:rPr>
              <a:t>'California'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378460">
              <a:lnSpc>
                <a:spcPct val="100000"/>
              </a:lnSpc>
            </a:pPr>
            <a:r>
              <a:rPr sz="2400" dirty="0"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500">
              <a:latin typeface="Courier New" panose="02070309020205020404"/>
              <a:cs typeface="Courier New" panose="02070309020205020404"/>
            </a:endParaRPr>
          </a:p>
          <a:p>
            <a:pPr marL="12700" marR="10160">
              <a:lnSpc>
                <a:spcPct val="100000"/>
              </a:lnSpc>
            </a:pPr>
            <a:r>
              <a:rPr sz="2400" spc="-5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// Watch out, it didn't clone the nested address object! </a:t>
            </a:r>
            <a:r>
              <a:rPr sz="2400" spc="-1430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const</a:t>
            </a:r>
            <a:r>
              <a:rPr sz="2400" spc="-1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000F80"/>
                </a:solidFill>
                <a:latin typeface="Courier New" panose="02070309020205020404"/>
                <a:cs typeface="Courier New" panose="02070309020205020404"/>
              </a:rPr>
              <a:t>userCopy</a:t>
            </a:r>
            <a:r>
              <a:rPr sz="2400" spc="-25" dirty="0">
                <a:solidFill>
                  <a:srgbClr val="000F8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latin typeface="Courier New" panose="02070309020205020404"/>
                <a:cs typeface="Courier New" panose="02070309020205020404"/>
              </a:rPr>
              <a:t>{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 ...</a:t>
            </a:r>
            <a:r>
              <a:rPr sz="2400" spc="-5" dirty="0">
                <a:solidFill>
                  <a:srgbClr val="000F80"/>
                </a:solidFill>
                <a:latin typeface="Courier New" panose="02070309020205020404"/>
                <a:cs typeface="Courier New" panose="02070309020205020404"/>
              </a:rPr>
              <a:t>user</a:t>
            </a:r>
            <a:r>
              <a:rPr sz="2400" spc="-30" dirty="0">
                <a:solidFill>
                  <a:srgbClr val="000F8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};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5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400" spc="-25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This</a:t>
            </a:r>
            <a:r>
              <a:rPr sz="2400" spc="-25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clones</a:t>
            </a:r>
            <a:r>
              <a:rPr sz="2400" spc="-25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the</a:t>
            </a:r>
            <a:r>
              <a:rPr sz="2400" spc="-20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nested</a:t>
            </a:r>
            <a:r>
              <a:rPr sz="2400" spc="-25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address</a:t>
            </a:r>
            <a:r>
              <a:rPr sz="2400" spc="-35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object</a:t>
            </a:r>
            <a:r>
              <a:rPr sz="2400" spc="-35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too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const</a:t>
            </a:r>
            <a:r>
              <a:rPr sz="2400" spc="-2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000F80"/>
                </a:solidFill>
                <a:latin typeface="Courier New" panose="02070309020205020404"/>
                <a:cs typeface="Courier New" panose="02070309020205020404"/>
              </a:rPr>
              <a:t>userCopy</a:t>
            </a:r>
            <a:r>
              <a:rPr sz="2400" spc="-35" dirty="0">
                <a:solidFill>
                  <a:srgbClr val="000F8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latin typeface="Courier New" panose="02070309020205020404"/>
                <a:cs typeface="Courier New" panose="02070309020205020404"/>
              </a:rPr>
              <a:t>{</a:t>
            </a:r>
            <a:r>
              <a:rPr sz="24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...</a:t>
            </a:r>
            <a:r>
              <a:rPr sz="2400" spc="-5" dirty="0">
                <a:solidFill>
                  <a:srgbClr val="000F80"/>
                </a:solidFill>
                <a:latin typeface="Courier New" panose="02070309020205020404"/>
                <a:cs typeface="Courier New" panose="02070309020205020404"/>
              </a:rPr>
              <a:t>user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,</a:t>
            </a:r>
            <a:r>
              <a:rPr sz="2400" spc="-3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000F80"/>
                </a:solidFill>
                <a:latin typeface="Courier New" panose="02070309020205020404"/>
                <a:cs typeface="Courier New" panose="02070309020205020404"/>
              </a:rPr>
              <a:t>address:</a:t>
            </a:r>
            <a:r>
              <a:rPr sz="2400" spc="-35" dirty="0">
                <a:solidFill>
                  <a:srgbClr val="000F8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{...</a:t>
            </a:r>
            <a:r>
              <a:rPr sz="2400" spc="-5" dirty="0">
                <a:solidFill>
                  <a:srgbClr val="000F80"/>
                </a:solidFill>
                <a:latin typeface="Courier New" panose="02070309020205020404"/>
                <a:cs typeface="Courier New" panose="02070309020205020404"/>
              </a:rPr>
              <a:t>user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.</a:t>
            </a:r>
            <a:r>
              <a:rPr sz="2400" spc="-5" dirty="0">
                <a:solidFill>
                  <a:srgbClr val="000F80"/>
                </a:solidFill>
                <a:latin typeface="Courier New" panose="02070309020205020404"/>
                <a:cs typeface="Courier New" panose="02070309020205020404"/>
              </a:rPr>
              <a:t>address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}};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961388" y="549859"/>
            <a:ext cx="8439785" cy="549275"/>
            <a:chOff x="1961388" y="549859"/>
            <a:chExt cx="8439785" cy="549275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961388" y="549859"/>
              <a:ext cx="2499741" cy="54894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11066" y="549859"/>
              <a:ext cx="6189980" cy="548944"/>
            </a:xfrm>
            <a:prstGeom prst="rect">
              <a:avLst/>
            </a:prstGeom>
          </p:spPr>
        </p:pic>
      </p:grpSp>
      <p:grpSp>
        <p:nvGrpSpPr>
          <p:cNvPr id="5" name="object 5"/>
          <p:cNvGrpSpPr/>
          <p:nvPr/>
        </p:nvGrpSpPr>
        <p:grpSpPr>
          <a:xfrm>
            <a:off x="983741" y="1625472"/>
            <a:ext cx="9364980" cy="731520"/>
            <a:chOff x="983741" y="1625472"/>
            <a:chExt cx="9364980" cy="731520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3894" y="1625472"/>
              <a:ext cx="8348345" cy="36576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263634" y="1625472"/>
              <a:ext cx="1001369" cy="36576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098277" y="1625472"/>
              <a:ext cx="249935" cy="36576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83894" y="1991232"/>
              <a:ext cx="967740" cy="365760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983741" y="2321432"/>
              <a:ext cx="774700" cy="6350"/>
            </a:xfrm>
            <a:custGeom>
              <a:avLst/>
              <a:gdLst/>
              <a:ahLst/>
              <a:cxnLst/>
              <a:rect l="l" t="t" r="r" b="b"/>
              <a:pathLst>
                <a:path w="774700" h="6350">
                  <a:moveTo>
                    <a:pt x="774191" y="0"/>
                  </a:moveTo>
                  <a:lnTo>
                    <a:pt x="0" y="0"/>
                  </a:lnTo>
                  <a:lnTo>
                    <a:pt x="0" y="6096"/>
                  </a:lnTo>
                  <a:lnTo>
                    <a:pt x="774191" y="6096"/>
                  </a:lnTo>
                  <a:lnTo>
                    <a:pt x="774191" y="0"/>
                  </a:lnTo>
                  <a:close/>
                </a:path>
              </a:pathLst>
            </a:custGeom>
            <a:solidFill>
              <a:srgbClr val="2A9FB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58061" y="1991232"/>
              <a:ext cx="2840228" cy="365760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2350769" y="2321432"/>
              <a:ext cx="2074545" cy="6350"/>
            </a:xfrm>
            <a:custGeom>
              <a:avLst/>
              <a:gdLst/>
              <a:ahLst/>
              <a:cxnLst/>
              <a:rect l="l" t="t" r="r" b="b"/>
              <a:pathLst>
                <a:path w="2074545" h="6350">
                  <a:moveTo>
                    <a:pt x="2074163" y="0"/>
                  </a:moveTo>
                  <a:lnTo>
                    <a:pt x="0" y="0"/>
                  </a:lnTo>
                  <a:lnTo>
                    <a:pt x="0" y="6096"/>
                  </a:lnTo>
                  <a:lnTo>
                    <a:pt x="2074163" y="6096"/>
                  </a:lnTo>
                  <a:lnTo>
                    <a:pt x="2074163" y="0"/>
                  </a:lnTo>
                  <a:close/>
                </a:path>
              </a:pathLst>
            </a:custGeom>
            <a:solidFill>
              <a:srgbClr val="2A9FB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425441" y="1991232"/>
              <a:ext cx="832103" cy="36576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212080" y="1991232"/>
              <a:ext cx="4439539" cy="36576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487153" y="1991232"/>
              <a:ext cx="164592" cy="365760"/>
            </a:xfrm>
            <a:prstGeom prst="rect">
              <a:avLst/>
            </a:prstGeom>
          </p:spPr>
        </p:pic>
      </p:grpSp>
      <p:pic>
        <p:nvPicPr>
          <p:cNvPr id="16" name="object 16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983894" y="2585973"/>
            <a:ext cx="1913889" cy="365760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925982" y="3253485"/>
            <a:ext cx="228600" cy="274320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383157" y="3180333"/>
            <a:ext cx="4145279" cy="365760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925982" y="3848100"/>
            <a:ext cx="301752" cy="274319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383157" y="3774947"/>
            <a:ext cx="5289169" cy="365760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925982" y="4442459"/>
            <a:ext cx="304038" cy="274319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1383157" y="4369308"/>
            <a:ext cx="6562471" cy="365760"/>
          </a:xfrm>
          <a:prstGeom prst="rect">
            <a:avLst/>
          </a:prstGeom>
        </p:spPr>
      </p:pic>
      <p:grpSp>
        <p:nvGrpSpPr>
          <p:cNvPr id="23" name="object 23"/>
          <p:cNvGrpSpPr/>
          <p:nvPr/>
        </p:nvGrpSpPr>
        <p:grpSpPr>
          <a:xfrm>
            <a:off x="925982" y="5558332"/>
            <a:ext cx="8796655" cy="365760"/>
            <a:chOff x="925982" y="5558332"/>
            <a:chExt cx="8796655" cy="365760"/>
          </a:xfrm>
        </p:grpSpPr>
        <p:pic>
          <p:nvPicPr>
            <p:cNvPr id="24" name="object 24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925982" y="5558332"/>
              <a:ext cx="4264406" cy="365759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5038089" y="5558332"/>
              <a:ext cx="249936" cy="365759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5163057" y="5558332"/>
              <a:ext cx="4559172" cy="365759"/>
            </a:xfrm>
            <a:prstGeom prst="rect">
              <a:avLst/>
            </a:prstGeom>
          </p:spPr>
        </p:pic>
      </p:grpSp>
      <p:sp>
        <p:nvSpPr>
          <p:cNvPr id="27" name="Slide Number Placeholder 2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439923" y="549859"/>
            <a:ext cx="7513320" cy="549275"/>
            <a:chOff x="2439923" y="549859"/>
            <a:chExt cx="7513320" cy="549275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2439923" y="549859"/>
              <a:ext cx="6022339" cy="54894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21345" y="549859"/>
              <a:ext cx="1731899" cy="548944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785266" y="1371091"/>
            <a:ext cx="8608060" cy="5147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65506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AE00DB"/>
                </a:solidFill>
                <a:latin typeface="Courier New" panose="02070309020205020404"/>
                <a:cs typeface="Courier New" panose="02070309020205020404"/>
              </a:rPr>
              <a:t>import</a:t>
            </a:r>
            <a:r>
              <a:rPr sz="2400" spc="-40" dirty="0">
                <a:solidFill>
                  <a:srgbClr val="AE00D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000F80"/>
                </a:solidFill>
                <a:latin typeface="Courier New" panose="02070309020205020404"/>
                <a:cs typeface="Courier New" panose="02070309020205020404"/>
              </a:rPr>
              <a:t>produce</a:t>
            </a:r>
            <a:r>
              <a:rPr sz="2400" spc="-50" dirty="0">
                <a:solidFill>
                  <a:srgbClr val="000F8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AE00DB"/>
                </a:solidFill>
                <a:latin typeface="Courier New" panose="02070309020205020404"/>
                <a:cs typeface="Courier New" panose="02070309020205020404"/>
              </a:rPr>
              <a:t>from</a:t>
            </a:r>
            <a:r>
              <a:rPr sz="2400" spc="-50" dirty="0">
                <a:solidFill>
                  <a:srgbClr val="AE00D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A21515"/>
                </a:solidFill>
                <a:latin typeface="Courier New" panose="02070309020205020404"/>
                <a:cs typeface="Courier New" panose="02070309020205020404"/>
              </a:rPr>
              <a:t>"immer" </a:t>
            </a:r>
            <a:r>
              <a:rPr sz="2400" spc="-1425" dirty="0">
                <a:solidFill>
                  <a:srgbClr val="A2151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const</a:t>
            </a:r>
            <a:r>
              <a:rPr sz="2400" spc="-2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000F80"/>
                </a:solidFill>
                <a:latin typeface="Courier New" panose="02070309020205020404"/>
                <a:cs typeface="Courier New" panose="02070309020205020404"/>
              </a:rPr>
              <a:t>user</a:t>
            </a:r>
            <a:r>
              <a:rPr sz="2400" spc="-20" dirty="0">
                <a:solidFill>
                  <a:srgbClr val="000F8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latin typeface="Courier New" panose="02070309020205020404"/>
                <a:cs typeface="Courier New" panose="02070309020205020404"/>
              </a:rPr>
              <a:t>{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378460" marR="5846445">
              <a:lnSpc>
                <a:spcPct val="100000"/>
              </a:lnSpc>
            </a:pPr>
            <a:r>
              <a:rPr sz="2400" dirty="0">
                <a:solidFill>
                  <a:srgbClr val="000F80"/>
                </a:solidFill>
                <a:latin typeface="Courier New" panose="02070309020205020404"/>
                <a:cs typeface="Courier New" panose="02070309020205020404"/>
              </a:rPr>
              <a:t>name:</a:t>
            </a:r>
            <a:r>
              <a:rPr sz="2400" spc="-130" dirty="0">
                <a:solidFill>
                  <a:srgbClr val="000F8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A21515"/>
                </a:solidFill>
                <a:latin typeface="Courier New" panose="02070309020205020404"/>
                <a:cs typeface="Courier New" panose="02070309020205020404"/>
              </a:rPr>
              <a:t>"Cory"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, </a:t>
            </a:r>
            <a:r>
              <a:rPr sz="2400" spc="-14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000F80"/>
                </a:solidFill>
                <a:latin typeface="Courier New" panose="02070309020205020404"/>
                <a:cs typeface="Courier New" panose="02070309020205020404"/>
              </a:rPr>
              <a:t>address:</a:t>
            </a:r>
            <a:r>
              <a:rPr sz="2400" spc="-65" dirty="0">
                <a:solidFill>
                  <a:srgbClr val="000F8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latin typeface="Courier New" panose="02070309020205020404"/>
                <a:cs typeface="Courier New" panose="02070309020205020404"/>
              </a:rPr>
              <a:t>{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742950">
              <a:lnSpc>
                <a:spcPct val="100000"/>
              </a:lnSpc>
            </a:pPr>
            <a:r>
              <a:rPr sz="2400" spc="-5" dirty="0">
                <a:solidFill>
                  <a:srgbClr val="000F80"/>
                </a:solidFill>
                <a:latin typeface="Courier New" panose="02070309020205020404"/>
                <a:cs typeface="Courier New" panose="02070309020205020404"/>
              </a:rPr>
              <a:t>state:</a:t>
            </a:r>
            <a:r>
              <a:rPr sz="2400" spc="-80" dirty="0">
                <a:solidFill>
                  <a:srgbClr val="000F8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A21515"/>
                </a:solidFill>
                <a:latin typeface="Courier New" panose="02070309020205020404"/>
                <a:cs typeface="Courier New" panose="02070309020205020404"/>
              </a:rPr>
              <a:t>"California"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378460">
              <a:lnSpc>
                <a:spcPct val="100000"/>
              </a:lnSpc>
            </a:pPr>
            <a:r>
              <a:rPr sz="2400" dirty="0"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latin typeface="Courier New" panose="02070309020205020404"/>
                <a:cs typeface="Courier New" panose="02070309020205020404"/>
              </a:rPr>
              <a:t>};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500">
              <a:latin typeface="Courier New" panose="02070309020205020404"/>
              <a:cs typeface="Courier New" panose="02070309020205020404"/>
            </a:endParaRPr>
          </a:p>
          <a:p>
            <a:pPr marL="378460" marR="187325" indent="-365760">
              <a:lnSpc>
                <a:spcPct val="100000"/>
              </a:lnSpc>
            </a:pPr>
            <a:r>
              <a:rPr sz="24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const </a:t>
            </a:r>
            <a:r>
              <a:rPr sz="2400" spc="-5" dirty="0">
                <a:solidFill>
                  <a:srgbClr val="000F80"/>
                </a:solidFill>
                <a:latin typeface="Courier New" panose="02070309020205020404"/>
                <a:cs typeface="Courier New" panose="02070309020205020404"/>
              </a:rPr>
              <a:t>userCopy </a:t>
            </a:r>
            <a:r>
              <a:rPr sz="2400" dirty="0">
                <a:latin typeface="Courier New" panose="02070309020205020404"/>
                <a:cs typeface="Courier New" panose="02070309020205020404"/>
              </a:rPr>
              <a:t>= </a:t>
            </a:r>
            <a:r>
              <a:rPr sz="2400" spc="-5" dirty="0">
                <a:solidFill>
                  <a:srgbClr val="795E25"/>
                </a:solidFill>
                <a:latin typeface="Courier New" panose="02070309020205020404"/>
                <a:cs typeface="Courier New" panose="02070309020205020404"/>
              </a:rPr>
              <a:t>produce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(</a:t>
            </a:r>
            <a:r>
              <a:rPr sz="2400" spc="-5" dirty="0">
                <a:solidFill>
                  <a:srgbClr val="000F80"/>
                </a:solidFill>
                <a:latin typeface="Courier New" panose="02070309020205020404"/>
                <a:cs typeface="Courier New" panose="02070309020205020404"/>
              </a:rPr>
              <a:t>user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, </a:t>
            </a:r>
            <a:r>
              <a:rPr sz="2400" spc="-5" dirty="0">
                <a:solidFill>
                  <a:srgbClr val="000F80"/>
                </a:solidFill>
                <a:latin typeface="Courier New" panose="02070309020205020404"/>
                <a:cs typeface="Courier New" panose="02070309020205020404"/>
              </a:rPr>
              <a:t>draftState </a:t>
            </a:r>
            <a:r>
              <a:rPr sz="24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=&gt; </a:t>
            </a:r>
            <a:r>
              <a:rPr sz="2400" dirty="0">
                <a:latin typeface="Courier New" panose="02070309020205020404"/>
                <a:cs typeface="Courier New" panose="02070309020205020404"/>
              </a:rPr>
              <a:t>{ </a:t>
            </a:r>
            <a:r>
              <a:rPr sz="2400" spc="-14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10" dirty="0">
                <a:solidFill>
                  <a:srgbClr val="000F80"/>
                </a:solidFill>
                <a:latin typeface="Courier New" panose="02070309020205020404"/>
                <a:cs typeface="Courier New" panose="02070309020205020404"/>
              </a:rPr>
              <a:t>draftState</a:t>
            </a:r>
            <a:r>
              <a:rPr sz="2400" spc="-10" dirty="0">
                <a:latin typeface="Courier New" panose="02070309020205020404"/>
                <a:cs typeface="Courier New" panose="02070309020205020404"/>
              </a:rPr>
              <a:t>.</a:t>
            </a:r>
            <a:r>
              <a:rPr sz="2400" spc="-10" dirty="0">
                <a:solidFill>
                  <a:srgbClr val="000F80"/>
                </a:solidFill>
                <a:latin typeface="Courier New" panose="02070309020205020404"/>
                <a:cs typeface="Courier New" panose="02070309020205020404"/>
              </a:rPr>
              <a:t>address</a:t>
            </a:r>
            <a:r>
              <a:rPr sz="2400" spc="-10" dirty="0">
                <a:latin typeface="Courier New" panose="02070309020205020404"/>
                <a:cs typeface="Courier New" panose="02070309020205020404"/>
              </a:rPr>
              <a:t>.</a:t>
            </a:r>
            <a:r>
              <a:rPr sz="2400" spc="-10" dirty="0">
                <a:solidFill>
                  <a:srgbClr val="000F80"/>
                </a:solidFill>
                <a:latin typeface="Courier New" panose="02070309020205020404"/>
                <a:cs typeface="Courier New" panose="02070309020205020404"/>
              </a:rPr>
              <a:t>state</a:t>
            </a:r>
            <a:r>
              <a:rPr sz="2400" spc="-50" dirty="0">
                <a:solidFill>
                  <a:srgbClr val="000F8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A21515"/>
                </a:solidFill>
                <a:latin typeface="Courier New" panose="02070309020205020404"/>
                <a:cs typeface="Courier New" panose="02070309020205020404"/>
              </a:rPr>
              <a:t>"New</a:t>
            </a:r>
            <a:r>
              <a:rPr sz="2400" spc="-10" dirty="0">
                <a:solidFill>
                  <a:srgbClr val="A2151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A21515"/>
                </a:solidFill>
                <a:latin typeface="Courier New" panose="02070309020205020404"/>
                <a:cs typeface="Courier New" panose="02070309020205020404"/>
              </a:rPr>
              <a:t>York"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latin typeface="Courier New" panose="02070309020205020404"/>
                <a:cs typeface="Courier New" panose="02070309020205020404"/>
              </a:rPr>
              <a:t>})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5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257E99"/>
                </a:solidFill>
                <a:latin typeface="Courier New" panose="02070309020205020404"/>
                <a:cs typeface="Courier New" panose="02070309020205020404"/>
              </a:rPr>
              <a:t>console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.</a:t>
            </a:r>
            <a:r>
              <a:rPr sz="2400" spc="-5" dirty="0">
                <a:solidFill>
                  <a:srgbClr val="795E25"/>
                </a:solidFill>
                <a:latin typeface="Courier New" panose="02070309020205020404"/>
                <a:cs typeface="Courier New" panose="02070309020205020404"/>
              </a:rPr>
              <a:t>log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(</a:t>
            </a:r>
            <a:r>
              <a:rPr sz="2400" spc="-5" dirty="0">
                <a:solidFill>
                  <a:srgbClr val="000F80"/>
                </a:solidFill>
                <a:latin typeface="Courier New" panose="02070309020205020404"/>
                <a:cs typeface="Courier New" panose="02070309020205020404"/>
              </a:rPr>
              <a:t>user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.</a:t>
            </a:r>
            <a:r>
              <a:rPr sz="2400" spc="-5" dirty="0">
                <a:solidFill>
                  <a:srgbClr val="000F80"/>
                </a:solidFill>
                <a:latin typeface="Courier New" panose="02070309020205020404"/>
                <a:cs typeface="Courier New" panose="02070309020205020404"/>
              </a:rPr>
              <a:t>address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.</a:t>
            </a:r>
            <a:r>
              <a:rPr sz="2400" spc="-5" dirty="0">
                <a:solidFill>
                  <a:srgbClr val="000F80"/>
                </a:solidFill>
                <a:latin typeface="Courier New" panose="02070309020205020404"/>
                <a:cs typeface="Courier New" panose="02070309020205020404"/>
              </a:rPr>
              <a:t>state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);</a:t>
            </a:r>
            <a:r>
              <a:rPr sz="2400" spc="-7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400" spc="-30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California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spc="-10" dirty="0">
                <a:solidFill>
                  <a:srgbClr val="257E99"/>
                </a:solidFill>
                <a:latin typeface="Courier New" panose="02070309020205020404"/>
                <a:cs typeface="Courier New" panose="02070309020205020404"/>
              </a:rPr>
              <a:t>console</a:t>
            </a:r>
            <a:r>
              <a:rPr sz="2400" spc="-10" dirty="0">
                <a:latin typeface="Courier New" panose="02070309020205020404"/>
                <a:cs typeface="Courier New" panose="02070309020205020404"/>
              </a:rPr>
              <a:t>.</a:t>
            </a:r>
            <a:r>
              <a:rPr sz="2400" spc="-10" dirty="0">
                <a:solidFill>
                  <a:srgbClr val="795E25"/>
                </a:solidFill>
                <a:latin typeface="Courier New" panose="02070309020205020404"/>
                <a:cs typeface="Courier New" panose="02070309020205020404"/>
              </a:rPr>
              <a:t>log</a:t>
            </a:r>
            <a:r>
              <a:rPr sz="2400" spc="-10" dirty="0">
                <a:latin typeface="Courier New" panose="02070309020205020404"/>
                <a:cs typeface="Courier New" panose="02070309020205020404"/>
              </a:rPr>
              <a:t>(</a:t>
            </a:r>
            <a:r>
              <a:rPr sz="2400" spc="-10" dirty="0">
                <a:solidFill>
                  <a:srgbClr val="000F80"/>
                </a:solidFill>
                <a:latin typeface="Courier New" panose="02070309020205020404"/>
                <a:cs typeface="Courier New" panose="02070309020205020404"/>
              </a:rPr>
              <a:t>userCopy</a:t>
            </a:r>
            <a:r>
              <a:rPr sz="2400" spc="-10" dirty="0">
                <a:latin typeface="Courier New" panose="02070309020205020404"/>
                <a:cs typeface="Courier New" panose="02070309020205020404"/>
              </a:rPr>
              <a:t>.</a:t>
            </a:r>
            <a:r>
              <a:rPr sz="2400" spc="-10" dirty="0">
                <a:solidFill>
                  <a:srgbClr val="000F80"/>
                </a:solidFill>
                <a:latin typeface="Courier New" panose="02070309020205020404"/>
                <a:cs typeface="Courier New" panose="02070309020205020404"/>
              </a:rPr>
              <a:t>address</a:t>
            </a:r>
            <a:r>
              <a:rPr sz="2400" spc="-10" dirty="0">
                <a:latin typeface="Courier New" panose="02070309020205020404"/>
                <a:cs typeface="Courier New" panose="02070309020205020404"/>
              </a:rPr>
              <a:t>.</a:t>
            </a:r>
            <a:r>
              <a:rPr sz="2400" spc="-10" dirty="0">
                <a:solidFill>
                  <a:srgbClr val="000F80"/>
                </a:solidFill>
                <a:latin typeface="Courier New" panose="02070309020205020404"/>
                <a:cs typeface="Courier New" panose="02070309020205020404"/>
              </a:rPr>
              <a:t>state</a:t>
            </a:r>
            <a:r>
              <a:rPr sz="2400" spc="-10" dirty="0">
                <a:latin typeface="Courier New" panose="02070309020205020404"/>
                <a:cs typeface="Courier New" panose="02070309020205020404"/>
              </a:rPr>
              <a:t>)</a:t>
            </a:r>
            <a:r>
              <a:rPr sz="24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400" spc="5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New</a:t>
            </a:r>
            <a:r>
              <a:rPr sz="2400" spc="5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York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12192000" cy="6857998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6761" y="1762505"/>
            <a:ext cx="0" cy="4645660"/>
          </a:xfrm>
          <a:custGeom>
            <a:avLst/>
            <a:gdLst/>
            <a:ahLst/>
            <a:cxnLst/>
            <a:rect l="l" t="t" r="r" b="b"/>
            <a:pathLst>
              <a:path h="4645660">
                <a:moveTo>
                  <a:pt x="0" y="0"/>
                </a:moveTo>
                <a:lnTo>
                  <a:pt x="0" y="4645482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4974335" y="1762632"/>
            <a:ext cx="1060703" cy="36576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42559" y="2399029"/>
            <a:ext cx="769620" cy="30480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349240" y="2901645"/>
            <a:ext cx="678688" cy="30510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925567" y="3405251"/>
            <a:ext cx="1065923" cy="30480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391655" y="1762632"/>
            <a:ext cx="1086713" cy="36576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333744" y="2399029"/>
            <a:ext cx="749807" cy="30480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333744" y="2901645"/>
            <a:ext cx="702309" cy="305104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333744" y="3405251"/>
            <a:ext cx="1026261" cy="304800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6333744" y="3908171"/>
            <a:ext cx="622934" cy="304800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6333744" y="4411345"/>
            <a:ext cx="1008481" cy="304800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6333744" y="4914265"/>
            <a:ext cx="1019149" cy="304800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4255261" y="549859"/>
            <a:ext cx="3835145" cy="548944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588897" y="2905632"/>
            <a:ext cx="2802890" cy="304800"/>
          </a:xfrm>
          <a:prstGeom prst="rect">
            <a:avLst/>
          </a:prstGeom>
        </p:spPr>
      </p:pic>
      <p:sp>
        <p:nvSpPr>
          <p:cNvPr id="16" name="object 16"/>
          <p:cNvSpPr/>
          <p:nvPr/>
        </p:nvSpPr>
        <p:spPr>
          <a:xfrm>
            <a:off x="4505705" y="2515361"/>
            <a:ext cx="342900" cy="1089660"/>
          </a:xfrm>
          <a:custGeom>
            <a:avLst/>
            <a:gdLst/>
            <a:ahLst/>
            <a:cxnLst/>
            <a:rect l="l" t="t" r="r" b="b"/>
            <a:pathLst>
              <a:path w="342900" h="1089660">
                <a:moveTo>
                  <a:pt x="342900" y="1089660"/>
                </a:moveTo>
                <a:lnTo>
                  <a:pt x="276141" y="1087409"/>
                </a:lnTo>
                <a:lnTo>
                  <a:pt x="221646" y="1081277"/>
                </a:lnTo>
                <a:lnTo>
                  <a:pt x="184915" y="1072193"/>
                </a:lnTo>
                <a:lnTo>
                  <a:pt x="171450" y="1061085"/>
                </a:lnTo>
                <a:lnTo>
                  <a:pt x="171450" y="573404"/>
                </a:lnTo>
                <a:lnTo>
                  <a:pt x="157984" y="562296"/>
                </a:lnTo>
                <a:lnTo>
                  <a:pt x="121253" y="553212"/>
                </a:lnTo>
                <a:lnTo>
                  <a:pt x="66758" y="547080"/>
                </a:lnTo>
                <a:lnTo>
                  <a:pt x="0" y="544829"/>
                </a:lnTo>
                <a:lnTo>
                  <a:pt x="66758" y="542579"/>
                </a:lnTo>
                <a:lnTo>
                  <a:pt x="121253" y="536447"/>
                </a:lnTo>
                <a:lnTo>
                  <a:pt x="157984" y="527363"/>
                </a:lnTo>
                <a:lnTo>
                  <a:pt x="171450" y="516254"/>
                </a:lnTo>
                <a:lnTo>
                  <a:pt x="171450" y="28575"/>
                </a:lnTo>
                <a:lnTo>
                  <a:pt x="184915" y="17466"/>
                </a:lnTo>
                <a:lnTo>
                  <a:pt x="221646" y="8382"/>
                </a:lnTo>
                <a:lnTo>
                  <a:pt x="276141" y="2250"/>
                </a:lnTo>
                <a:lnTo>
                  <a:pt x="342900" y="0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16915" y="1776095"/>
            <a:ext cx="1735963" cy="39623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095" y="2400630"/>
            <a:ext cx="2426080" cy="39654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04215" y="2473579"/>
            <a:ext cx="2630170" cy="303530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1650">
              <a:latin typeface="Times New Roman" panose="02020603050405020304"/>
              <a:cs typeface="Times New Roman" panose="02020603050405020304"/>
            </a:endParaRPr>
          </a:p>
          <a:p>
            <a:pPr marL="309245" indent="-297180">
              <a:lnSpc>
                <a:spcPct val="100000"/>
              </a:lnSpc>
              <a:buFont typeface="Wingdings" panose="05000000000000000000"/>
              <a:buChar char=""/>
              <a:tabLst>
                <a:tab pos="309245" algn="l"/>
                <a:tab pos="309880" algn="l"/>
                <a:tab pos="2616835" algn="l"/>
              </a:tabLst>
            </a:pPr>
            <a:r>
              <a:rPr sz="1800" u="sng" spc="5" dirty="0">
                <a:solidFill>
                  <a:srgbClr val="EF5A28"/>
                </a:solidFill>
                <a:uFill>
                  <a:solidFill>
                    <a:srgbClr val="2A9FBB"/>
                  </a:solidFill>
                </a:uFill>
                <a:latin typeface="Times New Roman" panose="02020603050405020304"/>
                <a:cs typeface="Times New Roman" panose="02020603050405020304"/>
                <a:hlinkClick r:id="rId3"/>
              </a:rPr>
              <a:t> </a:t>
            </a:r>
            <a:r>
              <a:rPr sz="1800" u="sng" spc="5" dirty="0">
                <a:solidFill>
                  <a:srgbClr val="EF5A28"/>
                </a:solidFill>
                <a:uFill>
                  <a:solidFill>
                    <a:srgbClr val="2A9FBB"/>
                  </a:solidFill>
                </a:uFill>
                <a:latin typeface="Times New Roman" panose="02020603050405020304"/>
                <a:cs typeface="Times New Roman" panose="02020603050405020304"/>
                <a:hlinkClick r:id="rId3"/>
              </a:rPr>
              <a:t>	</a:t>
            </a:r>
            <a:endParaRPr sz="1800">
              <a:latin typeface="Times New Roman" panose="02020603050405020304"/>
              <a:cs typeface="Times New Roman" panose="02020603050405020304"/>
            </a:endParaRPr>
          </a:p>
        </p:txBody>
      </p: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14095" y="3026029"/>
            <a:ext cx="2903601" cy="396239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604215" y="3098673"/>
            <a:ext cx="3099435" cy="303530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1650">
              <a:latin typeface="Times New Roman" panose="02020603050405020304"/>
              <a:cs typeface="Times New Roman" panose="02020603050405020304"/>
            </a:endParaRPr>
          </a:p>
          <a:p>
            <a:pPr marL="309245" indent="-297180">
              <a:lnSpc>
                <a:spcPct val="100000"/>
              </a:lnSpc>
              <a:buFont typeface="Wingdings" panose="05000000000000000000"/>
              <a:buChar char=""/>
              <a:tabLst>
                <a:tab pos="309245" algn="l"/>
                <a:tab pos="309880" algn="l"/>
                <a:tab pos="3086100" algn="l"/>
              </a:tabLst>
            </a:pPr>
            <a:r>
              <a:rPr sz="1800" u="sng" spc="5" dirty="0">
                <a:solidFill>
                  <a:srgbClr val="EF5A28"/>
                </a:solidFill>
                <a:uFill>
                  <a:solidFill>
                    <a:srgbClr val="2A9FBB"/>
                  </a:solidFill>
                </a:uFill>
                <a:latin typeface="Times New Roman" panose="02020603050405020304"/>
                <a:cs typeface="Times New Roman" panose="02020603050405020304"/>
                <a:hlinkClick r:id="rId3"/>
              </a:rPr>
              <a:t> </a:t>
            </a:r>
            <a:r>
              <a:rPr sz="1800" u="sng" spc="5" dirty="0">
                <a:solidFill>
                  <a:srgbClr val="EF5A28"/>
                </a:solidFill>
                <a:uFill>
                  <a:solidFill>
                    <a:srgbClr val="2A9FBB"/>
                  </a:solidFill>
                </a:uFill>
                <a:latin typeface="Times New Roman" panose="02020603050405020304"/>
                <a:cs typeface="Times New Roman" panose="02020603050405020304"/>
                <a:hlinkClick r:id="rId3"/>
              </a:rPr>
              <a:t>	</a:t>
            </a:r>
            <a:endParaRPr sz="1800">
              <a:latin typeface="Times New Roman" panose="02020603050405020304"/>
              <a:cs typeface="Times New Roman" panose="02020603050405020304"/>
            </a:endParaRPr>
          </a:p>
        </p:txBody>
      </p:sp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14095" y="3650564"/>
            <a:ext cx="3118866" cy="396544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604215" y="3723513"/>
            <a:ext cx="3340100" cy="303530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1650">
              <a:latin typeface="Times New Roman" panose="02020603050405020304"/>
              <a:cs typeface="Times New Roman" panose="02020603050405020304"/>
            </a:endParaRPr>
          </a:p>
          <a:p>
            <a:pPr marL="309245" indent="-297180">
              <a:lnSpc>
                <a:spcPct val="100000"/>
              </a:lnSpc>
              <a:buFont typeface="Wingdings" panose="05000000000000000000"/>
              <a:buChar char=""/>
              <a:tabLst>
                <a:tab pos="309245" algn="l"/>
                <a:tab pos="309880" algn="l"/>
                <a:tab pos="3326765" algn="l"/>
              </a:tabLst>
            </a:pPr>
            <a:r>
              <a:rPr sz="1800" u="sng" spc="5" dirty="0">
                <a:solidFill>
                  <a:srgbClr val="EF5A28"/>
                </a:solidFill>
                <a:uFill>
                  <a:solidFill>
                    <a:srgbClr val="2A9FBB"/>
                  </a:solidFill>
                </a:uFill>
                <a:latin typeface="Times New Roman" panose="02020603050405020304"/>
                <a:cs typeface="Times New Roman" panose="02020603050405020304"/>
                <a:hlinkClick r:id="rId6"/>
              </a:rPr>
              <a:t> </a:t>
            </a:r>
            <a:r>
              <a:rPr sz="1800" u="sng" spc="5" dirty="0">
                <a:solidFill>
                  <a:srgbClr val="EF5A28"/>
                </a:solidFill>
                <a:uFill>
                  <a:solidFill>
                    <a:srgbClr val="2A9FBB"/>
                  </a:solidFill>
                </a:uFill>
                <a:latin typeface="Times New Roman" panose="02020603050405020304"/>
                <a:cs typeface="Times New Roman" panose="02020603050405020304"/>
                <a:hlinkClick r:id="rId6"/>
              </a:rPr>
              <a:t>	</a:t>
            </a:r>
            <a:endParaRPr sz="1800">
              <a:latin typeface="Times New Roman" panose="02020603050405020304"/>
              <a:cs typeface="Times New Roman" panose="02020603050405020304"/>
            </a:endParaRPr>
          </a:p>
        </p:txBody>
      </p:sp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134614" y="657428"/>
            <a:ext cx="6102985" cy="548944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984494" y="1681607"/>
            <a:ext cx="1600580" cy="396239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6281673" y="2306142"/>
            <a:ext cx="1183601" cy="366064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5971794" y="2372690"/>
            <a:ext cx="1358265" cy="2819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550">
              <a:latin typeface="Times New Roman" panose="02020603050405020304"/>
              <a:cs typeface="Times New Roman" panose="02020603050405020304"/>
            </a:endParaRPr>
          </a:p>
          <a:p>
            <a:pPr marL="308610" indent="-296545">
              <a:lnSpc>
                <a:spcPct val="100000"/>
              </a:lnSpc>
              <a:buFont typeface="Wingdings" panose="05000000000000000000"/>
              <a:buChar char=""/>
              <a:tabLst>
                <a:tab pos="308610" algn="l"/>
                <a:tab pos="309245" algn="l"/>
                <a:tab pos="1344930" algn="l"/>
              </a:tabLst>
            </a:pPr>
            <a:r>
              <a:rPr sz="1650" u="sng" spc="5" dirty="0">
                <a:solidFill>
                  <a:srgbClr val="EF5A28"/>
                </a:solidFill>
                <a:uFill>
                  <a:solidFill>
                    <a:srgbClr val="2A9FBB"/>
                  </a:solidFill>
                </a:uFill>
                <a:latin typeface="Times New Roman" panose="02020603050405020304"/>
                <a:cs typeface="Times New Roman" panose="02020603050405020304"/>
                <a:hlinkClick r:id="rId10"/>
              </a:rPr>
              <a:t> </a:t>
            </a:r>
            <a:r>
              <a:rPr sz="1650" u="sng" spc="5" dirty="0">
                <a:solidFill>
                  <a:srgbClr val="EF5A28"/>
                </a:solidFill>
                <a:uFill>
                  <a:solidFill>
                    <a:srgbClr val="2A9FBB"/>
                  </a:solidFill>
                </a:uFill>
                <a:latin typeface="Times New Roman" panose="02020603050405020304"/>
                <a:cs typeface="Times New Roman" panose="02020603050405020304"/>
                <a:hlinkClick r:id="rId10"/>
              </a:rPr>
              <a:t>	</a:t>
            </a:r>
            <a:endParaRPr sz="16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971794" y="2967608"/>
            <a:ext cx="3508375" cy="28194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5"/>
              </a:spcBef>
            </a:pPr>
            <a:endParaRPr sz="1500">
              <a:latin typeface="Times New Roman" panose="02020603050405020304"/>
              <a:cs typeface="Times New Roman" panose="02020603050405020304"/>
            </a:endParaRPr>
          </a:p>
          <a:p>
            <a:pPr marL="308610" indent="-296545">
              <a:lnSpc>
                <a:spcPct val="100000"/>
              </a:lnSpc>
              <a:buFont typeface="Wingdings" panose="05000000000000000000"/>
              <a:buChar char=""/>
              <a:tabLst>
                <a:tab pos="308610" algn="l"/>
                <a:tab pos="309245" algn="l"/>
                <a:tab pos="3495040" algn="l"/>
              </a:tabLst>
            </a:pPr>
            <a:r>
              <a:rPr sz="1650" u="sng" spc="5" dirty="0">
                <a:solidFill>
                  <a:srgbClr val="EF5A28"/>
                </a:solidFill>
                <a:uFill>
                  <a:solidFill>
                    <a:srgbClr val="2A9FBB"/>
                  </a:solidFill>
                </a:uFill>
                <a:latin typeface="Times New Roman" panose="02020603050405020304"/>
                <a:cs typeface="Times New Roman" panose="02020603050405020304"/>
                <a:hlinkClick r:id="rId11"/>
              </a:rPr>
              <a:t> </a:t>
            </a:r>
            <a:r>
              <a:rPr sz="1650" u="sng" spc="5" dirty="0">
                <a:solidFill>
                  <a:srgbClr val="EF5A28"/>
                </a:solidFill>
                <a:uFill>
                  <a:solidFill>
                    <a:srgbClr val="2A9FBB"/>
                  </a:solidFill>
                </a:uFill>
                <a:latin typeface="Times New Roman" panose="02020603050405020304"/>
                <a:cs typeface="Times New Roman" panose="02020603050405020304"/>
                <a:hlinkClick r:id="rId11"/>
              </a:rPr>
              <a:t>	</a:t>
            </a:r>
            <a:endParaRPr sz="1650">
              <a:latin typeface="Times New Roman" panose="02020603050405020304"/>
              <a:cs typeface="Times New Roman" panose="02020603050405020304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6281673" y="2901060"/>
            <a:ext cx="3318510" cy="365760"/>
            <a:chOff x="6281673" y="2901060"/>
            <a:chExt cx="3318510" cy="365760"/>
          </a:xfrm>
        </p:grpSpPr>
        <p:pic>
          <p:nvPicPr>
            <p:cNvPr id="15" name="object 1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281673" y="2901060"/>
              <a:ext cx="1550289" cy="36576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659623" y="2901060"/>
              <a:ext cx="249935" cy="36576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784591" y="2901060"/>
              <a:ext cx="1815211" cy="365760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5971794" y="3561664"/>
            <a:ext cx="3610610" cy="2819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550">
              <a:latin typeface="Times New Roman" panose="02020603050405020304"/>
              <a:cs typeface="Times New Roman" panose="02020603050405020304"/>
            </a:endParaRPr>
          </a:p>
          <a:p>
            <a:pPr marL="308610" indent="-296545">
              <a:lnSpc>
                <a:spcPct val="100000"/>
              </a:lnSpc>
              <a:buFont typeface="Wingdings" panose="05000000000000000000"/>
              <a:buChar char=""/>
              <a:tabLst>
                <a:tab pos="308610" algn="l"/>
                <a:tab pos="309245" algn="l"/>
                <a:tab pos="3597275" algn="l"/>
              </a:tabLst>
            </a:pPr>
            <a:r>
              <a:rPr sz="1650" u="sng" spc="5" dirty="0">
                <a:solidFill>
                  <a:srgbClr val="EF5A28"/>
                </a:solidFill>
                <a:uFill>
                  <a:solidFill>
                    <a:srgbClr val="2A9FBB"/>
                  </a:solidFill>
                </a:uFill>
                <a:latin typeface="Times New Roman" panose="02020603050405020304"/>
                <a:cs typeface="Times New Roman" panose="02020603050405020304"/>
                <a:hlinkClick r:id="rId15"/>
              </a:rPr>
              <a:t> </a:t>
            </a:r>
            <a:r>
              <a:rPr sz="1650" u="sng" spc="5" dirty="0">
                <a:solidFill>
                  <a:srgbClr val="EF5A28"/>
                </a:solidFill>
                <a:uFill>
                  <a:solidFill>
                    <a:srgbClr val="2A9FBB"/>
                  </a:solidFill>
                </a:uFill>
                <a:latin typeface="Times New Roman" panose="02020603050405020304"/>
                <a:cs typeface="Times New Roman" panose="02020603050405020304"/>
                <a:hlinkClick r:id="rId15"/>
              </a:rPr>
              <a:t>	</a:t>
            </a:r>
            <a:endParaRPr sz="1650">
              <a:latin typeface="Times New Roman" panose="02020603050405020304"/>
              <a:cs typeface="Times New Roman" panose="02020603050405020304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6281673" y="3495116"/>
            <a:ext cx="3418840" cy="366395"/>
            <a:chOff x="6281673" y="3495116"/>
            <a:chExt cx="3418840" cy="366395"/>
          </a:xfrm>
        </p:grpSpPr>
        <p:pic>
          <p:nvPicPr>
            <p:cNvPr id="20" name="object 20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281673" y="3495116"/>
              <a:ext cx="938542" cy="366064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063739" y="3495116"/>
              <a:ext cx="249935" cy="366064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7188707" y="3495116"/>
              <a:ext cx="1315720" cy="366064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316467" y="3495116"/>
              <a:ext cx="249935" cy="366064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8441435" y="3495116"/>
              <a:ext cx="1258824" cy="366064"/>
            </a:xfrm>
            <a:prstGeom prst="rect">
              <a:avLst/>
            </a:prstGeom>
          </p:spPr>
        </p:pic>
      </p:grpSp>
      <p:pic>
        <p:nvPicPr>
          <p:cNvPr id="25" name="object 25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6281673" y="4090161"/>
            <a:ext cx="2130171" cy="365760"/>
          </a:xfrm>
          <a:prstGeom prst="rect">
            <a:avLst/>
          </a:prstGeom>
        </p:spPr>
      </p:pic>
      <p:sp>
        <p:nvSpPr>
          <p:cNvPr id="26" name="object 26"/>
          <p:cNvSpPr txBox="1"/>
          <p:nvPr/>
        </p:nvSpPr>
        <p:spPr>
          <a:xfrm>
            <a:off x="5971794" y="4156710"/>
            <a:ext cx="2338070" cy="87630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5"/>
              </a:spcBef>
            </a:pPr>
            <a:endParaRPr sz="1500">
              <a:latin typeface="Times New Roman" panose="02020603050405020304"/>
              <a:cs typeface="Times New Roman" panose="02020603050405020304"/>
            </a:endParaRPr>
          </a:p>
          <a:p>
            <a:pPr marL="308610" indent="-296545">
              <a:lnSpc>
                <a:spcPct val="100000"/>
              </a:lnSpc>
              <a:buFont typeface="Wingdings" panose="05000000000000000000"/>
              <a:buChar char=""/>
              <a:tabLst>
                <a:tab pos="308610" algn="l"/>
                <a:tab pos="309245" algn="l"/>
                <a:tab pos="2324735" algn="l"/>
              </a:tabLst>
            </a:pPr>
            <a:r>
              <a:rPr sz="1650" u="sng" spc="5" dirty="0">
                <a:solidFill>
                  <a:srgbClr val="EF5A28"/>
                </a:solidFill>
                <a:uFill>
                  <a:solidFill>
                    <a:srgbClr val="2A9FBB"/>
                  </a:solidFill>
                </a:uFill>
                <a:latin typeface="Times New Roman" panose="02020603050405020304"/>
                <a:cs typeface="Times New Roman" panose="02020603050405020304"/>
                <a:hlinkClick r:id="rId20"/>
              </a:rPr>
              <a:t> </a:t>
            </a:r>
            <a:r>
              <a:rPr sz="1650" u="sng" spc="5" dirty="0">
                <a:solidFill>
                  <a:srgbClr val="EF5A28"/>
                </a:solidFill>
                <a:uFill>
                  <a:solidFill>
                    <a:srgbClr val="2A9FBB"/>
                  </a:solidFill>
                </a:uFill>
                <a:latin typeface="Times New Roman" panose="02020603050405020304"/>
                <a:cs typeface="Times New Roman" panose="02020603050405020304"/>
                <a:hlinkClick r:id="rId20"/>
              </a:rPr>
              <a:t>	</a:t>
            </a:r>
            <a:endParaRPr sz="165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6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1650" spc="10" dirty="0">
                <a:solidFill>
                  <a:srgbClr val="EF5A28"/>
                </a:solidFill>
                <a:latin typeface="Wingdings" panose="05000000000000000000"/>
                <a:cs typeface="Wingdings" panose="05000000000000000000"/>
                <a:hlinkClick r:id="rId21"/>
              </a:rPr>
              <a:t></a:t>
            </a:r>
            <a:endParaRPr sz="1650">
              <a:latin typeface="Wingdings" panose="05000000000000000000"/>
              <a:cs typeface="Wingdings" panose="05000000000000000000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6280911" y="4684217"/>
            <a:ext cx="1885950" cy="366395"/>
            <a:chOff x="6280911" y="4684217"/>
            <a:chExt cx="1885950" cy="366395"/>
          </a:xfrm>
        </p:grpSpPr>
        <p:pic>
          <p:nvPicPr>
            <p:cNvPr id="28" name="object 28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6281673" y="4684217"/>
              <a:ext cx="1885060" cy="366064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6280911" y="5014086"/>
              <a:ext cx="1696720" cy="6350"/>
            </a:xfrm>
            <a:custGeom>
              <a:avLst/>
              <a:gdLst/>
              <a:ahLst/>
              <a:cxnLst/>
              <a:rect l="l" t="t" r="r" b="b"/>
              <a:pathLst>
                <a:path w="1696720" h="6350">
                  <a:moveTo>
                    <a:pt x="1696212" y="0"/>
                  </a:moveTo>
                  <a:lnTo>
                    <a:pt x="0" y="0"/>
                  </a:lnTo>
                  <a:lnTo>
                    <a:pt x="0" y="6095"/>
                  </a:lnTo>
                  <a:lnTo>
                    <a:pt x="1696212" y="6095"/>
                  </a:lnTo>
                  <a:lnTo>
                    <a:pt x="1696212" y="0"/>
                  </a:lnTo>
                  <a:close/>
                </a:path>
              </a:pathLst>
            </a:custGeom>
            <a:solidFill>
              <a:srgbClr val="2A9FB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0" name="Slide Number Placeholder 2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40146" y="1952498"/>
            <a:ext cx="1325499" cy="36576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40146" y="2546857"/>
            <a:ext cx="982065" cy="36576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240146" y="3140913"/>
            <a:ext cx="2100453" cy="36606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240146" y="3735959"/>
            <a:ext cx="1606803" cy="36576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453007" y="2001901"/>
            <a:ext cx="2057145" cy="548639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6761" y="1762505"/>
            <a:ext cx="0" cy="4645660"/>
          </a:xfrm>
          <a:custGeom>
            <a:avLst/>
            <a:gdLst/>
            <a:ahLst/>
            <a:cxnLst/>
            <a:rect l="l" t="t" r="r" b="b"/>
            <a:pathLst>
              <a:path h="4645660">
                <a:moveTo>
                  <a:pt x="0" y="0"/>
                </a:moveTo>
                <a:lnTo>
                  <a:pt x="0" y="4645482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5205984" y="1762632"/>
            <a:ext cx="815339" cy="36576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59453" y="2399029"/>
            <a:ext cx="2229993" cy="30480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391655" y="1762632"/>
            <a:ext cx="1167142" cy="36576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333744" y="2399029"/>
            <a:ext cx="2521077" cy="304800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4215" y="1848738"/>
            <a:ext cx="131445" cy="15538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800" spc="10" dirty="0">
                <a:solidFill>
                  <a:srgbClr val="EF5A28"/>
                </a:solidFill>
                <a:latin typeface="Wingdings" panose="05000000000000000000"/>
                <a:cs typeface="Wingdings" panose="05000000000000000000"/>
              </a:rPr>
              <a:t></a:t>
            </a:r>
            <a:endParaRPr sz="1800">
              <a:latin typeface="Wingdings" panose="05000000000000000000"/>
              <a:cs typeface="Wingdings" panose="05000000000000000000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450">
              <a:latin typeface="Wingdings" panose="05000000000000000000"/>
              <a:cs typeface="Wingdings" panose="05000000000000000000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10" dirty="0">
                <a:solidFill>
                  <a:srgbClr val="EF5A28"/>
                </a:solidFill>
                <a:latin typeface="Wingdings" panose="05000000000000000000"/>
                <a:cs typeface="Wingdings" panose="05000000000000000000"/>
              </a:rPr>
              <a:t></a:t>
            </a:r>
            <a:endParaRPr sz="1800">
              <a:latin typeface="Wingdings" panose="05000000000000000000"/>
              <a:cs typeface="Wingdings" panose="05000000000000000000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450">
              <a:latin typeface="Wingdings" panose="05000000000000000000"/>
              <a:cs typeface="Wingdings" panose="05000000000000000000"/>
            </a:endParaRPr>
          </a:p>
          <a:p>
            <a:pPr marL="12700">
              <a:lnSpc>
                <a:spcPct val="100000"/>
              </a:lnSpc>
            </a:pPr>
            <a:r>
              <a:rPr sz="1800" spc="10" dirty="0">
                <a:solidFill>
                  <a:srgbClr val="EF5A28"/>
                </a:solidFill>
                <a:latin typeface="Wingdings" panose="05000000000000000000"/>
                <a:cs typeface="Wingdings" panose="05000000000000000000"/>
              </a:rPr>
              <a:t></a:t>
            </a:r>
            <a:endParaRPr sz="1800">
              <a:latin typeface="Wingdings" panose="05000000000000000000"/>
              <a:cs typeface="Wingdings" panose="05000000000000000000"/>
            </a:endParaRPr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14095" y="1776095"/>
            <a:ext cx="1341120" cy="39623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095" y="2400630"/>
            <a:ext cx="2324608" cy="39654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4095" y="3026029"/>
            <a:ext cx="2918460" cy="39623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946905" y="657428"/>
            <a:ext cx="4481703" cy="548944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16915" y="1776095"/>
            <a:ext cx="5443093" cy="39623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45153" y="657428"/>
            <a:ext cx="5056124" cy="548944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4254627" y="2259329"/>
            <a:ext cx="851535" cy="950594"/>
          </a:xfrm>
          <a:custGeom>
            <a:avLst/>
            <a:gdLst/>
            <a:ahLst/>
            <a:cxnLst/>
            <a:rect l="l" t="t" r="r" b="b"/>
            <a:pathLst>
              <a:path w="851535" h="950594">
                <a:moveTo>
                  <a:pt x="52069" y="76196"/>
                </a:moveTo>
                <a:lnTo>
                  <a:pt x="26314" y="78522"/>
                </a:lnTo>
                <a:lnTo>
                  <a:pt x="28067" y="91440"/>
                </a:lnTo>
                <a:lnTo>
                  <a:pt x="33147" y="113919"/>
                </a:lnTo>
                <a:lnTo>
                  <a:pt x="46355" y="157987"/>
                </a:lnTo>
                <a:lnTo>
                  <a:pt x="63246" y="200660"/>
                </a:lnTo>
                <a:lnTo>
                  <a:pt x="83693" y="241808"/>
                </a:lnTo>
                <a:lnTo>
                  <a:pt x="107314" y="281050"/>
                </a:lnTo>
                <a:lnTo>
                  <a:pt x="133731" y="317881"/>
                </a:lnTo>
                <a:lnTo>
                  <a:pt x="162813" y="352044"/>
                </a:lnTo>
                <a:lnTo>
                  <a:pt x="194310" y="383286"/>
                </a:lnTo>
                <a:lnTo>
                  <a:pt x="227711" y="411099"/>
                </a:lnTo>
                <a:lnTo>
                  <a:pt x="262889" y="435356"/>
                </a:lnTo>
                <a:lnTo>
                  <a:pt x="299593" y="455422"/>
                </a:lnTo>
                <a:lnTo>
                  <a:pt x="337438" y="471043"/>
                </a:lnTo>
                <a:lnTo>
                  <a:pt x="376300" y="481838"/>
                </a:lnTo>
                <a:lnTo>
                  <a:pt x="415798" y="487425"/>
                </a:lnTo>
                <a:lnTo>
                  <a:pt x="452500" y="488696"/>
                </a:lnTo>
                <a:lnTo>
                  <a:pt x="470535" y="490728"/>
                </a:lnTo>
                <a:lnTo>
                  <a:pt x="524128" y="503809"/>
                </a:lnTo>
                <a:lnTo>
                  <a:pt x="576707" y="527304"/>
                </a:lnTo>
                <a:lnTo>
                  <a:pt x="610362" y="548132"/>
                </a:lnTo>
                <a:lnTo>
                  <a:pt x="642747" y="572643"/>
                </a:lnTo>
                <a:lnTo>
                  <a:pt x="673608" y="600710"/>
                </a:lnTo>
                <a:lnTo>
                  <a:pt x="702310" y="631825"/>
                </a:lnTo>
                <a:lnTo>
                  <a:pt x="728852" y="665734"/>
                </a:lnTo>
                <a:lnTo>
                  <a:pt x="752728" y="702056"/>
                </a:lnTo>
                <a:lnTo>
                  <a:pt x="773811" y="740410"/>
                </a:lnTo>
                <a:lnTo>
                  <a:pt x="791718" y="780288"/>
                </a:lnTo>
                <a:lnTo>
                  <a:pt x="806069" y="821690"/>
                </a:lnTo>
                <a:lnTo>
                  <a:pt x="816737" y="863981"/>
                </a:lnTo>
                <a:lnTo>
                  <a:pt x="823340" y="906780"/>
                </a:lnTo>
                <a:lnTo>
                  <a:pt x="825500" y="950595"/>
                </a:lnTo>
                <a:lnTo>
                  <a:pt x="851408" y="949960"/>
                </a:lnTo>
                <a:lnTo>
                  <a:pt x="849122" y="904875"/>
                </a:lnTo>
                <a:lnTo>
                  <a:pt x="842137" y="859409"/>
                </a:lnTo>
                <a:lnTo>
                  <a:pt x="831088" y="814832"/>
                </a:lnTo>
                <a:lnTo>
                  <a:pt x="815975" y="771271"/>
                </a:lnTo>
                <a:lnTo>
                  <a:pt x="797178" y="729361"/>
                </a:lnTo>
                <a:lnTo>
                  <a:pt x="775208" y="689102"/>
                </a:lnTo>
                <a:lnTo>
                  <a:pt x="750188" y="651002"/>
                </a:lnTo>
                <a:lnTo>
                  <a:pt x="722376" y="615569"/>
                </a:lnTo>
                <a:lnTo>
                  <a:pt x="692276" y="582676"/>
                </a:lnTo>
                <a:lnTo>
                  <a:pt x="659892" y="553212"/>
                </a:lnTo>
                <a:lnTo>
                  <a:pt x="625601" y="527050"/>
                </a:lnTo>
                <a:lnTo>
                  <a:pt x="589788" y="504825"/>
                </a:lnTo>
                <a:lnTo>
                  <a:pt x="552450" y="486918"/>
                </a:lnTo>
                <a:lnTo>
                  <a:pt x="514223" y="473456"/>
                </a:lnTo>
                <a:lnTo>
                  <a:pt x="475107" y="465200"/>
                </a:lnTo>
                <a:lnTo>
                  <a:pt x="416687" y="461645"/>
                </a:lnTo>
                <a:lnTo>
                  <a:pt x="398652" y="459613"/>
                </a:lnTo>
                <a:lnTo>
                  <a:pt x="345186" y="446405"/>
                </a:lnTo>
                <a:lnTo>
                  <a:pt x="292988" y="422783"/>
                </a:lnTo>
                <a:lnTo>
                  <a:pt x="259207" y="401955"/>
                </a:lnTo>
                <a:lnTo>
                  <a:pt x="226822" y="377317"/>
                </a:lnTo>
                <a:lnTo>
                  <a:pt x="196087" y="349250"/>
                </a:lnTo>
                <a:lnTo>
                  <a:pt x="167386" y="318135"/>
                </a:lnTo>
                <a:lnTo>
                  <a:pt x="140970" y="284225"/>
                </a:lnTo>
                <a:lnTo>
                  <a:pt x="117094" y="247904"/>
                </a:lnTo>
                <a:lnTo>
                  <a:pt x="96012" y="209550"/>
                </a:lnTo>
                <a:lnTo>
                  <a:pt x="78232" y="169545"/>
                </a:lnTo>
                <a:lnTo>
                  <a:pt x="63881" y="128143"/>
                </a:lnTo>
                <a:lnTo>
                  <a:pt x="53339" y="85725"/>
                </a:lnTo>
                <a:lnTo>
                  <a:pt x="52069" y="76196"/>
                </a:lnTo>
                <a:close/>
              </a:path>
              <a:path w="851535" h="950594">
                <a:moveTo>
                  <a:pt x="31623" y="0"/>
                </a:moveTo>
                <a:lnTo>
                  <a:pt x="0" y="80899"/>
                </a:lnTo>
                <a:lnTo>
                  <a:pt x="26314" y="78522"/>
                </a:lnTo>
                <a:lnTo>
                  <a:pt x="24637" y="66167"/>
                </a:lnTo>
                <a:lnTo>
                  <a:pt x="50292" y="62865"/>
                </a:lnTo>
                <a:lnTo>
                  <a:pt x="70508" y="62865"/>
                </a:lnTo>
                <a:lnTo>
                  <a:pt x="31623" y="0"/>
                </a:lnTo>
                <a:close/>
              </a:path>
              <a:path w="851535" h="950594">
                <a:moveTo>
                  <a:pt x="50292" y="62865"/>
                </a:moveTo>
                <a:lnTo>
                  <a:pt x="24637" y="66167"/>
                </a:lnTo>
                <a:lnTo>
                  <a:pt x="26314" y="78522"/>
                </a:lnTo>
                <a:lnTo>
                  <a:pt x="52069" y="76196"/>
                </a:lnTo>
                <a:lnTo>
                  <a:pt x="50292" y="62865"/>
                </a:lnTo>
                <a:close/>
              </a:path>
              <a:path w="851535" h="950594">
                <a:moveTo>
                  <a:pt x="70508" y="62865"/>
                </a:moveTo>
                <a:lnTo>
                  <a:pt x="50292" y="62865"/>
                </a:lnTo>
                <a:lnTo>
                  <a:pt x="52069" y="76196"/>
                </a:lnTo>
                <a:lnTo>
                  <a:pt x="77343" y="73914"/>
                </a:lnTo>
                <a:lnTo>
                  <a:pt x="70508" y="62865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749294" y="3255898"/>
            <a:ext cx="2656713" cy="30480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4215" y="1848738"/>
            <a:ext cx="131445" cy="15538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800" spc="10" dirty="0">
                <a:solidFill>
                  <a:srgbClr val="EF5A28"/>
                </a:solidFill>
                <a:latin typeface="Wingdings" panose="05000000000000000000"/>
                <a:cs typeface="Wingdings" panose="05000000000000000000"/>
              </a:rPr>
              <a:t></a:t>
            </a:r>
            <a:endParaRPr sz="1800">
              <a:latin typeface="Wingdings" panose="05000000000000000000"/>
              <a:cs typeface="Wingdings" panose="05000000000000000000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450">
              <a:latin typeface="Wingdings" panose="05000000000000000000"/>
              <a:cs typeface="Wingdings" panose="05000000000000000000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10" dirty="0">
                <a:solidFill>
                  <a:srgbClr val="EF5A28"/>
                </a:solidFill>
                <a:latin typeface="Wingdings" panose="05000000000000000000"/>
                <a:cs typeface="Wingdings" panose="05000000000000000000"/>
              </a:rPr>
              <a:t></a:t>
            </a:r>
            <a:endParaRPr sz="1800">
              <a:latin typeface="Wingdings" panose="05000000000000000000"/>
              <a:cs typeface="Wingdings" panose="05000000000000000000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450">
              <a:latin typeface="Wingdings" panose="05000000000000000000"/>
              <a:cs typeface="Wingdings" panose="05000000000000000000"/>
            </a:endParaRPr>
          </a:p>
          <a:p>
            <a:pPr marL="12700">
              <a:lnSpc>
                <a:spcPct val="100000"/>
              </a:lnSpc>
            </a:pPr>
            <a:r>
              <a:rPr sz="1800" spc="10" dirty="0">
                <a:solidFill>
                  <a:srgbClr val="EF5A28"/>
                </a:solidFill>
                <a:latin typeface="Wingdings" panose="05000000000000000000"/>
                <a:cs typeface="Wingdings" panose="05000000000000000000"/>
              </a:rPr>
              <a:t></a:t>
            </a:r>
            <a:endParaRPr sz="1800">
              <a:latin typeface="Wingdings" panose="05000000000000000000"/>
              <a:cs typeface="Wingdings" panose="05000000000000000000"/>
            </a:endParaRPr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14095" y="1776095"/>
            <a:ext cx="1341120" cy="39623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095" y="2400630"/>
            <a:ext cx="2324608" cy="39654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946905" y="657428"/>
            <a:ext cx="4481703" cy="548944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grpSp>
        <p:nvGrpSpPr>
          <p:cNvPr id="8" name="object 5"/>
          <p:cNvGrpSpPr/>
          <p:nvPr/>
        </p:nvGrpSpPr>
        <p:grpSpPr>
          <a:xfrm>
            <a:off x="886459" y="3102228"/>
            <a:ext cx="3855212" cy="396239"/>
            <a:chOff x="3856989" y="3005073"/>
            <a:chExt cx="3855212" cy="396239"/>
          </a:xfrm>
        </p:grpSpPr>
        <p:pic>
          <p:nvPicPr>
            <p:cNvPr id="9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856989" y="3005073"/>
              <a:ext cx="289560" cy="396239"/>
            </a:xfrm>
            <a:prstGeom prst="rect">
              <a:avLst/>
            </a:prstGeom>
          </p:spPr>
        </p:pic>
        <p:pic>
          <p:nvPicPr>
            <p:cNvPr id="10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001769" y="3005073"/>
              <a:ext cx="1672336" cy="396239"/>
            </a:xfrm>
            <a:prstGeom prst="rect">
              <a:avLst/>
            </a:prstGeom>
          </p:spPr>
        </p:pic>
        <p:pic>
          <p:nvPicPr>
            <p:cNvPr id="11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561075" y="3005073"/>
              <a:ext cx="2151126" cy="39623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88644" y="1005332"/>
            <a:ext cx="4265930" cy="57416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state</a:t>
            </a:r>
            <a:r>
              <a:rPr sz="2400" spc="-5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5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598805" marR="5080">
              <a:lnSpc>
                <a:spcPct val="163000"/>
              </a:lnSpc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name: 'Cory House'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role:</a:t>
            </a:r>
            <a:r>
              <a:rPr sz="2400" spc="15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'author'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city: 'Kansas City' </a:t>
            </a:r>
            <a:r>
              <a:rPr sz="2400" spc="-14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state: 'Kansas'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country: 'USA' </a:t>
            </a:r>
            <a:r>
              <a:rPr sz="2400" spc="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isFunny: 'Rarely'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smellsFunny:</a:t>
            </a:r>
            <a:r>
              <a:rPr sz="2400" spc="-10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’Often'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598805">
              <a:lnSpc>
                <a:spcPct val="100000"/>
              </a:lnSpc>
              <a:spcBef>
                <a:spcPts val="1800"/>
              </a:spcBef>
            </a:pP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...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921761" y="549859"/>
            <a:ext cx="6503543" cy="548944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7069201" y="1694433"/>
            <a:ext cx="2465070" cy="304800"/>
            <a:chOff x="7069201" y="1694433"/>
            <a:chExt cx="2465070" cy="30480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69201" y="1694433"/>
              <a:ext cx="682371" cy="3048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615174" y="1694433"/>
              <a:ext cx="1918589" cy="304800"/>
            </a:xfrm>
            <a:prstGeom prst="rect">
              <a:avLst/>
            </a:prstGeom>
          </p:spPr>
        </p:pic>
      </p:grpSp>
      <p:sp>
        <p:nvSpPr>
          <p:cNvPr id="9" name="object 9"/>
          <p:cNvSpPr/>
          <p:nvPr/>
        </p:nvSpPr>
        <p:spPr>
          <a:xfrm>
            <a:off x="6092190" y="1821179"/>
            <a:ext cx="774065" cy="78105"/>
          </a:xfrm>
          <a:custGeom>
            <a:avLst/>
            <a:gdLst/>
            <a:ahLst/>
            <a:cxnLst/>
            <a:rect l="l" t="t" r="r" b="b"/>
            <a:pathLst>
              <a:path w="774065" h="78105">
                <a:moveTo>
                  <a:pt x="77724" y="0"/>
                </a:moveTo>
                <a:lnTo>
                  <a:pt x="0" y="38862"/>
                </a:lnTo>
                <a:lnTo>
                  <a:pt x="77724" y="77724"/>
                </a:lnTo>
                <a:lnTo>
                  <a:pt x="77724" y="51816"/>
                </a:lnTo>
                <a:lnTo>
                  <a:pt x="64770" y="51816"/>
                </a:lnTo>
                <a:lnTo>
                  <a:pt x="64770" y="25908"/>
                </a:lnTo>
                <a:lnTo>
                  <a:pt x="77724" y="25908"/>
                </a:lnTo>
                <a:lnTo>
                  <a:pt x="77724" y="0"/>
                </a:lnTo>
                <a:close/>
              </a:path>
              <a:path w="774065" h="78105">
                <a:moveTo>
                  <a:pt x="77724" y="25908"/>
                </a:moveTo>
                <a:lnTo>
                  <a:pt x="64770" y="25908"/>
                </a:lnTo>
                <a:lnTo>
                  <a:pt x="64770" y="51816"/>
                </a:lnTo>
                <a:lnTo>
                  <a:pt x="77724" y="51816"/>
                </a:lnTo>
                <a:lnTo>
                  <a:pt x="77724" y="25908"/>
                </a:lnTo>
                <a:close/>
              </a:path>
              <a:path w="774065" h="78105">
                <a:moveTo>
                  <a:pt x="773684" y="25908"/>
                </a:moveTo>
                <a:lnTo>
                  <a:pt x="77724" y="25908"/>
                </a:lnTo>
                <a:lnTo>
                  <a:pt x="77724" y="51816"/>
                </a:lnTo>
                <a:lnTo>
                  <a:pt x="773684" y="51816"/>
                </a:lnTo>
                <a:lnTo>
                  <a:pt x="773684" y="25908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88644" y="3680586"/>
            <a:ext cx="69653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404040"/>
                </a:solidFill>
              </a:rPr>
              <a:t>if</a:t>
            </a:r>
            <a:r>
              <a:rPr sz="2400" spc="-40" dirty="0">
                <a:solidFill>
                  <a:srgbClr val="404040"/>
                </a:solidFill>
              </a:rPr>
              <a:t> </a:t>
            </a:r>
            <a:r>
              <a:rPr sz="2400" spc="-5" dirty="0">
                <a:solidFill>
                  <a:srgbClr val="404040"/>
                </a:solidFill>
              </a:rPr>
              <a:t>(prevStoreState</a:t>
            </a:r>
            <a:r>
              <a:rPr sz="2400" spc="-50" dirty="0">
                <a:solidFill>
                  <a:srgbClr val="404040"/>
                </a:solidFill>
              </a:rPr>
              <a:t> </a:t>
            </a:r>
            <a:r>
              <a:rPr sz="2400" spc="-5" dirty="0">
                <a:solidFill>
                  <a:srgbClr val="404040"/>
                </a:solidFill>
              </a:rPr>
              <a:t>!==</a:t>
            </a:r>
            <a:r>
              <a:rPr sz="2400" spc="-30" dirty="0">
                <a:solidFill>
                  <a:srgbClr val="404040"/>
                </a:solidFill>
              </a:rPr>
              <a:t> </a:t>
            </a:r>
            <a:r>
              <a:rPr sz="2400" spc="-5" dirty="0">
                <a:solidFill>
                  <a:srgbClr val="404040"/>
                </a:solidFill>
              </a:rPr>
              <a:t>storeState)</a:t>
            </a:r>
            <a:r>
              <a:rPr sz="2400" spc="-45" dirty="0">
                <a:solidFill>
                  <a:srgbClr val="404040"/>
                </a:solidFill>
              </a:rPr>
              <a:t> </a:t>
            </a:r>
            <a:r>
              <a:rPr sz="2400" spc="-5" dirty="0">
                <a:solidFill>
                  <a:srgbClr val="404040"/>
                </a:solidFill>
              </a:rPr>
              <a:t>...</a:t>
            </a:r>
            <a:endParaRPr sz="24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4215" y="1848738"/>
            <a:ext cx="131445" cy="15538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800" spc="10" dirty="0">
                <a:solidFill>
                  <a:srgbClr val="EF5A28"/>
                </a:solidFill>
                <a:latin typeface="Wingdings" panose="05000000000000000000"/>
                <a:cs typeface="Wingdings" panose="05000000000000000000"/>
              </a:rPr>
              <a:t></a:t>
            </a:r>
            <a:endParaRPr sz="1800">
              <a:latin typeface="Wingdings" panose="05000000000000000000"/>
              <a:cs typeface="Wingdings" panose="05000000000000000000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450">
              <a:latin typeface="Wingdings" panose="05000000000000000000"/>
              <a:cs typeface="Wingdings" panose="05000000000000000000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10" dirty="0">
                <a:solidFill>
                  <a:srgbClr val="EF5A28"/>
                </a:solidFill>
                <a:latin typeface="Wingdings" panose="05000000000000000000"/>
                <a:cs typeface="Wingdings" panose="05000000000000000000"/>
              </a:rPr>
              <a:t></a:t>
            </a:r>
            <a:endParaRPr sz="1800">
              <a:latin typeface="Wingdings" panose="05000000000000000000"/>
              <a:cs typeface="Wingdings" panose="05000000000000000000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450">
              <a:latin typeface="Wingdings" panose="05000000000000000000"/>
              <a:cs typeface="Wingdings" panose="05000000000000000000"/>
            </a:endParaRPr>
          </a:p>
          <a:p>
            <a:pPr marL="12700">
              <a:lnSpc>
                <a:spcPct val="100000"/>
              </a:lnSpc>
            </a:pPr>
            <a:r>
              <a:rPr sz="1800" spc="10" dirty="0">
                <a:solidFill>
                  <a:srgbClr val="EF5A28"/>
                </a:solidFill>
                <a:latin typeface="Wingdings" panose="05000000000000000000"/>
                <a:cs typeface="Wingdings" panose="05000000000000000000"/>
              </a:rPr>
              <a:t></a:t>
            </a:r>
            <a:endParaRPr sz="1800">
              <a:latin typeface="Wingdings" panose="05000000000000000000"/>
              <a:cs typeface="Wingdings" panose="05000000000000000000"/>
            </a:endParaRPr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14095" y="1776095"/>
            <a:ext cx="1341120" cy="39623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095" y="2400630"/>
            <a:ext cx="2324608" cy="396544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886459" y="3026028"/>
            <a:ext cx="3855212" cy="396239"/>
            <a:chOff x="3856989" y="3005073"/>
            <a:chExt cx="3855212" cy="396239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56989" y="3005073"/>
              <a:ext cx="289560" cy="39623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001769" y="3005073"/>
              <a:ext cx="1672336" cy="39623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561075" y="3005073"/>
              <a:ext cx="2151126" cy="396239"/>
            </a:xfrm>
            <a:prstGeom prst="rect">
              <a:avLst/>
            </a:prstGeom>
          </p:spPr>
        </p:pic>
      </p:grpSp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946905" y="657428"/>
            <a:ext cx="4481703" cy="548944"/>
          </a:xfrm>
          <a:prstGeom prst="rect">
            <a:avLst/>
          </a:prstGeom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4215" y="1848738"/>
            <a:ext cx="131445" cy="21786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800" spc="10" dirty="0">
                <a:solidFill>
                  <a:srgbClr val="EF5A28"/>
                </a:solidFill>
                <a:latin typeface="Wingdings" panose="05000000000000000000"/>
                <a:cs typeface="Wingdings" panose="05000000000000000000"/>
              </a:rPr>
              <a:t></a:t>
            </a:r>
            <a:endParaRPr sz="1800">
              <a:latin typeface="Wingdings" panose="05000000000000000000"/>
              <a:cs typeface="Wingdings" panose="05000000000000000000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450">
              <a:latin typeface="Wingdings" panose="05000000000000000000"/>
              <a:cs typeface="Wingdings" panose="05000000000000000000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10" dirty="0">
                <a:solidFill>
                  <a:srgbClr val="EF5A28"/>
                </a:solidFill>
                <a:latin typeface="Wingdings" panose="05000000000000000000"/>
                <a:cs typeface="Wingdings" panose="05000000000000000000"/>
              </a:rPr>
              <a:t></a:t>
            </a:r>
            <a:endParaRPr sz="1800">
              <a:latin typeface="Wingdings" panose="05000000000000000000"/>
              <a:cs typeface="Wingdings" panose="05000000000000000000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450">
              <a:latin typeface="Wingdings" panose="05000000000000000000"/>
              <a:cs typeface="Wingdings" panose="05000000000000000000"/>
            </a:endParaRPr>
          </a:p>
          <a:p>
            <a:pPr marL="12700">
              <a:lnSpc>
                <a:spcPct val="100000"/>
              </a:lnSpc>
            </a:pPr>
            <a:r>
              <a:rPr sz="1800" spc="10" dirty="0">
                <a:solidFill>
                  <a:srgbClr val="EF5A28"/>
                </a:solidFill>
                <a:latin typeface="Wingdings" panose="05000000000000000000"/>
                <a:cs typeface="Wingdings" panose="05000000000000000000"/>
              </a:rPr>
              <a:t></a:t>
            </a:r>
            <a:endParaRPr sz="1800">
              <a:latin typeface="Wingdings" panose="05000000000000000000"/>
              <a:cs typeface="Wingdings" panose="05000000000000000000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450">
              <a:latin typeface="Wingdings" panose="05000000000000000000"/>
              <a:cs typeface="Wingdings" panose="05000000000000000000"/>
            </a:endParaRPr>
          </a:p>
          <a:p>
            <a:pPr marL="12700">
              <a:lnSpc>
                <a:spcPct val="100000"/>
              </a:lnSpc>
            </a:pPr>
            <a:r>
              <a:rPr sz="1800" spc="10" dirty="0">
                <a:solidFill>
                  <a:srgbClr val="EF5A28"/>
                </a:solidFill>
                <a:latin typeface="Wingdings" panose="05000000000000000000"/>
                <a:cs typeface="Wingdings" panose="05000000000000000000"/>
              </a:rPr>
              <a:t></a:t>
            </a:r>
            <a:endParaRPr sz="1800">
              <a:latin typeface="Wingdings" panose="05000000000000000000"/>
              <a:cs typeface="Wingdings" panose="0500000000000000000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914095" y="1776095"/>
            <a:ext cx="3968750" cy="396240"/>
            <a:chOff x="914095" y="1776095"/>
            <a:chExt cx="3968750" cy="396240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914095" y="1776095"/>
              <a:ext cx="1021080" cy="39623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31263" y="1776095"/>
              <a:ext cx="271272" cy="39623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66900" y="1776095"/>
              <a:ext cx="3015361" cy="396239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14095" y="2400630"/>
            <a:ext cx="2157603" cy="39654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14095" y="3026029"/>
            <a:ext cx="4478020" cy="39623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14095" y="3650564"/>
            <a:ext cx="3811778" cy="396544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179066" y="657428"/>
            <a:ext cx="8036686" cy="548944"/>
          </a:xfrm>
          <a:prstGeom prst="rect">
            <a:avLst/>
          </a:prstGeom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2469" y="3410711"/>
            <a:ext cx="10768584" cy="381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17665" y="2750820"/>
            <a:ext cx="5411343" cy="54863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548644" y="1870206"/>
            <a:ext cx="1609004" cy="235424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68655" y="1884655"/>
            <a:ext cx="2447360" cy="232241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858170" y="1884375"/>
            <a:ext cx="1938588" cy="232409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034794" y="4569282"/>
            <a:ext cx="766267" cy="30510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488692" y="549859"/>
            <a:ext cx="7366254" cy="54894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765546" y="4569282"/>
            <a:ext cx="847725" cy="305104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4957826" y="4950840"/>
            <a:ext cx="2397760" cy="609600"/>
            <a:chOff x="4957826" y="4950840"/>
            <a:chExt cx="2397760" cy="609600"/>
          </a:xfrm>
        </p:grpSpPr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957826" y="4950840"/>
              <a:ext cx="868679" cy="30480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681726" y="4950840"/>
              <a:ext cx="207263" cy="30480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785358" y="4950840"/>
              <a:ext cx="1517522" cy="30480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151243" y="4950840"/>
              <a:ext cx="204216" cy="30480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181854" y="5255640"/>
              <a:ext cx="757123" cy="30480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812790" y="5255640"/>
              <a:ext cx="207263" cy="30480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916422" y="5255640"/>
              <a:ext cx="1234782" cy="304800"/>
            </a:xfrm>
            <a:prstGeom prst="rect">
              <a:avLst/>
            </a:prstGeom>
          </p:spPr>
        </p:pic>
      </p:grpSp>
      <p:pic>
        <p:nvPicPr>
          <p:cNvPr id="16" name="object 16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9337293" y="4569282"/>
            <a:ext cx="1127239" cy="305104"/>
          </a:xfrm>
          <a:prstGeom prst="rect">
            <a:avLst/>
          </a:prstGeom>
        </p:spPr>
      </p:pic>
      <p:grpSp>
        <p:nvGrpSpPr>
          <p:cNvPr id="17" name="object 17"/>
          <p:cNvGrpSpPr/>
          <p:nvPr/>
        </p:nvGrpSpPr>
        <p:grpSpPr>
          <a:xfrm>
            <a:off x="9417050" y="4950840"/>
            <a:ext cx="991235" cy="304800"/>
            <a:chOff x="9417050" y="4950840"/>
            <a:chExt cx="991235" cy="304800"/>
          </a:xfrm>
        </p:grpSpPr>
        <p:pic>
          <p:nvPicPr>
            <p:cNvPr id="18" name="object 1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418065" y="4950840"/>
              <a:ext cx="989749" cy="304800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9417050" y="5225414"/>
              <a:ext cx="824865" cy="5080"/>
            </a:xfrm>
            <a:custGeom>
              <a:avLst/>
              <a:gdLst/>
              <a:ahLst/>
              <a:cxnLst/>
              <a:rect l="l" t="t" r="r" b="b"/>
              <a:pathLst>
                <a:path w="824865" h="5079">
                  <a:moveTo>
                    <a:pt x="824483" y="0"/>
                  </a:moveTo>
                  <a:lnTo>
                    <a:pt x="0" y="0"/>
                  </a:lnTo>
                  <a:lnTo>
                    <a:pt x="0" y="4572"/>
                  </a:lnTo>
                  <a:lnTo>
                    <a:pt x="824483" y="4572"/>
                  </a:lnTo>
                  <a:lnTo>
                    <a:pt x="824483" y="0"/>
                  </a:lnTo>
                  <a:close/>
                </a:path>
              </a:pathLst>
            </a:custGeom>
            <a:solidFill>
              <a:srgbClr val="2A9FBB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0" name="object 20"/>
          <p:cNvGrpSpPr/>
          <p:nvPr/>
        </p:nvGrpSpPr>
        <p:grpSpPr>
          <a:xfrm>
            <a:off x="9007093" y="5331866"/>
            <a:ext cx="1783080" cy="304800"/>
            <a:chOff x="9007093" y="5331866"/>
            <a:chExt cx="1783080" cy="304800"/>
          </a:xfrm>
        </p:grpSpPr>
        <p:pic>
          <p:nvPicPr>
            <p:cNvPr id="21" name="object 21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9008109" y="5331866"/>
              <a:ext cx="1781809" cy="304800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9007093" y="5606351"/>
              <a:ext cx="1644650" cy="5080"/>
            </a:xfrm>
            <a:custGeom>
              <a:avLst/>
              <a:gdLst/>
              <a:ahLst/>
              <a:cxnLst/>
              <a:rect l="l" t="t" r="r" b="b"/>
              <a:pathLst>
                <a:path w="1644650" h="5079">
                  <a:moveTo>
                    <a:pt x="1644396" y="0"/>
                  </a:moveTo>
                  <a:lnTo>
                    <a:pt x="0" y="0"/>
                  </a:lnTo>
                  <a:lnTo>
                    <a:pt x="0" y="4572"/>
                  </a:lnTo>
                  <a:lnTo>
                    <a:pt x="1644396" y="4572"/>
                  </a:lnTo>
                  <a:lnTo>
                    <a:pt x="1644396" y="0"/>
                  </a:lnTo>
                  <a:close/>
                </a:path>
              </a:pathLst>
            </a:custGeom>
            <a:solidFill>
              <a:srgbClr val="2A9FBB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3" name="object 23"/>
          <p:cNvGrpSpPr/>
          <p:nvPr/>
        </p:nvGrpSpPr>
        <p:grpSpPr>
          <a:xfrm>
            <a:off x="8519414" y="5712561"/>
            <a:ext cx="2774315" cy="305435"/>
            <a:chOff x="8519414" y="5712561"/>
            <a:chExt cx="2774315" cy="305435"/>
          </a:xfrm>
        </p:grpSpPr>
        <p:sp>
          <p:nvSpPr>
            <p:cNvPr id="24" name="object 24"/>
            <p:cNvSpPr/>
            <p:nvPr/>
          </p:nvSpPr>
          <p:spPr>
            <a:xfrm>
              <a:off x="8519414" y="5987351"/>
              <a:ext cx="2621280" cy="5080"/>
            </a:xfrm>
            <a:custGeom>
              <a:avLst/>
              <a:gdLst/>
              <a:ahLst/>
              <a:cxnLst/>
              <a:rect l="l" t="t" r="r" b="b"/>
              <a:pathLst>
                <a:path w="2621279" h="5079">
                  <a:moveTo>
                    <a:pt x="2621279" y="0"/>
                  </a:moveTo>
                  <a:lnTo>
                    <a:pt x="0" y="0"/>
                  </a:lnTo>
                  <a:lnTo>
                    <a:pt x="0" y="4572"/>
                  </a:lnTo>
                  <a:lnTo>
                    <a:pt x="2621279" y="4572"/>
                  </a:lnTo>
                  <a:lnTo>
                    <a:pt x="2621279" y="0"/>
                  </a:lnTo>
                  <a:close/>
                </a:path>
              </a:pathLst>
            </a:custGeom>
            <a:solidFill>
              <a:srgbClr val="2A9FB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5" name="object 25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8520430" y="5712561"/>
              <a:ext cx="1298194" cy="305104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9674352" y="5712561"/>
              <a:ext cx="207264" cy="305104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9777984" y="5712561"/>
              <a:ext cx="1515491" cy="305104"/>
            </a:xfrm>
            <a:prstGeom prst="rect">
              <a:avLst/>
            </a:prstGeom>
          </p:spPr>
        </p:pic>
      </p:grpSp>
      <p:grpSp>
        <p:nvGrpSpPr>
          <p:cNvPr id="28" name="object 28"/>
          <p:cNvGrpSpPr/>
          <p:nvPr/>
        </p:nvGrpSpPr>
        <p:grpSpPr>
          <a:xfrm>
            <a:off x="9122918" y="6094171"/>
            <a:ext cx="1572895" cy="304800"/>
            <a:chOff x="9122918" y="6094171"/>
            <a:chExt cx="1572895" cy="304800"/>
          </a:xfrm>
        </p:grpSpPr>
        <p:pic>
          <p:nvPicPr>
            <p:cNvPr id="29" name="object 29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9123934" y="6094171"/>
              <a:ext cx="1571752" cy="304800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9122918" y="6368351"/>
              <a:ext cx="1414780" cy="5080"/>
            </a:xfrm>
            <a:custGeom>
              <a:avLst/>
              <a:gdLst/>
              <a:ahLst/>
              <a:cxnLst/>
              <a:rect l="l" t="t" r="r" b="b"/>
              <a:pathLst>
                <a:path w="1414779" h="5079">
                  <a:moveTo>
                    <a:pt x="1414272" y="0"/>
                  </a:moveTo>
                  <a:lnTo>
                    <a:pt x="0" y="0"/>
                  </a:lnTo>
                  <a:lnTo>
                    <a:pt x="0" y="4572"/>
                  </a:lnTo>
                  <a:lnTo>
                    <a:pt x="1414272" y="4572"/>
                  </a:lnTo>
                  <a:lnTo>
                    <a:pt x="1414272" y="0"/>
                  </a:lnTo>
                  <a:close/>
                </a:path>
              </a:pathLst>
            </a:custGeom>
            <a:solidFill>
              <a:srgbClr val="2A9FB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1" name="Slide Number Placeholder 3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50998" y="2356866"/>
            <a:ext cx="8013700" cy="603885"/>
          </a:xfrm>
          <a:prstGeom prst="rect">
            <a:avLst/>
          </a:prstGeom>
          <a:ln w="25907">
            <a:solidFill>
              <a:srgbClr val="EF5A28"/>
            </a:solidFill>
          </a:ln>
        </p:spPr>
        <p:txBody>
          <a:bodyPr vert="horz" wrap="square" lIns="0" tIns="57150" rIns="0" bIns="0" rtlCol="0">
            <a:spAutoFit/>
          </a:bodyPr>
          <a:lstStyle/>
          <a:p>
            <a:pPr marL="41275">
              <a:lnSpc>
                <a:spcPct val="100000"/>
              </a:lnSpc>
              <a:spcBef>
                <a:spcPts val="450"/>
              </a:spcBef>
            </a:pPr>
            <a:r>
              <a:rPr sz="28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</a:t>
            </a:r>
            <a:r>
              <a:rPr sz="2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5" dirty="0">
                <a:solidFill>
                  <a:srgbClr val="660D79"/>
                </a:solidFill>
                <a:latin typeface="Courier New" panose="02070309020205020404"/>
                <a:cs typeface="Courier New" panose="02070309020205020404"/>
              </a:rPr>
              <a:t>type</a:t>
            </a:r>
            <a:r>
              <a:rPr sz="28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z="2800" spc="-2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RATE_COURSE,</a:t>
            </a:r>
            <a:r>
              <a:rPr sz="2800" spc="-4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5" dirty="0">
                <a:solidFill>
                  <a:srgbClr val="660D79"/>
                </a:solidFill>
                <a:latin typeface="Courier New" panose="02070309020205020404"/>
                <a:cs typeface="Courier New" panose="02070309020205020404"/>
              </a:rPr>
              <a:t>rating</a:t>
            </a:r>
            <a:r>
              <a:rPr sz="28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z="2800" spc="-3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rating</a:t>
            </a:r>
            <a:r>
              <a:rPr sz="2800" spc="-3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67105" y="1614677"/>
            <a:ext cx="10686415" cy="2080260"/>
          </a:xfrm>
          <a:prstGeom prst="rect">
            <a:avLst/>
          </a:prstGeom>
          <a:ln w="25907">
            <a:solidFill>
              <a:srgbClr val="EF5A28"/>
            </a:solidFill>
          </a:ln>
        </p:spPr>
        <p:txBody>
          <a:bodyPr vert="horz" wrap="square" lIns="0" tIns="144145" rIns="0" bIns="0" rtlCol="0">
            <a:spAutoFit/>
          </a:bodyPr>
          <a:lstStyle/>
          <a:p>
            <a:pPr marL="149225">
              <a:lnSpc>
                <a:spcPct val="100000"/>
              </a:lnSpc>
              <a:spcBef>
                <a:spcPts val="1135"/>
              </a:spcBef>
            </a:pPr>
            <a:r>
              <a:rPr sz="2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rateCourse(rating)</a:t>
            </a:r>
            <a:r>
              <a:rPr sz="2800" spc="-6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735965">
              <a:lnSpc>
                <a:spcPct val="100000"/>
              </a:lnSpc>
              <a:spcBef>
                <a:spcPts val="1800"/>
              </a:spcBef>
            </a:pPr>
            <a:r>
              <a:rPr sz="2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return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49225">
              <a:lnSpc>
                <a:spcPct val="100000"/>
              </a:lnSpc>
              <a:spcBef>
                <a:spcPts val="1800"/>
              </a:spcBef>
            </a:pPr>
            <a:r>
              <a:rPr sz="28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8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4297426" y="657428"/>
            <a:ext cx="3768852" cy="54894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93456" y="3868165"/>
            <a:ext cx="983233" cy="304800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7470393" y="3082289"/>
            <a:ext cx="556260" cy="741045"/>
          </a:xfrm>
          <a:custGeom>
            <a:avLst/>
            <a:gdLst/>
            <a:ahLst/>
            <a:cxnLst/>
            <a:rect l="l" t="t" r="r" b="b"/>
            <a:pathLst>
              <a:path w="556259" h="741045">
                <a:moveTo>
                  <a:pt x="52070" y="76160"/>
                </a:moveTo>
                <a:lnTo>
                  <a:pt x="26300" y="78568"/>
                </a:lnTo>
                <a:lnTo>
                  <a:pt x="27685" y="88900"/>
                </a:lnTo>
                <a:lnTo>
                  <a:pt x="31623" y="106299"/>
                </a:lnTo>
                <a:lnTo>
                  <a:pt x="53212" y="173227"/>
                </a:lnTo>
                <a:lnTo>
                  <a:pt x="83311" y="234442"/>
                </a:lnTo>
                <a:lnTo>
                  <a:pt x="110489" y="275209"/>
                </a:lnTo>
                <a:lnTo>
                  <a:pt x="141097" y="311150"/>
                </a:lnTo>
                <a:lnTo>
                  <a:pt x="174625" y="340995"/>
                </a:lnTo>
                <a:lnTo>
                  <a:pt x="210692" y="363727"/>
                </a:lnTo>
                <a:lnTo>
                  <a:pt x="248538" y="378079"/>
                </a:lnTo>
                <a:lnTo>
                  <a:pt x="297560" y="383539"/>
                </a:lnTo>
                <a:lnTo>
                  <a:pt x="308355" y="384937"/>
                </a:lnTo>
                <a:lnTo>
                  <a:pt x="352044" y="399796"/>
                </a:lnTo>
                <a:lnTo>
                  <a:pt x="394588" y="428498"/>
                </a:lnTo>
                <a:lnTo>
                  <a:pt x="424687" y="457962"/>
                </a:lnTo>
                <a:lnTo>
                  <a:pt x="452120" y="492887"/>
                </a:lnTo>
                <a:lnTo>
                  <a:pt x="483997" y="547243"/>
                </a:lnTo>
                <a:lnTo>
                  <a:pt x="508634" y="608330"/>
                </a:lnTo>
                <a:lnTo>
                  <a:pt x="521334" y="656844"/>
                </a:lnTo>
                <a:lnTo>
                  <a:pt x="528574" y="706628"/>
                </a:lnTo>
                <a:lnTo>
                  <a:pt x="530098" y="740791"/>
                </a:lnTo>
                <a:lnTo>
                  <a:pt x="555878" y="740156"/>
                </a:lnTo>
                <a:lnTo>
                  <a:pt x="552576" y="687197"/>
                </a:lnTo>
                <a:lnTo>
                  <a:pt x="542925" y="634746"/>
                </a:lnTo>
                <a:lnTo>
                  <a:pt x="521588" y="568198"/>
                </a:lnTo>
                <a:lnTo>
                  <a:pt x="491744" y="506857"/>
                </a:lnTo>
                <a:lnTo>
                  <a:pt x="464438" y="465709"/>
                </a:lnTo>
                <a:lnTo>
                  <a:pt x="433958" y="429768"/>
                </a:lnTo>
                <a:lnTo>
                  <a:pt x="400430" y="399923"/>
                </a:lnTo>
                <a:lnTo>
                  <a:pt x="364616" y="377189"/>
                </a:lnTo>
                <a:lnTo>
                  <a:pt x="326771" y="362458"/>
                </a:lnTo>
                <a:lnTo>
                  <a:pt x="275844" y="356743"/>
                </a:lnTo>
                <a:lnTo>
                  <a:pt x="264922" y="355346"/>
                </a:lnTo>
                <a:lnTo>
                  <a:pt x="221614" y="340233"/>
                </a:lnTo>
                <a:lnTo>
                  <a:pt x="179450" y="311531"/>
                </a:lnTo>
                <a:lnTo>
                  <a:pt x="149478" y="282194"/>
                </a:lnTo>
                <a:lnTo>
                  <a:pt x="121920" y="246887"/>
                </a:lnTo>
                <a:lnTo>
                  <a:pt x="90170" y="192405"/>
                </a:lnTo>
                <a:lnTo>
                  <a:pt x="65658" y="131572"/>
                </a:lnTo>
                <a:lnTo>
                  <a:pt x="52958" y="83312"/>
                </a:lnTo>
                <a:lnTo>
                  <a:pt x="52070" y="76160"/>
                </a:lnTo>
                <a:close/>
              </a:path>
              <a:path w="556259" h="741045">
                <a:moveTo>
                  <a:pt x="31496" y="0"/>
                </a:moveTo>
                <a:lnTo>
                  <a:pt x="0" y="81025"/>
                </a:lnTo>
                <a:lnTo>
                  <a:pt x="26300" y="78568"/>
                </a:lnTo>
                <a:lnTo>
                  <a:pt x="24637" y="66167"/>
                </a:lnTo>
                <a:lnTo>
                  <a:pt x="50419" y="62864"/>
                </a:lnTo>
                <a:lnTo>
                  <a:pt x="70664" y="62864"/>
                </a:lnTo>
                <a:lnTo>
                  <a:pt x="31496" y="0"/>
                </a:lnTo>
                <a:close/>
              </a:path>
              <a:path w="556259" h="741045">
                <a:moveTo>
                  <a:pt x="50419" y="62864"/>
                </a:moveTo>
                <a:lnTo>
                  <a:pt x="24637" y="66167"/>
                </a:lnTo>
                <a:lnTo>
                  <a:pt x="26300" y="78568"/>
                </a:lnTo>
                <a:lnTo>
                  <a:pt x="52070" y="76160"/>
                </a:lnTo>
                <a:lnTo>
                  <a:pt x="50419" y="62864"/>
                </a:lnTo>
                <a:close/>
              </a:path>
              <a:path w="556259" h="741045">
                <a:moveTo>
                  <a:pt x="70664" y="62864"/>
                </a:moveTo>
                <a:lnTo>
                  <a:pt x="50419" y="62864"/>
                </a:lnTo>
                <a:lnTo>
                  <a:pt x="52070" y="76160"/>
                </a:lnTo>
                <a:lnTo>
                  <a:pt x="77470" y="73787"/>
                </a:lnTo>
                <a:lnTo>
                  <a:pt x="70664" y="62864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384038" y="4648200"/>
            <a:ext cx="2013331" cy="304800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5260594" y="3861053"/>
            <a:ext cx="556260" cy="741045"/>
          </a:xfrm>
          <a:custGeom>
            <a:avLst/>
            <a:gdLst/>
            <a:ahLst/>
            <a:cxnLst/>
            <a:rect l="l" t="t" r="r" b="b"/>
            <a:pathLst>
              <a:path w="556260" h="741045">
                <a:moveTo>
                  <a:pt x="52070" y="76160"/>
                </a:moveTo>
                <a:lnTo>
                  <a:pt x="26300" y="78568"/>
                </a:lnTo>
                <a:lnTo>
                  <a:pt x="27685" y="88900"/>
                </a:lnTo>
                <a:lnTo>
                  <a:pt x="31622" y="106299"/>
                </a:lnTo>
                <a:lnTo>
                  <a:pt x="53212" y="173228"/>
                </a:lnTo>
                <a:lnTo>
                  <a:pt x="83311" y="234442"/>
                </a:lnTo>
                <a:lnTo>
                  <a:pt x="110489" y="275209"/>
                </a:lnTo>
                <a:lnTo>
                  <a:pt x="141096" y="311150"/>
                </a:lnTo>
                <a:lnTo>
                  <a:pt x="174625" y="340995"/>
                </a:lnTo>
                <a:lnTo>
                  <a:pt x="210692" y="363728"/>
                </a:lnTo>
                <a:lnTo>
                  <a:pt x="248538" y="378079"/>
                </a:lnTo>
                <a:lnTo>
                  <a:pt x="297560" y="383540"/>
                </a:lnTo>
                <a:lnTo>
                  <a:pt x="308355" y="384937"/>
                </a:lnTo>
                <a:lnTo>
                  <a:pt x="352043" y="399796"/>
                </a:lnTo>
                <a:lnTo>
                  <a:pt x="394588" y="428498"/>
                </a:lnTo>
                <a:lnTo>
                  <a:pt x="424688" y="457962"/>
                </a:lnTo>
                <a:lnTo>
                  <a:pt x="452119" y="492887"/>
                </a:lnTo>
                <a:lnTo>
                  <a:pt x="483996" y="547243"/>
                </a:lnTo>
                <a:lnTo>
                  <a:pt x="508634" y="608330"/>
                </a:lnTo>
                <a:lnTo>
                  <a:pt x="521334" y="656844"/>
                </a:lnTo>
                <a:lnTo>
                  <a:pt x="528573" y="706628"/>
                </a:lnTo>
                <a:lnTo>
                  <a:pt x="530097" y="740791"/>
                </a:lnTo>
                <a:lnTo>
                  <a:pt x="555878" y="740156"/>
                </a:lnTo>
                <a:lnTo>
                  <a:pt x="552576" y="687197"/>
                </a:lnTo>
                <a:lnTo>
                  <a:pt x="542925" y="634746"/>
                </a:lnTo>
                <a:lnTo>
                  <a:pt x="521588" y="568198"/>
                </a:lnTo>
                <a:lnTo>
                  <a:pt x="491743" y="506857"/>
                </a:lnTo>
                <a:lnTo>
                  <a:pt x="464438" y="465709"/>
                </a:lnTo>
                <a:lnTo>
                  <a:pt x="433958" y="429768"/>
                </a:lnTo>
                <a:lnTo>
                  <a:pt x="400430" y="399923"/>
                </a:lnTo>
                <a:lnTo>
                  <a:pt x="364616" y="377190"/>
                </a:lnTo>
                <a:lnTo>
                  <a:pt x="326770" y="362458"/>
                </a:lnTo>
                <a:lnTo>
                  <a:pt x="275843" y="356743"/>
                </a:lnTo>
                <a:lnTo>
                  <a:pt x="264921" y="355346"/>
                </a:lnTo>
                <a:lnTo>
                  <a:pt x="221614" y="340233"/>
                </a:lnTo>
                <a:lnTo>
                  <a:pt x="179450" y="311531"/>
                </a:lnTo>
                <a:lnTo>
                  <a:pt x="149478" y="282194"/>
                </a:lnTo>
                <a:lnTo>
                  <a:pt x="121919" y="246888"/>
                </a:lnTo>
                <a:lnTo>
                  <a:pt x="90169" y="192405"/>
                </a:lnTo>
                <a:lnTo>
                  <a:pt x="65658" y="131572"/>
                </a:lnTo>
                <a:lnTo>
                  <a:pt x="52958" y="83312"/>
                </a:lnTo>
                <a:lnTo>
                  <a:pt x="52070" y="76160"/>
                </a:lnTo>
                <a:close/>
              </a:path>
              <a:path w="556260" h="741045">
                <a:moveTo>
                  <a:pt x="31495" y="0"/>
                </a:moveTo>
                <a:lnTo>
                  <a:pt x="0" y="81026"/>
                </a:lnTo>
                <a:lnTo>
                  <a:pt x="26300" y="78568"/>
                </a:lnTo>
                <a:lnTo>
                  <a:pt x="24637" y="66167"/>
                </a:lnTo>
                <a:lnTo>
                  <a:pt x="50418" y="62865"/>
                </a:lnTo>
                <a:lnTo>
                  <a:pt x="70664" y="62865"/>
                </a:lnTo>
                <a:lnTo>
                  <a:pt x="31495" y="0"/>
                </a:lnTo>
                <a:close/>
              </a:path>
              <a:path w="556260" h="741045">
                <a:moveTo>
                  <a:pt x="50418" y="62865"/>
                </a:moveTo>
                <a:lnTo>
                  <a:pt x="24637" y="66167"/>
                </a:lnTo>
                <a:lnTo>
                  <a:pt x="26300" y="78568"/>
                </a:lnTo>
                <a:lnTo>
                  <a:pt x="52070" y="76160"/>
                </a:lnTo>
                <a:lnTo>
                  <a:pt x="50418" y="62865"/>
                </a:lnTo>
                <a:close/>
              </a:path>
              <a:path w="556260" h="741045">
                <a:moveTo>
                  <a:pt x="70664" y="62865"/>
                </a:moveTo>
                <a:lnTo>
                  <a:pt x="50418" y="62865"/>
                </a:lnTo>
                <a:lnTo>
                  <a:pt x="52070" y="76160"/>
                </a:lnTo>
                <a:lnTo>
                  <a:pt x="77469" y="73787"/>
                </a:lnTo>
                <a:lnTo>
                  <a:pt x="70664" y="62865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2469" y="3410711"/>
            <a:ext cx="10768584" cy="381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73540" y="2750820"/>
            <a:ext cx="2385186" cy="54863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874261" y="549859"/>
            <a:ext cx="4599559" cy="548944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909698" y="1855723"/>
            <a:ext cx="805942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function</a:t>
            </a:r>
            <a:r>
              <a:rPr sz="2400" spc="-6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795E25"/>
                </a:solidFill>
                <a:latin typeface="Courier New" panose="02070309020205020404"/>
                <a:cs typeface="Courier New" panose="02070309020205020404"/>
              </a:rPr>
              <a:t>myReducer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(</a:t>
            </a:r>
            <a:r>
              <a:rPr sz="2400" spc="-5" dirty="0">
                <a:solidFill>
                  <a:srgbClr val="000F80"/>
                </a:solidFill>
                <a:latin typeface="Courier New" panose="02070309020205020404"/>
                <a:cs typeface="Courier New" panose="02070309020205020404"/>
              </a:rPr>
              <a:t>state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,</a:t>
            </a:r>
            <a:r>
              <a:rPr sz="2400" spc="-6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000F80"/>
                </a:solidFill>
                <a:latin typeface="Courier New" panose="02070309020205020404"/>
                <a:cs typeface="Courier New" panose="02070309020205020404"/>
              </a:rPr>
              <a:t>action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)</a:t>
            </a:r>
            <a:r>
              <a:rPr sz="2400" spc="-5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latin typeface="Courier New" panose="02070309020205020404"/>
                <a:cs typeface="Courier New" panose="02070309020205020404"/>
              </a:rPr>
              <a:t>{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377825">
              <a:lnSpc>
                <a:spcPct val="100000"/>
              </a:lnSpc>
            </a:pPr>
            <a:r>
              <a:rPr sz="2400" spc="-5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400" spc="-25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Return</a:t>
            </a:r>
            <a:r>
              <a:rPr sz="2400" spc="-25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new</a:t>
            </a:r>
            <a:r>
              <a:rPr sz="2400" spc="-25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state</a:t>
            </a:r>
            <a:r>
              <a:rPr sz="2400" spc="-35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based</a:t>
            </a:r>
            <a:r>
              <a:rPr sz="2400" spc="-25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on</a:t>
            </a:r>
            <a:r>
              <a:rPr sz="2400" spc="-10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action</a:t>
            </a:r>
            <a:r>
              <a:rPr sz="2400" spc="-35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passed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45719"/>
            <a:ext cx="48463" cy="640333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5634990" y="1915553"/>
            <a:ext cx="4392930" cy="2792095"/>
            <a:chOff x="5634990" y="1915553"/>
            <a:chExt cx="4392930" cy="279209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380988" y="1915553"/>
              <a:ext cx="3646932" cy="2792003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5634990" y="1962403"/>
              <a:ext cx="3209925" cy="1757680"/>
            </a:xfrm>
            <a:custGeom>
              <a:avLst/>
              <a:gdLst/>
              <a:ahLst/>
              <a:cxnLst/>
              <a:rect l="l" t="t" r="r" b="b"/>
              <a:pathLst>
                <a:path w="3209925" h="1757679">
                  <a:moveTo>
                    <a:pt x="128397" y="1737741"/>
                  </a:moveTo>
                  <a:lnTo>
                    <a:pt x="114427" y="1662176"/>
                  </a:lnTo>
                  <a:lnTo>
                    <a:pt x="90258" y="1626857"/>
                  </a:lnTo>
                  <a:lnTo>
                    <a:pt x="73545" y="1623479"/>
                  </a:lnTo>
                  <a:lnTo>
                    <a:pt x="63881" y="1624342"/>
                  </a:lnTo>
                  <a:lnTo>
                    <a:pt x="30607" y="1652016"/>
                  </a:lnTo>
                  <a:lnTo>
                    <a:pt x="27178" y="1633601"/>
                  </a:lnTo>
                  <a:lnTo>
                    <a:pt x="0" y="1638681"/>
                  </a:lnTo>
                  <a:lnTo>
                    <a:pt x="21844" y="1757299"/>
                  </a:lnTo>
                  <a:lnTo>
                    <a:pt x="49022" y="1752346"/>
                  </a:lnTo>
                  <a:lnTo>
                    <a:pt x="36703" y="1685290"/>
                  </a:lnTo>
                  <a:lnTo>
                    <a:pt x="35179" y="1676019"/>
                  </a:lnTo>
                  <a:lnTo>
                    <a:pt x="66167" y="1649476"/>
                  </a:lnTo>
                  <a:lnTo>
                    <a:pt x="72898" y="1650873"/>
                  </a:lnTo>
                  <a:lnTo>
                    <a:pt x="83566" y="1659255"/>
                  </a:lnTo>
                  <a:lnTo>
                    <a:pt x="86995" y="1665986"/>
                  </a:lnTo>
                  <a:lnTo>
                    <a:pt x="88773" y="1675257"/>
                  </a:lnTo>
                  <a:lnTo>
                    <a:pt x="101219" y="1742694"/>
                  </a:lnTo>
                  <a:lnTo>
                    <a:pt x="128397" y="1737741"/>
                  </a:lnTo>
                  <a:close/>
                </a:path>
                <a:path w="3209925" h="1757679">
                  <a:moveTo>
                    <a:pt x="260604" y="1693291"/>
                  </a:moveTo>
                  <a:lnTo>
                    <a:pt x="242062" y="1681988"/>
                  </a:lnTo>
                  <a:lnTo>
                    <a:pt x="238252" y="1687449"/>
                  </a:lnTo>
                  <a:lnTo>
                    <a:pt x="234061" y="1691894"/>
                  </a:lnTo>
                  <a:lnTo>
                    <a:pt x="229362" y="1695196"/>
                  </a:lnTo>
                  <a:lnTo>
                    <a:pt x="224663" y="1698625"/>
                  </a:lnTo>
                  <a:lnTo>
                    <a:pt x="219075" y="1700911"/>
                  </a:lnTo>
                  <a:lnTo>
                    <a:pt x="212471" y="1702054"/>
                  </a:lnTo>
                  <a:lnTo>
                    <a:pt x="203581" y="1703705"/>
                  </a:lnTo>
                  <a:lnTo>
                    <a:pt x="195580" y="1702435"/>
                  </a:lnTo>
                  <a:lnTo>
                    <a:pt x="172720" y="1678178"/>
                  </a:lnTo>
                  <a:lnTo>
                    <a:pt x="259969" y="1662176"/>
                  </a:lnTo>
                  <a:lnTo>
                    <a:pt x="259778" y="1660271"/>
                  </a:lnTo>
                  <a:lnTo>
                    <a:pt x="246888" y="1623949"/>
                  </a:lnTo>
                  <a:lnTo>
                    <a:pt x="245287" y="1621929"/>
                  </a:lnTo>
                  <a:lnTo>
                    <a:pt x="241998" y="1617713"/>
                  </a:lnTo>
                  <a:lnTo>
                    <a:pt x="236499" y="1612353"/>
                  </a:lnTo>
                  <a:lnTo>
                    <a:pt x="230378" y="1607858"/>
                  </a:lnTo>
                  <a:lnTo>
                    <a:pt x="230124" y="1607731"/>
                  </a:lnTo>
                  <a:lnTo>
                    <a:pt x="230124" y="1649095"/>
                  </a:lnTo>
                  <a:lnTo>
                    <a:pt x="169164" y="1660271"/>
                  </a:lnTo>
                  <a:lnTo>
                    <a:pt x="185928" y="1625104"/>
                  </a:lnTo>
                  <a:lnTo>
                    <a:pt x="203327" y="1621929"/>
                  </a:lnTo>
                  <a:lnTo>
                    <a:pt x="210947" y="1623568"/>
                  </a:lnTo>
                  <a:lnTo>
                    <a:pt x="217043" y="1628521"/>
                  </a:lnTo>
                  <a:lnTo>
                    <a:pt x="223266" y="1633474"/>
                  </a:lnTo>
                  <a:lnTo>
                    <a:pt x="227584" y="1640332"/>
                  </a:lnTo>
                  <a:lnTo>
                    <a:pt x="230124" y="1649095"/>
                  </a:lnTo>
                  <a:lnTo>
                    <a:pt x="230124" y="1607731"/>
                  </a:lnTo>
                  <a:lnTo>
                    <a:pt x="223647" y="1604264"/>
                  </a:lnTo>
                  <a:lnTo>
                    <a:pt x="216204" y="1601647"/>
                  </a:lnTo>
                  <a:lnTo>
                    <a:pt x="208191" y="1600250"/>
                  </a:lnTo>
                  <a:lnTo>
                    <a:pt x="199580" y="1600073"/>
                  </a:lnTo>
                  <a:lnTo>
                    <a:pt x="190373" y="1601089"/>
                  </a:lnTo>
                  <a:lnTo>
                    <a:pt x="156489" y="1620685"/>
                  </a:lnTo>
                  <a:lnTo>
                    <a:pt x="142697" y="1656829"/>
                  </a:lnTo>
                  <a:lnTo>
                    <a:pt x="142735" y="1665084"/>
                  </a:lnTo>
                  <a:lnTo>
                    <a:pt x="143764" y="1673606"/>
                  </a:lnTo>
                  <a:lnTo>
                    <a:pt x="143891" y="1673987"/>
                  </a:lnTo>
                  <a:lnTo>
                    <a:pt x="146126" y="1682851"/>
                  </a:lnTo>
                  <a:lnTo>
                    <a:pt x="169621" y="1715300"/>
                  </a:lnTo>
                  <a:lnTo>
                    <a:pt x="199275" y="1725434"/>
                  </a:lnTo>
                  <a:lnTo>
                    <a:pt x="207581" y="1725434"/>
                  </a:lnTo>
                  <a:lnTo>
                    <a:pt x="248361" y="1708848"/>
                  </a:lnTo>
                  <a:lnTo>
                    <a:pt x="253301" y="1703705"/>
                  </a:lnTo>
                  <a:lnTo>
                    <a:pt x="257086" y="1698879"/>
                  </a:lnTo>
                  <a:lnTo>
                    <a:pt x="260604" y="1693291"/>
                  </a:lnTo>
                  <a:close/>
                </a:path>
                <a:path w="3209925" h="1757679">
                  <a:moveTo>
                    <a:pt x="439039" y="1557909"/>
                  </a:moveTo>
                  <a:lnTo>
                    <a:pt x="411861" y="1562862"/>
                  </a:lnTo>
                  <a:lnTo>
                    <a:pt x="402590" y="1648714"/>
                  </a:lnTo>
                  <a:lnTo>
                    <a:pt x="383197" y="1612900"/>
                  </a:lnTo>
                  <a:lnTo>
                    <a:pt x="360934" y="1571752"/>
                  </a:lnTo>
                  <a:lnTo>
                    <a:pt x="337820" y="1576070"/>
                  </a:lnTo>
                  <a:lnTo>
                    <a:pt x="326644" y="1662684"/>
                  </a:lnTo>
                  <a:lnTo>
                    <a:pt x="287782" y="1585722"/>
                  </a:lnTo>
                  <a:lnTo>
                    <a:pt x="259969" y="1590802"/>
                  </a:lnTo>
                  <a:lnTo>
                    <a:pt x="320294" y="1703324"/>
                  </a:lnTo>
                  <a:lnTo>
                    <a:pt x="344678" y="1698879"/>
                  </a:lnTo>
                  <a:lnTo>
                    <a:pt x="349643" y="1662684"/>
                  </a:lnTo>
                  <a:lnTo>
                    <a:pt x="356489" y="1612900"/>
                  </a:lnTo>
                  <a:lnTo>
                    <a:pt x="397891" y="1689100"/>
                  </a:lnTo>
                  <a:lnTo>
                    <a:pt x="422148" y="1684655"/>
                  </a:lnTo>
                  <a:lnTo>
                    <a:pt x="426935" y="1648714"/>
                  </a:lnTo>
                  <a:lnTo>
                    <a:pt x="439039" y="1557909"/>
                  </a:lnTo>
                  <a:close/>
                </a:path>
                <a:path w="3209925" h="1757679">
                  <a:moveTo>
                    <a:pt x="631342" y="1618068"/>
                  </a:moveTo>
                  <a:lnTo>
                    <a:pt x="630682" y="1609102"/>
                  </a:lnTo>
                  <a:lnTo>
                    <a:pt x="630682" y="1608709"/>
                  </a:lnTo>
                  <a:lnTo>
                    <a:pt x="629158" y="1601724"/>
                  </a:lnTo>
                  <a:lnTo>
                    <a:pt x="593598" y="1581531"/>
                  </a:lnTo>
                  <a:lnTo>
                    <a:pt x="587375" y="1580896"/>
                  </a:lnTo>
                  <a:lnTo>
                    <a:pt x="579755" y="1580007"/>
                  </a:lnTo>
                  <a:lnTo>
                    <a:pt x="557530" y="1569085"/>
                  </a:lnTo>
                  <a:lnTo>
                    <a:pt x="557530" y="1568716"/>
                  </a:lnTo>
                  <a:lnTo>
                    <a:pt x="556895" y="1565148"/>
                  </a:lnTo>
                  <a:lnTo>
                    <a:pt x="557784" y="1561973"/>
                  </a:lnTo>
                  <a:lnTo>
                    <a:pt x="560324" y="1559306"/>
                  </a:lnTo>
                  <a:lnTo>
                    <a:pt x="562737" y="1556639"/>
                  </a:lnTo>
                  <a:lnTo>
                    <a:pt x="566674" y="1554734"/>
                  </a:lnTo>
                  <a:lnTo>
                    <a:pt x="572008" y="1553718"/>
                  </a:lnTo>
                  <a:lnTo>
                    <a:pt x="576961" y="1552829"/>
                  </a:lnTo>
                  <a:lnTo>
                    <a:pt x="582549" y="1552829"/>
                  </a:lnTo>
                  <a:lnTo>
                    <a:pt x="594868" y="1554607"/>
                  </a:lnTo>
                  <a:lnTo>
                    <a:pt x="601091" y="1556258"/>
                  </a:lnTo>
                  <a:lnTo>
                    <a:pt x="607568" y="1558798"/>
                  </a:lnTo>
                  <a:lnTo>
                    <a:pt x="609587" y="1552829"/>
                  </a:lnTo>
                  <a:lnTo>
                    <a:pt x="614807" y="1537462"/>
                  </a:lnTo>
                  <a:lnTo>
                    <a:pt x="607568" y="1534414"/>
                  </a:lnTo>
                  <a:lnTo>
                    <a:pt x="600075" y="1532382"/>
                  </a:lnTo>
                  <a:lnTo>
                    <a:pt x="591947" y="1531493"/>
                  </a:lnTo>
                  <a:lnTo>
                    <a:pt x="583946" y="1530477"/>
                  </a:lnTo>
                  <a:lnTo>
                    <a:pt x="546049" y="1541818"/>
                  </a:lnTo>
                  <a:lnTo>
                    <a:pt x="532485" y="1567726"/>
                  </a:lnTo>
                  <a:lnTo>
                    <a:pt x="533019" y="1575943"/>
                  </a:lnTo>
                  <a:lnTo>
                    <a:pt x="533146" y="1576451"/>
                  </a:lnTo>
                  <a:lnTo>
                    <a:pt x="534670" y="1583829"/>
                  </a:lnTo>
                  <a:lnTo>
                    <a:pt x="570357" y="1604010"/>
                  </a:lnTo>
                  <a:lnTo>
                    <a:pt x="576707" y="1604403"/>
                  </a:lnTo>
                  <a:lnTo>
                    <a:pt x="584200" y="1605165"/>
                  </a:lnTo>
                  <a:lnTo>
                    <a:pt x="590804" y="1606169"/>
                  </a:lnTo>
                  <a:lnTo>
                    <a:pt x="596392" y="1607578"/>
                  </a:lnTo>
                  <a:lnTo>
                    <a:pt x="601853" y="1608836"/>
                  </a:lnTo>
                  <a:lnTo>
                    <a:pt x="605155" y="1611757"/>
                  </a:lnTo>
                  <a:lnTo>
                    <a:pt x="606298" y="1616202"/>
                  </a:lnTo>
                  <a:lnTo>
                    <a:pt x="606298" y="1616710"/>
                  </a:lnTo>
                  <a:lnTo>
                    <a:pt x="607060" y="1620647"/>
                  </a:lnTo>
                  <a:lnTo>
                    <a:pt x="606044" y="1624076"/>
                  </a:lnTo>
                  <a:lnTo>
                    <a:pt x="603250" y="1626870"/>
                  </a:lnTo>
                  <a:lnTo>
                    <a:pt x="600456" y="1629803"/>
                  </a:lnTo>
                  <a:lnTo>
                    <a:pt x="596138" y="1631696"/>
                  </a:lnTo>
                  <a:lnTo>
                    <a:pt x="590296" y="1632839"/>
                  </a:lnTo>
                  <a:lnTo>
                    <a:pt x="584073" y="1633982"/>
                  </a:lnTo>
                  <a:lnTo>
                    <a:pt x="577469" y="1633982"/>
                  </a:lnTo>
                  <a:lnTo>
                    <a:pt x="563245" y="1631454"/>
                  </a:lnTo>
                  <a:lnTo>
                    <a:pt x="556006" y="1629041"/>
                  </a:lnTo>
                  <a:lnTo>
                    <a:pt x="548640" y="1625346"/>
                  </a:lnTo>
                  <a:lnTo>
                    <a:pt x="539877" y="1646047"/>
                  </a:lnTo>
                  <a:lnTo>
                    <a:pt x="580415" y="1655787"/>
                  </a:lnTo>
                  <a:lnTo>
                    <a:pt x="587006" y="1655445"/>
                  </a:lnTo>
                  <a:lnTo>
                    <a:pt x="623189" y="1639443"/>
                  </a:lnTo>
                  <a:lnTo>
                    <a:pt x="627062" y="1633982"/>
                  </a:lnTo>
                  <a:lnTo>
                    <a:pt x="627583" y="1633258"/>
                  </a:lnTo>
                  <a:lnTo>
                    <a:pt x="630313" y="1626133"/>
                  </a:lnTo>
                  <a:lnTo>
                    <a:pt x="631342" y="1618068"/>
                  </a:lnTo>
                  <a:close/>
                </a:path>
                <a:path w="3209925" h="1757679">
                  <a:moveTo>
                    <a:pt x="726948" y="1623568"/>
                  </a:moveTo>
                  <a:lnTo>
                    <a:pt x="724255" y="1609344"/>
                  </a:lnTo>
                  <a:lnTo>
                    <a:pt x="722757" y="1601343"/>
                  </a:lnTo>
                  <a:lnTo>
                    <a:pt x="720344" y="1603121"/>
                  </a:lnTo>
                  <a:lnTo>
                    <a:pt x="717804" y="1604645"/>
                  </a:lnTo>
                  <a:lnTo>
                    <a:pt x="715137" y="1605788"/>
                  </a:lnTo>
                  <a:lnTo>
                    <a:pt x="712470" y="1607058"/>
                  </a:lnTo>
                  <a:lnTo>
                    <a:pt x="709676" y="1607947"/>
                  </a:lnTo>
                  <a:lnTo>
                    <a:pt x="706628" y="1608467"/>
                  </a:lnTo>
                  <a:lnTo>
                    <a:pt x="702056" y="1609344"/>
                  </a:lnTo>
                  <a:lnTo>
                    <a:pt x="698246" y="1608836"/>
                  </a:lnTo>
                  <a:lnTo>
                    <a:pt x="695325" y="1606931"/>
                  </a:lnTo>
                  <a:lnTo>
                    <a:pt x="692277" y="1605026"/>
                  </a:lnTo>
                  <a:lnTo>
                    <a:pt x="690372" y="1601470"/>
                  </a:lnTo>
                  <a:lnTo>
                    <a:pt x="689356" y="1596263"/>
                  </a:lnTo>
                  <a:lnTo>
                    <a:pt x="679615" y="1543050"/>
                  </a:lnTo>
                  <a:lnTo>
                    <a:pt x="678688" y="1537970"/>
                  </a:lnTo>
                  <a:lnTo>
                    <a:pt x="710565" y="1532128"/>
                  </a:lnTo>
                  <a:lnTo>
                    <a:pt x="707339" y="1514729"/>
                  </a:lnTo>
                  <a:lnTo>
                    <a:pt x="706247" y="1508760"/>
                  </a:lnTo>
                  <a:lnTo>
                    <a:pt x="674370" y="1514729"/>
                  </a:lnTo>
                  <a:lnTo>
                    <a:pt x="668401" y="1482090"/>
                  </a:lnTo>
                  <a:lnTo>
                    <a:pt x="641223" y="1487043"/>
                  </a:lnTo>
                  <a:lnTo>
                    <a:pt x="647192" y="1519682"/>
                  </a:lnTo>
                  <a:lnTo>
                    <a:pt x="632079" y="1522476"/>
                  </a:lnTo>
                  <a:lnTo>
                    <a:pt x="636397" y="1545844"/>
                  </a:lnTo>
                  <a:lnTo>
                    <a:pt x="651510" y="1543050"/>
                  </a:lnTo>
                  <a:lnTo>
                    <a:pt x="662940" y="1605534"/>
                  </a:lnTo>
                  <a:lnTo>
                    <a:pt x="689356" y="1634858"/>
                  </a:lnTo>
                  <a:lnTo>
                    <a:pt x="696112" y="1635061"/>
                  </a:lnTo>
                  <a:lnTo>
                    <a:pt x="703453" y="1634109"/>
                  </a:lnTo>
                  <a:lnTo>
                    <a:pt x="708533" y="1633220"/>
                  </a:lnTo>
                  <a:lnTo>
                    <a:pt x="712978" y="1631823"/>
                  </a:lnTo>
                  <a:lnTo>
                    <a:pt x="716661" y="1630045"/>
                  </a:lnTo>
                  <a:lnTo>
                    <a:pt x="720471" y="1628279"/>
                  </a:lnTo>
                  <a:lnTo>
                    <a:pt x="723900" y="1626108"/>
                  </a:lnTo>
                  <a:lnTo>
                    <a:pt x="726948" y="1623568"/>
                  </a:lnTo>
                  <a:close/>
                </a:path>
                <a:path w="3209925" h="1757679">
                  <a:moveTo>
                    <a:pt x="854329" y="1604264"/>
                  </a:moveTo>
                  <a:lnTo>
                    <a:pt x="852551" y="1594612"/>
                  </a:lnTo>
                  <a:lnTo>
                    <a:pt x="845858" y="1558290"/>
                  </a:lnTo>
                  <a:lnTo>
                    <a:pt x="842606" y="1540637"/>
                  </a:lnTo>
                  <a:lnTo>
                    <a:pt x="821690" y="1499362"/>
                  </a:lnTo>
                  <a:lnTo>
                    <a:pt x="821436" y="1499235"/>
                  </a:lnTo>
                  <a:lnTo>
                    <a:pt x="821436" y="1573784"/>
                  </a:lnTo>
                  <a:lnTo>
                    <a:pt x="819531" y="1580261"/>
                  </a:lnTo>
                  <a:lnTo>
                    <a:pt x="814451" y="1585849"/>
                  </a:lnTo>
                  <a:lnTo>
                    <a:pt x="809498" y="1591437"/>
                  </a:lnTo>
                  <a:lnTo>
                    <a:pt x="802513" y="1595120"/>
                  </a:lnTo>
                  <a:lnTo>
                    <a:pt x="786765" y="1598168"/>
                  </a:lnTo>
                  <a:lnTo>
                    <a:pt x="781050" y="1597533"/>
                  </a:lnTo>
                  <a:lnTo>
                    <a:pt x="776224" y="1595374"/>
                  </a:lnTo>
                  <a:lnTo>
                    <a:pt x="771271" y="1593088"/>
                  </a:lnTo>
                  <a:lnTo>
                    <a:pt x="768350" y="1589290"/>
                  </a:lnTo>
                  <a:lnTo>
                    <a:pt x="767080" y="1583563"/>
                  </a:lnTo>
                  <a:lnTo>
                    <a:pt x="767003" y="1582801"/>
                  </a:lnTo>
                  <a:lnTo>
                    <a:pt x="766064" y="1577352"/>
                  </a:lnTo>
                  <a:lnTo>
                    <a:pt x="767588" y="1572387"/>
                  </a:lnTo>
                  <a:lnTo>
                    <a:pt x="771779" y="1568323"/>
                  </a:lnTo>
                  <a:lnTo>
                    <a:pt x="775843" y="1564259"/>
                  </a:lnTo>
                  <a:lnTo>
                    <a:pt x="782193" y="1561338"/>
                  </a:lnTo>
                  <a:lnTo>
                    <a:pt x="790829" y="1559687"/>
                  </a:lnTo>
                  <a:lnTo>
                    <a:pt x="796163" y="1558798"/>
                  </a:lnTo>
                  <a:lnTo>
                    <a:pt x="801243" y="1558290"/>
                  </a:lnTo>
                  <a:lnTo>
                    <a:pt x="810895" y="1558290"/>
                  </a:lnTo>
                  <a:lnTo>
                    <a:pt x="815213" y="1558671"/>
                  </a:lnTo>
                  <a:lnTo>
                    <a:pt x="818896" y="1559433"/>
                  </a:lnTo>
                  <a:lnTo>
                    <a:pt x="820178" y="1566291"/>
                  </a:lnTo>
                  <a:lnTo>
                    <a:pt x="821436" y="1573784"/>
                  </a:lnTo>
                  <a:lnTo>
                    <a:pt x="821436" y="1499235"/>
                  </a:lnTo>
                  <a:lnTo>
                    <a:pt x="813358" y="1494993"/>
                  </a:lnTo>
                  <a:lnTo>
                    <a:pt x="803617" y="1492529"/>
                  </a:lnTo>
                  <a:lnTo>
                    <a:pt x="792505" y="1491996"/>
                  </a:lnTo>
                  <a:lnTo>
                    <a:pt x="780034" y="1493393"/>
                  </a:lnTo>
                  <a:lnTo>
                    <a:pt x="742569" y="1507490"/>
                  </a:lnTo>
                  <a:lnTo>
                    <a:pt x="736727" y="1511554"/>
                  </a:lnTo>
                  <a:lnTo>
                    <a:pt x="748157" y="1532001"/>
                  </a:lnTo>
                  <a:lnTo>
                    <a:pt x="752983" y="1528699"/>
                  </a:lnTo>
                  <a:lnTo>
                    <a:pt x="758063" y="1525905"/>
                  </a:lnTo>
                  <a:lnTo>
                    <a:pt x="790194" y="1516634"/>
                  </a:lnTo>
                  <a:lnTo>
                    <a:pt x="797814" y="1517523"/>
                  </a:lnTo>
                  <a:lnTo>
                    <a:pt x="803656" y="1520952"/>
                  </a:lnTo>
                  <a:lnTo>
                    <a:pt x="809371" y="1524381"/>
                  </a:lnTo>
                  <a:lnTo>
                    <a:pt x="813054" y="1530096"/>
                  </a:lnTo>
                  <a:lnTo>
                    <a:pt x="814578" y="1538351"/>
                  </a:lnTo>
                  <a:lnTo>
                    <a:pt x="815086" y="1540637"/>
                  </a:lnTo>
                  <a:lnTo>
                    <a:pt x="810260" y="1540002"/>
                  </a:lnTo>
                  <a:lnTo>
                    <a:pt x="805180" y="1539621"/>
                  </a:lnTo>
                  <a:lnTo>
                    <a:pt x="799846" y="1539748"/>
                  </a:lnTo>
                  <a:lnTo>
                    <a:pt x="794639" y="1539748"/>
                  </a:lnTo>
                  <a:lnTo>
                    <a:pt x="754989" y="1552168"/>
                  </a:lnTo>
                  <a:lnTo>
                    <a:pt x="739635" y="1580057"/>
                  </a:lnTo>
                  <a:lnTo>
                    <a:pt x="740283" y="1589417"/>
                  </a:lnTo>
                  <a:lnTo>
                    <a:pt x="772833" y="1619351"/>
                  </a:lnTo>
                  <a:lnTo>
                    <a:pt x="780897" y="1619707"/>
                  </a:lnTo>
                  <a:lnTo>
                    <a:pt x="789432" y="1618754"/>
                  </a:lnTo>
                  <a:lnTo>
                    <a:pt x="822756" y="1598168"/>
                  </a:lnTo>
                  <a:lnTo>
                    <a:pt x="824738" y="1594612"/>
                  </a:lnTo>
                  <a:lnTo>
                    <a:pt x="827405" y="1609229"/>
                  </a:lnTo>
                  <a:lnTo>
                    <a:pt x="854329" y="1604264"/>
                  </a:lnTo>
                  <a:close/>
                </a:path>
                <a:path w="3209925" h="1757679">
                  <a:moveTo>
                    <a:pt x="948690" y="1582801"/>
                  </a:moveTo>
                  <a:lnTo>
                    <a:pt x="946099" y="1568577"/>
                  </a:lnTo>
                  <a:lnTo>
                    <a:pt x="944626" y="1560449"/>
                  </a:lnTo>
                  <a:lnTo>
                    <a:pt x="942213" y="1562354"/>
                  </a:lnTo>
                  <a:lnTo>
                    <a:pt x="939673" y="1563878"/>
                  </a:lnTo>
                  <a:lnTo>
                    <a:pt x="937006" y="1565021"/>
                  </a:lnTo>
                  <a:lnTo>
                    <a:pt x="934339" y="1566291"/>
                  </a:lnTo>
                  <a:lnTo>
                    <a:pt x="931532" y="1567065"/>
                  </a:lnTo>
                  <a:lnTo>
                    <a:pt x="928484" y="1567688"/>
                  </a:lnTo>
                  <a:lnTo>
                    <a:pt x="923925" y="1568577"/>
                  </a:lnTo>
                  <a:lnTo>
                    <a:pt x="920115" y="1568069"/>
                  </a:lnTo>
                  <a:lnTo>
                    <a:pt x="917054" y="1566164"/>
                  </a:lnTo>
                  <a:lnTo>
                    <a:pt x="914133" y="1564259"/>
                  </a:lnTo>
                  <a:lnTo>
                    <a:pt x="912114" y="1560703"/>
                  </a:lnTo>
                  <a:lnTo>
                    <a:pt x="911225" y="1555496"/>
                  </a:lnTo>
                  <a:lnTo>
                    <a:pt x="901369" y="1502283"/>
                  </a:lnTo>
                  <a:lnTo>
                    <a:pt x="900430" y="1497203"/>
                  </a:lnTo>
                  <a:lnTo>
                    <a:pt x="932434" y="1491361"/>
                  </a:lnTo>
                  <a:lnTo>
                    <a:pt x="929195" y="1473835"/>
                  </a:lnTo>
                  <a:lnTo>
                    <a:pt x="928116" y="1467993"/>
                  </a:lnTo>
                  <a:lnTo>
                    <a:pt x="896112" y="1473835"/>
                  </a:lnTo>
                  <a:lnTo>
                    <a:pt x="890130" y="1441323"/>
                  </a:lnTo>
                  <a:lnTo>
                    <a:pt x="862965" y="1446276"/>
                  </a:lnTo>
                  <a:lnTo>
                    <a:pt x="868934" y="1478915"/>
                  </a:lnTo>
                  <a:lnTo>
                    <a:pt x="853948" y="1481709"/>
                  </a:lnTo>
                  <a:lnTo>
                    <a:pt x="858266" y="1504950"/>
                  </a:lnTo>
                  <a:lnTo>
                    <a:pt x="873252" y="1502283"/>
                  </a:lnTo>
                  <a:lnTo>
                    <a:pt x="884809" y="1564767"/>
                  </a:lnTo>
                  <a:lnTo>
                    <a:pt x="911212" y="1594091"/>
                  </a:lnTo>
                  <a:lnTo>
                    <a:pt x="917981" y="1594294"/>
                  </a:lnTo>
                  <a:lnTo>
                    <a:pt x="925309" y="1593354"/>
                  </a:lnTo>
                  <a:lnTo>
                    <a:pt x="930402" y="1592326"/>
                  </a:lnTo>
                  <a:lnTo>
                    <a:pt x="934707" y="1591056"/>
                  </a:lnTo>
                  <a:lnTo>
                    <a:pt x="942340" y="1587500"/>
                  </a:lnTo>
                  <a:lnTo>
                    <a:pt x="945756" y="1585353"/>
                  </a:lnTo>
                  <a:lnTo>
                    <a:pt x="948690" y="1582801"/>
                  </a:lnTo>
                  <a:close/>
                </a:path>
                <a:path w="3209925" h="1757679">
                  <a:moveTo>
                    <a:pt x="1073023" y="1543939"/>
                  </a:moveTo>
                  <a:lnTo>
                    <a:pt x="1054481" y="1532636"/>
                  </a:lnTo>
                  <a:lnTo>
                    <a:pt x="1050671" y="1538097"/>
                  </a:lnTo>
                  <a:lnTo>
                    <a:pt x="1046353" y="1542542"/>
                  </a:lnTo>
                  <a:lnTo>
                    <a:pt x="1037082" y="1549273"/>
                  </a:lnTo>
                  <a:lnTo>
                    <a:pt x="1031494" y="1551559"/>
                  </a:lnTo>
                  <a:lnTo>
                    <a:pt x="1024890" y="1552702"/>
                  </a:lnTo>
                  <a:lnTo>
                    <a:pt x="1016000" y="1554353"/>
                  </a:lnTo>
                  <a:lnTo>
                    <a:pt x="985139" y="1528826"/>
                  </a:lnTo>
                  <a:lnTo>
                    <a:pt x="1072388" y="1512824"/>
                  </a:lnTo>
                  <a:lnTo>
                    <a:pt x="1072197" y="1510919"/>
                  </a:lnTo>
                  <a:lnTo>
                    <a:pt x="1059180" y="1474470"/>
                  </a:lnTo>
                  <a:lnTo>
                    <a:pt x="1057681" y="1472565"/>
                  </a:lnTo>
                  <a:lnTo>
                    <a:pt x="1054366" y="1468310"/>
                  </a:lnTo>
                  <a:lnTo>
                    <a:pt x="1048893" y="1462976"/>
                  </a:lnTo>
                  <a:lnTo>
                    <a:pt x="1042746" y="1458506"/>
                  </a:lnTo>
                  <a:lnTo>
                    <a:pt x="1042543" y="1458404"/>
                  </a:lnTo>
                  <a:lnTo>
                    <a:pt x="1042543" y="1499743"/>
                  </a:lnTo>
                  <a:lnTo>
                    <a:pt x="981583" y="1510919"/>
                  </a:lnTo>
                  <a:lnTo>
                    <a:pt x="998334" y="1475740"/>
                  </a:lnTo>
                  <a:lnTo>
                    <a:pt x="1015733" y="1472565"/>
                  </a:lnTo>
                  <a:lnTo>
                    <a:pt x="1023366" y="1474216"/>
                  </a:lnTo>
                  <a:lnTo>
                    <a:pt x="1029462" y="1479169"/>
                  </a:lnTo>
                  <a:lnTo>
                    <a:pt x="1035685" y="1484122"/>
                  </a:lnTo>
                  <a:lnTo>
                    <a:pt x="1040003" y="1490980"/>
                  </a:lnTo>
                  <a:lnTo>
                    <a:pt x="1042543" y="1499743"/>
                  </a:lnTo>
                  <a:lnTo>
                    <a:pt x="1042543" y="1458404"/>
                  </a:lnTo>
                  <a:lnTo>
                    <a:pt x="1035939" y="1454912"/>
                  </a:lnTo>
                  <a:lnTo>
                    <a:pt x="1028573" y="1452295"/>
                  </a:lnTo>
                  <a:lnTo>
                    <a:pt x="1020597" y="1450898"/>
                  </a:lnTo>
                  <a:lnTo>
                    <a:pt x="1011999" y="1450721"/>
                  </a:lnTo>
                  <a:lnTo>
                    <a:pt x="1002779" y="1451737"/>
                  </a:lnTo>
                  <a:lnTo>
                    <a:pt x="968908" y="1471333"/>
                  </a:lnTo>
                  <a:lnTo>
                    <a:pt x="955116" y="1507477"/>
                  </a:lnTo>
                  <a:lnTo>
                    <a:pt x="955154" y="1515732"/>
                  </a:lnTo>
                  <a:lnTo>
                    <a:pt x="956183" y="1524254"/>
                  </a:lnTo>
                  <a:lnTo>
                    <a:pt x="956310" y="1524635"/>
                  </a:lnTo>
                  <a:lnTo>
                    <a:pt x="958469" y="1533499"/>
                  </a:lnTo>
                  <a:lnTo>
                    <a:pt x="982027" y="1565948"/>
                  </a:lnTo>
                  <a:lnTo>
                    <a:pt x="1011669" y="1576070"/>
                  </a:lnTo>
                  <a:lnTo>
                    <a:pt x="1020000" y="1576070"/>
                  </a:lnTo>
                  <a:lnTo>
                    <a:pt x="1060780" y="1559496"/>
                  </a:lnTo>
                  <a:lnTo>
                    <a:pt x="1065720" y="1554353"/>
                  </a:lnTo>
                  <a:lnTo>
                    <a:pt x="1069492" y="1549565"/>
                  </a:lnTo>
                  <a:lnTo>
                    <a:pt x="1073023" y="1543939"/>
                  </a:lnTo>
                  <a:close/>
                </a:path>
                <a:path w="3209925" h="1757679">
                  <a:moveTo>
                    <a:pt x="2453640" y="63500"/>
                  </a:moveTo>
                  <a:lnTo>
                    <a:pt x="2438184" y="26670"/>
                  </a:lnTo>
                  <a:lnTo>
                    <a:pt x="2408555" y="0"/>
                  </a:lnTo>
                  <a:lnTo>
                    <a:pt x="2394204" y="17780"/>
                  </a:lnTo>
                  <a:lnTo>
                    <a:pt x="2399030" y="21590"/>
                  </a:lnTo>
                  <a:lnTo>
                    <a:pt x="2403602" y="25400"/>
                  </a:lnTo>
                  <a:lnTo>
                    <a:pt x="2411857" y="33020"/>
                  </a:lnTo>
                  <a:lnTo>
                    <a:pt x="2415794" y="36830"/>
                  </a:lnTo>
                  <a:lnTo>
                    <a:pt x="2419477" y="43180"/>
                  </a:lnTo>
                  <a:lnTo>
                    <a:pt x="2424684" y="50800"/>
                  </a:lnTo>
                  <a:lnTo>
                    <a:pt x="2426843" y="58420"/>
                  </a:lnTo>
                  <a:lnTo>
                    <a:pt x="2425065" y="71120"/>
                  </a:lnTo>
                  <a:lnTo>
                    <a:pt x="2421128" y="77470"/>
                  </a:lnTo>
                  <a:lnTo>
                    <a:pt x="2414143" y="82550"/>
                  </a:lnTo>
                  <a:lnTo>
                    <a:pt x="2412111" y="82550"/>
                  </a:lnTo>
                  <a:lnTo>
                    <a:pt x="2410968" y="78740"/>
                  </a:lnTo>
                  <a:lnTo>
                    <a:pt x="2409190" y="73660"/>
                  </a:lnTo>
                  <a:lnTo>
                    <a:pt x="2396363" y="49999"/>
                  </a:lnTo>
                  <a:lnTo>
                    <a:pt x="2396363" y="93980"/>
                  </a:lnTo>
                  <a:lnTo>
                    <a:pt x="2390648" y="97790"/>
                  </a:lnTo>
                  <a:lnTo>
                    <a:pt x="2384171" y="101600"/>
                  </a:lnTo>
                  <a:lnTo>
                    <a:pt x="2377313" y="102870"/>
                  </a:lnTo>
                  <a:lnTo>
                    <a:pt x="2363216" y="97790"/>
                  </a:lnTo>
                  <a:lnTo>
                    <a:pt x="2357120" y="92710"/>
                  </a:lnTo>
                  <a:lnTo>
                    <a:pt x="2348230" y="80010"/>
                  </a:lnTo>
                  <a:lnTo>
                    <a:pt x="2346452" y="73660"/>
                  </a:lnTo>
                  <a:lnTo>
                    <a:pt x="2346706" y="68580"/>
                  </a:lnTo>
                  <a:lnTo>
                    <a:pt x="2346833" y="63500"/>
                  </a:lnTo>
                  <a:lnTo>
                    <a:pt x="2349246" y="58420"/>
                  </a:lnTo>
                  <a:lnTo>
                    <a:pt x="2354326" y="55880"/>
                  </a:lnTo>
                  <a:lnTo>
                    <a:pt x="2359279" y="52070"/>
                  </a:lnTo>
                  <a:lnTo>
                    <a:pt x="2364486" y="52070"/>
                  </a:lnTo>
                  <a:lnTo>
                    <a:pt x="2369947" y="54610"/>
                  </a:lnTo>
                  <a:lnTo>
                    <a:pt x="2375281" y="55880"/>
                  </a:lnTo>
                  <a:lnTo>
                    <a:pt x="2380361" y="60960"/>
                  </a:lnTo>
                  <a:lnTo>
                    <a:pt x="2385187" y="68580"/>
                  </a:lnTo>
                  <a:lnTo>
                    <a:pt x="2388108" y="72390"/>
                  </a:lnTo>
                  <a:lnTo>
                    <a:pt x="2390521" y="77470"/>
                  </a:lnTo>
                  <a:lnTo>
                    <a:pt x="2392426" y="81280"/>
                  </a:lnTo>
                  <a:lnTo>
                    <a:pt x="2394204" y="86360"/>
                  </a:lnTo>
                  <a:lnTo>
                    <a:pt x="2395601" y="90170"/>
                  </a:lnTo>
                  <a:lnTo>
                    <a:pt x="2396363" y="93980"/>
                  </a:lnTo>
                  <a:lnTo>
                    <a:pt x="2396363" y="49999"/>
                  </a:lnTo>
                  <a:lnTo>
                    <a:pt x="2362873" y="26670"/>
                  </a:lnTo>
                  <a:lnTo>
                    <a:pt x="2354834" y="26670"/>
                  </a:lnTo>
                  <a:lnTo>
                    <a:pt x="2346591" y="29210"/>
                  </a:lnTo>
                  <a:lnTo>
                    <a:pt x="2338197" y="33020"/>
                  </a:lnTo>
                  <a:lnTo>
                    <a:pt x="2337816" y="33020"/>
                  </a:lnTo>
                  <a:lnTo>
                    <a:pt x="2331212" y="39370"/>
                  </a:lnTo>
                  <a:lnTo>
                    <a:pt x="2326322" y="45720"/>
                  </a:lnTo>
                  <a:lnTo>
                    <a:pt x="2323134" y="52070"/>
                  </a:lnTo>
                  <a:lnTo>
                    <a:pt x="2321687" y="59690"/>
                  </a:lnTo>
                  <a:lnTo>
                    <a:pt x="2321776" y="67310"/>
                  </a:lnTo>
                  <a:lnTo>
                    <a:pt x="2340991" y="102870"/>
                  </a:lnTo>
                  <a:lnTo>
                    <a:pt x="2366137" y="113030"/>
                  </a:lnTo>
                  <a:lnTo>
                    <a:pt x="2353691" y="120650"/>
                  </a:lnTo>
                  <a:lnTo>
                    <a:pt x="2368804" y="143510"/>
                  </a:lnTo>
                  <a:lnTo>
                    <a:pt x="2428621" y="105410"/>
                  </a:lnTo>
                  <a:lnTo>
                    <a:pt x="2431669" y="102870"/>
                  </a:lnTo>
                  <a:lnTo>
                    <a:pt x="2437765" y="97790"/>
                  </a:lnTo>
                  <a:lnTo>
                    <a:pt x="2444839" y="90170"/>
                  </a:lnTo>
                  <a:lnTo>
                    <a:pt x="2449868" y="82550"/>
                  </a:lnTo>
                  <a:lnTo>
                    <a:pt x="2452878" y="73660"/>
                  </a:lnTo>
                  <a:lnTo>
                    <a:pt x="2453640" y="63500"/>
                  </a:lnTo>
                  <a:close/>
                </a:path>
                <a:path w="3209925" h="1757679">
                  <a:moveTo>
                    <a:pt x="2532380" y="186690"/>
                  </a:moveTo>
                  <a:lnTo>
                    <a:pt x="2518651" y="148590"/>
                  </a:lnTo>
                  <a:lnTo>
                    <a:pt x="2515082" y="143510"/>
                  </a:lnTo>
                  <a:lnTo>
                    <a:pt x="2509139" y="137160"/>
                  </a:lnTo>
                  <a:lnTo>
                    <a:pt x="2502611" y="132080"/>
                  </a:lnTo>
                  <a:lnTo>
                    <a:pt x="2495550" y="128270"/>
                  </a:lnTo>
                  <a:lnTo>
                    <a:pt x="2480310" y="123190"/>
                  </a:lnTo>
                  <a:lnTo>
                    <a:pt x="2456281" y="123190"/>
                  </a:lnTo>
                  <a:lnTo>
                    <a:pt x="2448445" y="125730"/>
                  </a:lnTo>
                  <a:lnTo>
                    <a:pt x="2440813" y="129540"/>
                  </a:lnTo>
                  <a:lnTo>
                    <a:pt x="2433447" y="133350"/>
                  </a:lnTo>
                  <a:lnTo>
                    <a:pt x="2433066" y="133350"/>
                  </a:lnTo>
                  <a:lnTo>
                    <a:pt x="2426271" y="138430"/>
                  </a:lnTo>
                  <a:lnTo>
                    <a:pt x="2420378" y="144780"/>
                  </a:lnTo>
                  <a:lnTo>
                    <a:pt x="2415362" y="149860"/>
                  </a:lnTo>
                  <a:lnTo>
                    <a:pt x="2404618" y="187960"/>
                  </a:lnTo>
                  <a:lnTo>
                    <a:pt x="2405494" y="195580"/>
                  </a:lnTo>
                  <a:lnTo>
                    <a:pt x="2425204" y="232410"/>
                  </a:lnTo>
                  <a:lnTo>
                    <a:pt x="2436241" y="240030"/>
                  </a:lnTo>
                  <a:lnTo>
                    <a:pt x="2442146" y="243840"/>
                  </a:lnTo>
                  <a:lnTo>
                    <a:pt x="2448242" y="245110"/>
                  </a:lnTo>
                  <a:lnTo>
                    <a:pt x="2454529" y="247650"/>
                  </a:lnTo>
                  <a:lnTo>
                    <a:pt x="2461006" y="248920"/>
                  </a:lnTo>
                  <a:lnTo>
                    <a:pt x="2465578" y="226060"/>
                  </a:lnTo>
                  <a:lnTo>
                    <a:pt x="2459482" y="224790"/>
                  </a:lnTo>
                  <a:lnTo>
                    <a:pt x="2453894" y="222250"/>
                  </a:lnTo>
                  <a:lnTo>
                    <a:pt x="2429954" y="186690"/>
                  </a:lnTo>
                  <a:lnTo>
                    <a:pt x="2431034" y="179070"/>
                  </a:lnTo>
                  <a:lnTo>
                    <a:pt x="2433548" y="172720"/>
                  </a:lnTo>
                  <a:lnTo>
                    <a:pt x="2437320" y="166370"/>
                  </a:lnTo>
                  <a:lnTo>
                    <a:pt x="2442311" y="161290"/>
                  </a:lnTo>
                  <a:lnTo>
                    <a:pt x="2448560" y="156210"/>
                  </a:lnTo>
                  <a:lnTo>
                    <a:pt x="2448941" y="156210"/>
                  </a:lnTo>
                  <a:lnTo>
                    <a:pt x="2455837" y="152400"/>
                  </a:lnTo>
                  <a:lnTo>
                    <a:pt x="2462822" y="149860"/>
                  </a:lnTo>
                  <a:lnTo>
                    <a:pt x="2469883" y="148590"/>
                  </a:lnTo>
                  <a:lnTo>
                    <a:pt x="2483815" y="151130"/>
                  </a:lnTo>
                  <a:lnTo>
                    <a:pt x="2506726" y="186690"/>
                  </a:lnTo>
                  <a:lnTo>
                    <a:pt x="2506218" y="193040"/>
                  </a:lnTo>
                  <a:lnTo>
                    <a:pt x="2504694" y="198120"/>
                  </a:lnTo>
                  <a:lnTo>
                    <a:pt x="2529586" y="203200"/>
                  </a:lnTo>
                  <a:lnTo>
                    <a:pt x="2531745" y="194310"/>
                  </a:lnTo>
                  <a:lnTo>
                    <a:pt x="2532380" y="186690"/>
                  </a:lnTo>
                  <a:close/>
                </a:path>
                <a:path w="3209925" h="1757679">
                  <a:moveTo>
                    <a:pt x="2605532" y="224790"/>
                  </a:moveTo>
                  <a:lnTo>
                    <a:pt x="2602166" y="219710"/>
                  </a:lnTo>
                  <a:lnTo>
                    <a:pt x="2590419" y="201930"/>
                  </a:lnTo>
                  <a:lnTo>
                    <a:pt x="2562606" y="219710"/>
                  </a:lnTo>
                  <a:lnTo>
                    <a:pt x="2554224" y="207010"/>
                  </a:lnTo>
                  <a:lnTo>
                    <a:pt x="2534412" y="219710"/>
                  </a:lnTo>
                  <a:lnTo>
                    <a:pt x="2542794" y="232410"/>
                  </a:lnTo>
                  <a:lnTo>
                    <a:pt x="2489581" y="267970"/>
                  </a:lnTo>
                  <a:lnTo>
                    <a:pt x="2471674" y="297180"/>
                  </a:lnTo>
                  <a:lnTo>
                    <a:pt x="2472842" y="303530"/>
                  </a:lnTo>
                  <a:lnTo>
                    <a:pt x="2487930" y="326390"/>
                  </a:lnTo>
                  <a:lnTo>
                    <a:pt x="2490978" y="330200"/>
                  </a:lnTo>
                  <a:lnTo>
                    <a:pt x="2494280" y="331470"/>
                  </a:lnTo>
                  <a:lnTo>
                    <a:pt x="2497836" y="334010"/>
                  </a:lnTo>
                  <a:lnTo>
                    <a:pt x="2516759" y="321310"/>
                  </a:lnTo>
                  <a:lnTo>
                    <a:pt x="2514092" y="320040"/>
                  </a:lnTo>
                  <a:lnTo>
                    <a:pt x="2511679" y="317500"/>
                  </a:lnTo>
                  <a:lnTo>
                    <a:pt x="2507488" y="313690"/>
                  </a:lnTo>
                  <a:lnTo>
                    <a:pt x="2505583" y="311150"/>
                  </a:lnTo>
                  <a:lnTo>
                    <a:pt x="2503932" y="308610"/>
                  </a:lnTo>
                  <a:lnTo>
                    <a:pt x="2501265" y="304800"/>
                  </a:lnTo>
                  <a:lnTo>
                    <a:pt x="2500249" y="300990"/>
                  </a:lnTo>
                  <a:lnTo>
                    <a:pt x="2500884" y="298450"/>
                  </a:lnTo>
                  <a:lnTo>
                    <a:pt x="2501392" y="294640"/>
                  </a:lnTo>
                  <a:lnTo>
                    <a:pt x="2503932" y="290830"/>
                  </a:lnTo>
                  <a:lnTo>
                    <a:pt x="2557907" y="256540"/>
                  </a:lnTo>
                  <a:lnTo>
                    <a:pt x="2575687" y="283210"/>
                  </a:lnTo>
                  <a:lnTo>
                    <a:pt x="2595626" y="270510"/>
                  </a:lnTo>
                  <a:lnTo>
                    <a:pt x="2586736" y="256540"/>
                  </a:lnTo>
                  <a:lnTo>
                    <a:pt x="2577846" y="242570"/>
                  </a:lnTo>
                  <a:lnTo>
                    <a:pt x="2605532" y="224790"/>
                  </a:lnTo>
                  <a:close/>
                </a:path>
                <a:path w="3209925" h="1757679">
                  <a:moveTo>
                    <a:pt x="2626487" y="317500"/>
                  </a:moveTo>
                  <a:lnTo>
                    <a:pt x="2611374" y="294640"/>
                  </a:lnTo>
                  <a:lnTo>
                    <a:pt x="2510409" y="360680"/>
                  </a:lnTo>
                  <a:lnTo>
                    <a:pt x="2525522" y="383540"/>
                  </a:lnTo>
                  <a:lnTo>
                    <a:pt x="2626487" y="317500"/>
                  </a:lnTo>
                  <a:close/>
                </a:path>
                <a:path w="3209925" h="1757679">
                  <a:moveTo>
                    <a:pt x="2664460" y="293370"/>
                  </a:moveTo>
                  <a:lnTo>
                    <a:pt x="2648204" y="267970"/>
                  </a:lnTo>
                  <a:lnTo>
                    <a:pt x="2626233" y="283210"/>
                  </a:lnTo>
                  <a:lnTo>
                    <a:pt x="2642489" y="307340"/>
                  </a:lnTo>
                  <a:lnTo>
                    <a:pt x="2664460" y="293370"/>
                  </a:lnTo>
                  <a:close/>
                </a:path>
                <a:path w="3209925" h="1757679">
                  <a:moveTo>
                    <a:pt x="2691130" y="426720"/>
                  </a:moveTo>
                  <a:lnTo>
                    <a:pt x="2677439" y="391160"/>
                  </a:lnTo>
                  <a:lnTo>
                    <a:pt x="2674683" y="387350"/>
                  </a:lnTo>
                  <a:lnTo>
                    <a:pt x="2668587" y="381000"/>
                  </a:lnTo>
                  <a:lnTo>
                    <a:pt x="2665755" y="378853"/>
                  </a:lnTo>
                  <a:lnTo>
                    <a:pt x="2665755" y="429260"/>
                  </a:lnTo>
                  <a:lnTo>
                    <a:pt x="2664714" y="435610"/>
                  </a:lnTo>
                  <a:lnTo>
                    <a:pt x="2662263" y="443230"/>
                  </a:lnTo>
                  <a:lnTo>
                    <a:pt x="2658554" y="449580"/>
                  </a:lnTo>
                  <a:lnTo>
                    <a:pt x="2653601" y="454660"/>
                  </a:lnTo>
                  <a:lnTo>
                    <a:pt x="2647442" y="459740"/>
                  </a:lnTo>
                  <a:lnTo>
                    <a:pt x="2647061" y="459740"/>
                  </a:lnTo>
                  <a:lnTo>
                    <a:pt x="2640241" y="463550"/>
                  </a:lnTo>
                  <a:lnTo>
                    <a:pt x="2633319" y="466090"/>
                  </a:lnTo>
                  <a:lnTo>
                    <a:pt x="2626283" y="467360"/>
                  </a:lnTo>
                  <a:lnTo>
                    <a:pt x="2612161" y="464820"/>
                  </a:lnTo>
                  <a:lnTo>
                    <a:pt x="2588907" y="429260"/>
                  </a:lnTo>
                  <a:lnTo>
                    <a:pt x="2590038" y="421640"/>
                  </a:lnTo>
                  <a:lnTo>
                    <a:pt x="2592527" y="415290"/>
                  </a:lnTo>
                  <a:lnTo>
                    <a:pt x="2596223" y="408940"/>
                  </a:lnTo>
                  <a:lnTo>
                    <a:pt x="2601099" y="403860"/>
                  </a:lnTo>
                  <a:lnTo>
                    <a:pt x="2607183" y="398780"/>
                  </a:lnTo>
                  <a:lnTo>
                    <a:pt x="2607564" y="397510"/>
                  </a:lnTo>
                  <a:lnTo>
                    <a:pt x="2621445" y="392430"/>
                  </a:lnTo>
                  <a:lnTo>
                    <a:pt x="2628506" y="391160"/>
                  </a:lnTo>
                  <a:lnTo>
                    <a:pt x="2635631" y="391160"/>
                  </a:lnTo>
                  <a:lnTo>
                    <a:pt x="2665260" y="421640"/>
                  </a:lnTo>
                  <a:lnTo>
                    <a:pt x="2665755" y="429260"/>
                  </a:lnTo>
                  <a:lnTo>
                    <a:pt x="2665755" y="378853"/>
                  </a:lnTo>
                  <a:lnTo>
                    <a:pt x="2631427" y="364490"/>
                  </a:lnTo>
                  <a:lnTo>
                    <a:pt x="2623312" y="364490"/>
                  </a:lnTo>
                  <a:lnTo>
                    <a:pt x="2615133" y="365760"/>
                  </a:lnTo>
                  <a:lnTo>
                    <a:pt x="2599512" y="370840"/>
                  </a:lnTo>
                  <a:lnTo>
                    <a:pt x="2592070" y="374650"/>
                  </a:lnTo>
                  <a:lnTo>
                    <a:pt x="2591689" y="375920"/>
                  </a:lnTo>
                  <a:lnTo>
                    <a:pt x="2584920" y="381000"/>
                  </a:lnTo>
                  <a:lnTo>
                    <a:pt x="2564790" y="415290"/>
                  </a:lnTo>
                  <a:lnTo>
                    <a:pt x="2563622" y="430530"/>
                  </a:lnTo>
                  <a:lnTo>
                    <a:pt x="2564663" y="439420"/>
                  </a:lnTo>
                  <a:lnTo>
                    <a:pt x="2586164" y="476250"/>
                  </a:lnTo>
                  <a:lnTo>
                    <a:pt x="2592832" y="482600"/>
                  </a:lnTo>
                  <a:lnTo>
                    <a:pt x="2600071" y="486410"/>
                  </a:lnTo>
                  <a:lnTo>
                    <a:pt x="2607678" y="490220"/>
                  </a:lnTo>
                  <a:lnTo>
                    <a:pt x="2623439" y="492760"/>
                  </a:lnTo>
                  <a:lnTo>
                    <a:pt x="2639657" y="492760"/>
                  </a:lnTo>
                  <a:lnTo>
                    <a:pt x="2647531" y="490220"/>
                  </a:lnTo>
                  <a:lnTo>
                    <a:pt x="2655176" y="487680"/>
                  </a:lnTo>
                  <a:lnTo>
                    <a:pt x="2662555" y="482600"/>
                  </a:lnTo>
                  <a:lnTo>
                    <a:pt x="2662936" y="482600"/>
                  </a:lnTo>
                  <a:lnTo>
                    <a:pt x="2687891" y="450850"/>
                  </a:lnTo>
                  <a:lnTo>
                    <a:pt x="2691079" y="435610"/>
                  </a:lnTo>
                  <a:lnTo>
                    <a:pt x="2691130" y="426720"/>
                  </a:lnTo>
                  <a:close/>
                </a:path>
                <a:path w="3209925" h="1757679">
                  <a:moveTo>
                    <a:pt x="2774950" y="552450"/>
                  </a:moveTo>
                  <a:lnTo>
                    <a:pt x="2760243" y="518160"/>
                  </a:lnTo>
                  <a:lnTo>
                    <a:pt x="2755773" y="514350"/>
                  </a:lnTo>
                  <a:lnTo>
                    <a:pt x="2749042" y="511810"/>
                  </a:lnTo>
                  <a:lnTo>
                    <a:pt x="2742438" y="508000"/>
                  </a:lnTo>
                  <a:lnTo>
                    <a:pt x="2735580" y="506730"/>
                  </a:lnTo>
                  <a:lnTo>
                    <a:pt x="2728595" y="506730"/>
                  </a:lnTo>
                  <a:lnTo>
                    <a:pt x="2744216" y="496570"/>
                  </a:lnTo>
                  <a:lnTo>
                    <a:pt x="2729103" y="473710"/>
                  </a:lnTo>
                  <a:lnTo>
                    <a:pt x="2628138" y="539750"/>
                  </a:lnTo>
                  <a:lnTo>
                    <a:pt x="2643251" y="562610"/>
                  </a:lnTo>
                  <a:lnTo>
                    <a:pt x="2700274" y="525780"/>
                  </a:lnTo>
                  <a:lnTo>
                    <a:pt x="2708275" y="520700"/>
                  </a:lnTo>
                  <a:lnTo>
                    <a:pt x="2715768" y="518160"/>
                  </a:lnTo>
                  <a:lnTo>
                    <a:pt x="2729865" y="520700"/>
                  </a:lnTo>
                  <a:lnTo>
                    <a:pt x="2735707" y="525780"/>
                  </a:lnTo>
                  <a:lnTo>
                    <a:pt x="2740152" y="532130"/>
                  </a:lnTo>
                  <a:lnTo>
                    <a:pt x="2744724" y="539750"/>
                  </a:lnTo>
                  <a:lnTo>
                    <a:pt x="2745994" y="546100"/>
                  </a:lnTo>
                  <a:lnTo>
                    <a:pt x="2742438" y="558800"/>
                  </a:lnTo>
                  <a:lnTo>
                    <a:pt x="2737612" y="565150"/>
                  </a:lnTo>
                  <a:lnTo>
                    <a:pt x="2672334" y="607060"/>
                  </a:lnTo>
                  <a:lnTo>
                    <a:pt x="2687447" y="629920"/>
                  </a:lnTo>
                  <a:lnTo>
                    <a:pt x="2751709" y="588010"/>
                  </a:lnTo>
                  <a:lnTo>
                    <a:pt x="2759786" y="582930"/>
                  </a:lnTo>
                  <a:lnTo>
                    <a:pt x="2766136" y="575310"/>
                  </a:lnTo>
                  <a:lnTo>
                    <a:pt x="2770797" y="568960"/>
                  </a:lnTo>
                  <a:lnTo>
                    <a:pt x="2773807" y="560070"/>
                  </a:lnTo>
                  <a:lnTo>
                    <a:pt x="2774950" y="552450"/>
                  </a:lnTo>
                  <a:close/>
                </a:path>
                <a:path w="3209925" h="1757679">
                  <a:moveTo>
                    <a:pt x="3000692" y="113919"/>
                  </a:moveTo>
                  <a:lnTo>
                    <a:pt x="3000375" y="107569"/>
                  </a:lnTo>
                  <a:lnTo>
                    <a:pt x="2998724" y="99949"/>
                  </a:lnTo>
                  <a:lnTo>
                    <a:pt x="2997200" y="91059"/>
                  </a:lnTo>
                  <a:lnTo>
                    <a:pt x="2974543" y="59309"/>
                  </a:lnTo>
                  <a:lnTo>
                    <a:pt x="2960586" y="52959"/>
                  </a:lnTo>
                  <a:lnTo>
                    <a:pt x="2953270" y="52959"/>
                  </a:lnTo>
                  <a:lnTo>
                    <a:pt x="2945777" y="54229"/>
                  </a:lnTo>
                  <a:lnTo>
                    <a:pt x="2938145" y="56769"/>
                  </a:lnTo>
                  <a:lnTo>
                    <a:pt x="2937764" y="58039"/>
                  </a:lnTo>
                  <a:lnTo>
                    <a:pt x="2931160" y="61849"/>
                  </a:lnTo>
                  <a:lnTo>
                    <a:pt x="2926715" y="65659"/>
                  </a:lnTo>
                  <a:lnTo>
                    <a:pt x="2924429" y="70739"/>
                  </a:lnTo>
                  <a:lnTo>
                    <a:pt x="2922143" y="77089"/>
                  </a:lnTo>
                  <a:lnTo>
                    <a:pt x="2921254" y="82169"/>
                  </a:lnTo>
                  <a:lnTo>
                    <a:pt x="2921635" y="88519"/>
                  </a:lnTo>
                  <a:lnTo>
                    <a:pt x="2922143" y="94869"/>
                  </a:lnTo>
                  <a:lnTo>
                    <a:pt x="2923159" y="101219"/>
                  </a:lnTo>
                  <a:lnTo>
                    <a:pt x="2924556" y="107569"/>
                  </a:lnTo>
                  <a:lnTo>
                    <a:pt x="2926334" y="115189"/>
                  </a:lnTo>
                  <a:lnTo>
                    <a:pt x="2927477" y="121539"/>
                  </a:lnTo>
                  <a:lnTo>
                    <a:pt x="2928239" y="132969"/>
                  </a:lnTo>
                  <a:lnTo>
                    <a:pt x="2926461" y="136779"/>
                  </a:lnTo>
                  <a:lnTo>
                    <a:pt x="2922270" y="139319"/>
                  </a:lnTo>
                  <a:lnTo>
                    <a:pt x="2918714" y="141859"/>
                  </a:lnTo>
                  <a:lnTo>
                    <a:pt x="2915158" y="141859"/>
                  </a:lnTo>
                  <a:lnTo>
                    <a:pt x="2911475" y="139319"/>
                  </a:lnTo>
                  <a:lnTo>
                    <a:pt x="2907919" y="138049"/>
                  </a:lnTo>
                  <a:lnTo>
                    <a:pt x="2904744" y="134239"/>
                  </a:lnTo>
                  <a:lnTo>
                    <a:pt x="2898902" y="124079"/>
                  </a:lnTo>
                  <a:lnTo>
                    <a:pt x="2896870" y="117729"/>
                  </a:lnTo>
                  <a:lnTo>
                    <a:pt x="2895854" y="110109"/>
                  </a:lnTo>
                  <a:lnTo>
                    <a:pt x="2894711" y="103759"/>
                  </a:lnTo>
                  <a:lnTo>
                    <a:pt x="2894838" y="96139"/>
                  </a:lnTo>
                  <a:lnTo>
                    <a:pt x="2895981" y="87249"/>
                  </a:lnTo>
                  <a:lnTo>
                    <a:pt x="2873629" y="85979"/>
                  </a:lnTo>
                  <a:lnTo>
                    <a:pt x="2872765" y="92329"/>
                  </a:lnTo>
                  <a:lnTo>
                    <a:pt x="2872625" y="96139"/>
                  </a:lnTo>
                  <a:lnTo>
                    <a:pt x="2872536" y="101219"/>
                  </a:lnTo>
                  <a:lnTo>
                    <a:pt x="2872765" y="106299"/>
                  </a:lnTo>
                  <a:lnTo>
                    <a:pt x="2887167" y="146939"/>
                  </a:lnTo>
                  <a:lnTo>
                    <a:pt x="2913062" y="164719"/>
                  </a:lnTo>
                  <a:lnTo>
                    <a:pt x="2920708" y="164719"/>
                  </a:lnTo>
                  <a:lnTo>
                    <a:pt x="2928683" y="163449"/>
                  </a:lnTo>
                  <a:lnTo>
                    <a:pt x="2937002" y="160909"/>
                  </a:lnTo>
                  <a:lnTo>
                    <a:pt x="2937383" y="159639"/>
                  </a:lnTo>
                  <a:lnTo>
                    <a:pt x="2943606" y="157099"/>
                  </a:lnTo>
                  <a:lnTo>
                    <a:pt x="2947797" y="152019"/>
                  </a:lnTo>
                  <a:lnTo>
                    <a:pt x="2950083" y="146939"/>
                  </a:lnTo>
                  <a:lnTo>
                    <a:pt x="2951810" y="141859"/>
                  </a:lnTo>
                  <a:lnTo>
                    <a:pt x="2952242" y="140589"/>
                  </a:lnTo>
                  <a:lnTo>
                    <a:pt x="2953131" y="135509"/>
                  </a:lnTo>
                  <a:lnTo>
                    <a:pt x="2952877" y="129159"/>
                  </a:lnTo>
                  <a:lnTo>
                    <a:pt x="2952496" y="122809"/>
                  </a:lnTo>
                  <a:lnTo>
                    <a:pt x="2951734" y="116459"/>
                  </a:lnTo>
                  <a:lnTo>
                    <a:pt x="2950464" y="110109"/>
                  </a:lnTo>
                  <a:lnTo>
                    <a:pt x="2948813" y="102489"/>
                  </a:lnTo>
                  <a:lnTo>
                    <a:pt x="2947797" y="96139"/>
                  </a:lnTo>
                  <a:lnTo>
                    <a:pt x="2947035" y="84709"/>
                  </a:lnTo>
                  <a:lnTo>
                    <a:pt x="2948686" y="80899"/>
                  </a:lnTo>
                  <a:lnTo>
                    <a:pt x="2952242" y="78359"/>
                  </a:lnTo>
                  <a:lnTo>
                    <a:pt x="2952623" y="78359"/>
                  </a:lnTo>
                  <a:lnTo>
                    <a:pt x="2955798" y="77089"/>
                  </a:lnTo>
                  <a:lnTo>
                    <a:pt x="2959100" y="77089"/>
                  </a:lnTo>
                  <a:lnTo>
                    <a:pt x="2962402" y="78359"/>
                  </a:lnTo>
                  <a:lnTo>
                    <a:pt x="2965831" y="79629"/>
                  </a:lnTo>
                  <a:lnTo>
                    <a:pt x="2977946" y="113919"/>
                  </a:lnTo>
                  <a:lnTo>
                    <a:pt x="2977896" y="117729"/>
                  </a:lnTo>
                  <a:lnTo>
                    <a:pt x="2977642" y="122809"/>
                  </a:lnTo>
                  <a:lnTo>
                    <a:pt x="3000121" y="122809"/>
                  </a:lnTo>
                  <a:lnTo>
                    <a:pt x="3000641" y="116459"/>
                  </a:lnTo>
                  <a:lnTo>
                    <a:pt x="3000692" y="113919"/>
                  </a:lnTo>
                  <a:close/>
                </a:path>
                <a:path w="3209925" h="1757679">
                  <a:moveTo>
                    <a:pt x="3069463" y="157099"/>
                  </a:moveTo>
                  <a:lnTo>
                    <a:pt x="3064586" y="148209"/>
                  </a:lnTo>
                  <a:lnTo>
                    <a:pt x="3056255" y="132969"/>
                  </a:lnTo>
                  <a:lnTo>
                    <a:pt x="3027172" y="148209"/>
                  </a:lnTo>
                  <a:lnTo>
                    <a:pt x="3019806" y="134239"/>
                  </a:lnTo>
                  <a:lnTo>
                    <a:pt x="2998978" y="145669"/>
                  </a:lnTo>
                  <a:lnTo>
                    <a:pt x="3006217" y="159639"/>
                  </a:lnTo>
                  <a:lnTo>
                    <a:pt x="2950464" y="190119"/>
                  </a:lnTo>
                  <a:lnTo>
                    <a:pt x="2930156" y="218059"/>
                  </a:lnTo>
                  <a:lnTo>
                    <a:pt x="2930791" y="224409"/>
                  </a:lnTo>
                  <a:lnTo>
                    <a:pt x="2953258" y="256159"/>
                  </a:lnTo>
                  <a:lnTo>
                    <a:pt x="2973070" y="245999"/>
                  </a:lnTo>
                  <a:lnTo>
                    <a:pt x="2970530" y="243459"/>
                  </a:lnTo>
                  <a:lnTo>
                    <a:pt x="2968371" y="242189"/>
                  </a:lnTo>
                  <a:lnTo>
                    <a:pt x="2966339" y="239649"/>
                  </a:lnTo>
                  <a:lnTo>
                    <a:pt x="2964434" y="237109"/>
                  </a:lnTo>
                  <a:lnTo>
                    <a:pt x="2962783" y="234569"/>
                  </a:lnTo>
                  <a:lnTo>
                    <a:pt x="2958973" y="228219"/>
                  </a:lnTo>
                  <a:lnTo>
                    <a:pt x="2958211" y="224409"/>
                  </a:lnTo>
                  <a:lnTo>
                    <a:pt x="2959100" y="220599"/>
                  </a:lnTo>
                  <a:lnTo>
                    <a:pt x="2959989" y="218059"/>
                  </a:lnTo>
                  <a:lnTo>
                    <a:pt x="2962783" y="214249"/>
                  </a:lnTo>
                  <a:lnTo>
                    <a:pt x="3019425" y="183769"/>
                  </a:lnTo>
                  <a:lnTo>
                    <a:pt x="3034919" y="212979"/>
                  </a:lnTo>
                  <a:lnTo>
                    <a:pt x="3055874" y="201549"/>
                  </a:lnTo>
                  <a:lnTo>
                    <a:pt x="3046438" y="183769"/>
                  </a:lnTo>
                  <a:lnTo>
                    <a:pt x="3040380" y="172339"/>
                  </a:lnTo>
                  <a:lnTo>
                    <a:pt x="3069463" y="157099"/>
                  </a:lnTo>
                  <a:close/>
                </a:path>
                <a:path w="3209925" h="1757679">
                  <a:moveTo>
                    <a:pt x="3102241" y="298069"/>
                  </a:moveTo>
                  <a:lnTo>
                    <a:pt x="3089910" y="259969"/>
                  </a:lnTo>
                  <a:lnTo>
                    <a:pt x="3078861" y="245999"/>
                  </a:lnTo>
                  <a:lnTo>
                    <a:pt x="3073781" y="239649"/>
                  </a:lnTo>
                  <a:lnTo>
                    <a:pt x="3068447" y="234569"/>
                  </a:lnTo>
                  <a:lnTo>
                    <a:pt x="3062732" y="230759"/>
                  </a:lnTo>
                  <a:lnTo>
                    <a:pt x="3046857" y="248539"/>
                  </a:lnTo>
                  <a:lnTo>
                    <a:pt x="3051429" y="251079"/>
                  </a:lnTo>
                  <a:lnTo>
                    <a:pt x="3055620" y="254889"/>
                  </a:lnTo>
                  <a:lnTo>
                    <a:pt x="3063240" y="263779"/>
                  </a:lnTo>
                  <a:lnTo>
                    <a:pt x="3066669" y="268859"/>
                  </a:lnTo>
                  <a:lnTo>
                    <a:pt x="3069971" y="275209"/>
                  </a:lnTo>
                  <a:lnTo>
                    <a:pt x="3074543" y="282829"/>
                  </a:lnTo>
                  <a:lnTo>
                    <a:pt x="3076067" y="290449"/>
                  </a:lnTo>
                  <a:lnTo>
                    <a:pt x="3074670" y="296799"/>
                  </a:lnTo>
                  <a:lnTo>
                    <a:pt x="3073146" y="304419"/>
                  </a:lnTo>
                  <a:lnTo>
                    <a:pt x="3068828" y="309499"/>
                  </a:lnTo>
                  <a:lnTo>
                    <a:pt x="3061462" y="313309"/>
                  </a:lnTo>
                  <a:lnTo>
                    <a:pt x="3059430" y="314579"/>
                  </a:lnTo>
                  <a:lnTo>
                    <a:pt x="3045536" y="279019"/>
                  </a:lnTo>
                  <a:lnTo>
                    <a:pt x="3042793" y="274523"/>
                  </a:lnTo>
                  <a:lnTo>
                    <a:pt x="3042793" y="323469"/>
                  </a:lnTo>
                  <a:lnTo>
                    <a:pt x="3036824" y="327279"/>
                  </a:lnTo>
                  <a:lnTo>
                    <a:pt x="3029966" y="331089"/>
                  </a:lnTo>
                  <a:lnTo>
                    <a:pt x="3023108" y="331089"/>
                  </a:lnTo>
                  <a:lnTo>
                    <a:pt x="3009392" y="324739"/>
                  </a:lnTo>
                  <a:lnTo>
                    <a:pt x="3003677" y="319659"/>
                  </a:lnTo>
                  <a:lnTo>
                    <a:pt x="2999105" y="310769"/>
                  </a:lnTo>
                  <a:lnTo>
                    <a:pt x="2995930" y="305689"/>
                  </a:lnTo>
                  <a:lnTo>
                    <a:pt x="2994660" y="299339"/>
                  </a:lnTo>
                  <a:lnTo>
                    <a:pt x="2995930" y="289179"/>
                  </a:lnTo>
                  <a:lnTo>
                    <a:pt x="2998724" y="285369"/>
                  </a:lnTo>
                  <a:lnTo>
                    <a:pt x="3003677" y="281559"/>
                  </a:lnTo>
                  <a:lnTo>
                    <a:pt x="3004058" y="281559"/>
                  </a:lnTo>
                  <a:lnTo>
                    <a:pt x="3009265" y="279019"/>
                  </a:lnTo>
                  <a:lnTo>
                    <a:pt x="3014472" y="279019"/>
                  </a:lnTo>
                  <a:lnTo>
                    <a:pt x="3024886" y="284099"/>
                  </a:lnTo>
                  <a:lnTo>
                    <a:pt x="3042285" y="319659"/>
                  </a:lnTo>
                  <a:lnTo>
                    <a:pt x="3042793" y="323469"/>
                  </a:lnTo>
                  <a:lnTo>
                    <a:pt x="3042793" y="274523"/>
                  </a:lnTo>
                  <a:lnTo>
                    <a:pt x="3014903" y="253619"/>
                  </a:lnTo>
                  <a:lnTo>
                    <a:pt x="3006877" y="253619"/>
                  </a:lnTo>
                  <a:lnTo>
                    <a:pt x="2998520" y="254889"/>
                  </a:lnTo>
                  <a:lnTo>
                    <a:pt x="2989834" y="258699"/>
                  </a:lnTo>
                  <a:lnTo>
                    <a:pt x="2989326" y="258699"/>
                  </a:lnTo>
                  <a:lnTo>
                    <a:pt x="2970657" y="290449"/>
                  </a:lnTo>
                  <a:lnTo>
                    <a:pt x="2971482" y="298069"/>
                  </a:lnTo>
                  <a:lnTo>
                    <a:pt x="2992755" y="332359"/>
                  </a:lnTo>
                  <a:lnTo>
                    <a:pt x="2998597" y="336169"/>
                  </a:lnTo>
                  <a:lnTo>
                    <a:pt x="3004820" y="338709"/>
                  </a:lnTo>
                  <a:lnTo>
                    <a:pt x="3011170" y="339979"/>
                  </a:lnTo>
                  <a:lnTo>
                    <a:pt x="2998089" y="347599"/>
                  </a:lnTo>
                  <a:lnTo>
                    <a:pt x="3074035" y="337439"/>
                  </a:lnTo>
                  <a:lnTo>
                    <a:pt x="3097644" y="314579"/>
                  </a:lnTo>
                  <a:lnTo>
                    <a:pt x="3100705" y="308229"/>
                  </a:lnTo>
                  <a:lnTo>
                    <a:pt x="3102241" y="298069"/>
                  </a:lnTo>
                  <a:close/>
                </a:path>
                <a:path w="3209925" h="1757679">
                  <a:moveTo>
                    <a:pt x="3177159" y="355219"/>
                  </a:moveTo>
                  <a:lnTo>
                    <a:pt x="3172333" y="346329"/>
                  </a:lnTo>
                  <a:lnTo>
                    <a:pt x="3164078" y="331089"/>
                  </a:lnTo>
                  <a:lnTo>
                    <a:pt x="3134868" y="346329"/>
                  </a:lnTo>
                  <a:lnTo>
                    <a:pt x="3127629" y="332359"/>
                  </a:lnTo>
                  <a:lnTo>
                    <a:pt x="3106674" y="343789"/>
                  </a:lnTo>
                  <a:lnTo>
                    <a:pt x="3114040" y="357759"/>
                  </a:lnTo>
                  <a:lnTo>
                    <a:pt x="3058160" y="388239"/>
                  </a:lnTo>
                  <a:lnTo>
                    <a:pt x="3037929" y="416179"/>
                  </a:lnTo>
                  <a:lnTo>
                    <a:pt x="3038564" y="422529"/>
                  </a:lnTo>
                  <a:lnTo>
                    <a:pt x="3040494" y="428879"/>
                  </a:lnTo>
                  <a:lnTo>
                    <a:pt x="3043682" y="435229"/>
                  </a:lnTo>
                  <a:lnTo>
                    <a:pt x="3046095" y="440309"/>
                  </a:lnTo>
                  <a:lnTo>
                    <a:pt x="3048762" y="444119"/>
                  </a:lnTo>
                  <a:lnTo>
                    <a:pt x="3051683" y="446659"/>
                  </a:lnTo>
                  <a:lnTo>
                    <a:pt x="3054604" y="450469"/>
                  </a:lnTo>
                  <a:lnTo>
                    <a:pt x="3057652" y="451739"/>
                  </a:lnTo>
                  <a:lnTo>
                    <a:pt x="3060954" y="454279"/>
                  </a:lnTo>
                  <a:lnTo>
                    <a:pt x="3080893" y="444119"/>
                  </a:lnTo>
                  <a:lnTo>
                    <a:pt x="3078353" y="441579"/>
                  </a:lnTo>
                  <a:lnTo>
                    <a:pt x="3076067" y="440309"/>
                  </a:lnTo>
                  <a:lnTo>
                    <a:pt x="3072257" y="435229"/>
                  </a:lnTo>
                  <a:lnTo>
                    <a:pt x="3070479" y="432689"/>
                  </a:lnTo>
                  <a:lnTo>
                    <a:pt x="3069082" y="430149"/>
                  </a:lnTo>
                  <a:lnTo>
                    <a:pt x="3066796" y="426339"/>
                  </a:lnTo>
                  <a:lnTo>
                    <a:pt x="3127248" y="381889"/>
                  </a:lnTo>
                  <a:lnTo>
                    <a:pt x="3142742" y="411099"/>
                  </a:lnTo>
                  <a:lnTo>
                    <a:pt x="3163570" y="399669"/>
                  </a:lnTo>
                  <a:lnTo>
                    <a:pt x="3154134" y="381889"/>
                  </a:lnTo>
                  <a:lnTo>
                    <a:pt x="3148076" y="370459"/>
                  </a:lnTo>
                  <a:lnTo>
                    <a:pt x="3177159" y="355219"/>
                  </a:lnTo>
                  <a:close/>
                </a:path>
                <a:path w="3209925" h="1757679">
                  <a:moveTo>
                    <a:pt x="3209836" y="489839"/>
                  </a:moveTo>
                  <a:lnTo>
                    <a:pt x="3208655" y="482219"/>
                  </a:lnTo>
                  <a:lnTo>
                    <a:pt x="3206127" y="473329"/>
                  </a:lnTo>
                  <a:lnTo>
                    <a:pt x="3202305" y="464439"/>
                  </a:lnTo>
                  <a:lnTo>
                    <a:pt x="3199574" y="460629"/>
                  </a:lnTo>
                  <a:lnTo>
                    <a:pt x="3197758" y="458089"/>
                  </a:lnTo>
                  <a:lnTo>
                    <a:pt x="3192526" y="451739"/>
                  </a:lnTo>
                  <a:lnTo>
                    <a:pt x="3187319" y="447268"/>
                  </a:lnTo>
                  <a:lnTo>
                    <a:pt x="3187319" y="491109"/>
                  </a:lnTo>
                  <a:lnTo>
                    <a:pt x="3184525" y="498729"/>
                  </a:lnTo>
                  <a:lnTo>
                    <a:pt x="3181858" y="506349"/>
                  </a:lnTo>
                  <a:lnTo>
                    <a:pt x="3176651" y="512699"/>
                  </a:lnTo>
                  <a:lnTo>
                    <a:pt x="3169031" y="517779"/>
                  </a:lnTo>
                  <a:lnTo>
                    <a:pt x="3144253" y="472059"/>
                  </a:lnTo>
                  <a:lnTo>
                    <a:pt x="3139440" y="463169"/>
                  </a:lnTo>
                  <a:lnTo>
                    <a:pt x="3146082" y="460629"/>
                  </a:lnTo>
                  <a:lnTo>
                    <a:pt x="3158655" y="460629"/>
                  </a:lnTo>
                  <a:lnTo>
                    <a:pt x="3164586" y="461899"/>
                  </a:lnTo>
                  <a:lnTo>
                    <a:pt x="3172206" y="463169"/>
                  </a:lnTo>
                  <a:lnTo>
                    <a:pt x="3178175" y="468249"/>
                  </a:lnTo>
                  <a:lnTo>
                    <a:pt x="3186557" y="483489"/>
                  </a:lnTo>
                  <a:lnTo>
                    <a:pt x="3187319" y="491109"/>
                  </a:lnTo>
                  <a:lnTo>
                    <a:pt x="3187319" y="447268"/>
                  </a:lnTo>
                  <a:lnTo>
                    <a:pt x="3158210" y="435229"/>
                  </a:lnTo>
                  <a:lnTo>
                    <a:pt x="3142399" y="435229"/>
                  </a:lnTo>
                  <a:lnTo>
                    <a:pt x="3104159" y="454279"/>
                  </a:lnTo>
                  <a:lnTo>
                    <a:pt x="3098419" y="459359"/>
                  </a:lnTo>
                  <a:lnTo>
                    <a:pt x="3085198" y="498729"/>
                  </a:lnTo>
                  <a:lnTo>
                    <a:pt x="3085452" y="503809"/>
                  </a:lnTo>
                  <a:lnTo>
                    <a:pt x="3101949" y="540639"/>
                  </a:lnTo>
                  <a:lnTo>
                    <a:pt x="3136646" y="559689"/>
                  </a:lnTo>
                  <a:lnTo>
                    <a:pt x="3141472" y="539369"/>
                  </a:lnTo>
                  <a:lnTo>
                    <a:pt x="3135122" y="536829"/>
                  </a:lnTo>
                  <a:lnTo>
                    <a:pt x="3129661" y="534289"/>
                  </a:lnTo>
                  <a:lnTo>
                    <a:pt x="3107563" y="501269"/>
                  </a:lnTo>
                  <a:lnTo>
                    <a:pt x="3109214" y="493649"/>
                  </a:lnTo>
                  <a:lnTo>
                    <a:pt x="3111042" y="487299"/>
                  </a:lnTo>
                  <a:lnTo>
                    <a:pt x="3114052" y="482219"/>
                  </a:lnTo>
                  <a:lnTo>
                    <a:pt x="3118231" y="477139"/>
                  </a:lnTo>
                  <a:lnTo>
                    <a:pt x="3123565" y="472059"/>
                  </a:lnTo>
                  <a:lnTo>
                    <a:pt x="3165983" y="550799"/>
                  </a:lnTo>
                  <a:lnTo>
                    <a:pt x="3170809" y="548259"/>
                  </a:lnTo>
                  <a:lnTo>
                    <a:pt x="3202597" y="519049"/>
                  </a:lnTo>
                  <a:lnTo>
                    <a:pt x="3203257" y="517779"/>
                  </a:lnTo>
                  <a:lnTo>
                    <a:pt x="3205950" y="512699"/>
                  </a:lnTo>
                  <a:lnTo>
                    <a:pt x="3208312" y="505079"/>
                  </a:lnTo>
                  <a:lnTo>
                    <a:pt x="3209671" y="497459"/>
                  </a:lnTo>
                  <a:lnTo>
                    <a:pt x="3209836" y="489839"/>
                  </a:lnTo>
                  <a:close/>
                </a:path>
              </a:pathLst>
            </a:custGeom>
            <a:solidFill>
              <a:srgbClr val="A62D5C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08583" y="3289680"/>
            <a:ext cx="2708529" cy="274320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4164830" y="3723453"/>
            <a:ext cx="2214232" cy="2569225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74261" y="549859"/>
            <a:ext cx="4599559" cy="548944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1788414" y="4457953"/>
            <a:ext cx="2389759" cy="786892"/>
            <a:chOff x="1788414" y="4457953"/>
            <a:chExt cx="2389759" cy="786892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10512" y="4457953"/>
              <a:ext cx="2367661" cy="3048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10512" y="4762753"/>
              <a:ext cx="1443355" cy="30480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788414" y="5244845"/>
              <a:ext cx="1146175" cy="0"/>
            </a:xfrm>
            <a:custGeom>
              <a:avLst/>
              <a:gdLst/>
              <a:ahLst/>
              <a:cxnLst/>
              <a:rect l="l" t="t" r="r" b="b"/>
              <a:pathLst>
                <a:path w="1146175">
                  <a:moveTo>
                    <a:pt x="0" y="0"/>
                  </a:moveTo>
                  <a:lnTo>
                    <a:pt x="1145667" y="0"/>
                  </a:lnTo>
                </a:path>
              </a:pathLst>
            </a:custGeom>
            <a:ln w="25908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1797811" y="1904822"/>
            <a:ext cx="805942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function</a:t>
            </a:r>
            <a:r>
              <a:rPr sz="2400" spc="-4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795E25"/>
                </a:solidFill>
                <a:latin typeface="Courier New" panose="02070309020205020404"/>
                <a:cs typeface="Courier New" panose="02070309020205020404"/>
              </a:rPr>
              <a:t>myReducer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(</a:t>
            </a:r>
            <a:r>
              <a:rPr sz="2400" spc="-5" dirty="0">
                <a:solidFill>
                  <a:srgbClr val="000F80"/>
                </a:solidFill>
                <a:latin typeface="Courier New" panose="02070309020205020404"/>
                <a:cs typeface="Courier New" panose="02070309020205020404"/>
              </a:rPr>
              <a:t>state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,</a:t>
            </a:r>
            <a:r>
              <a:rPr sz="2400" spc="-4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000F80"/>
                </a:solidFill>
                <a:latin typeface="Courier New" panose="02070309020205020404"/>
                <a:cs typeface="Courier New" panose="02070309020205020404"/>
              </a:rPr>
              <a:t>action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)</a:t>
            </a:r>
            <a:r>
              <a:rPr sz="2400" spc="-3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latin typeface="Courier New" panose="02070309020205020404"/>
                <a:cs typeface="Courier New" panose="02070309020205020404"/>
              </a:rPr>
              <a:t>{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378460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400" spc="-25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Return</a:t>
            </a:r>
            <a:r>
              <a:rPr sz="2400" spc="-25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new</a:t>
            </a:r>
            <a:r>
              <a:rPr sz="2400" spc="-25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state</a:t>
            </a:r>
            <a:r>
              <a:rPr sz="2400" spc="-35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based</a:t>
            </a:r>
            <a:r>
              <a:rPr sz="2400" spc="-25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on</a:t>
            </a:r>
            <a:r>
              <a:rPr sz="2400" spc="-10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action</a:t>
            </a:r>
            <a:r>
              <a:rPr sz="2400" spc="-35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passed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874261" y="549859"/>
            <a:ext cx="4599559" cy="548944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5004053" y="3305047"/>
            <a:ext cx="1482090" cy="303530"/>
          </a:xfrm>
          <a:custGeom>
            <a:avLst/>
            <a:gdLst/>
            <a:ahLst/>
            <a:cxnLst/>
            <a:rect l="l" t="t" r="r" b="b"/>
            <a:pathLst>
              <a:path w="1482089" h="303529">
                <a:moveTo>
                  <a:pt x="727606" y="162510"/>
                </a:moveTo>
                <a:lnTo>
                  <a:pt x="728683" y="168298"/>
                </a:lnTo>
                <a:lnTo>
                  <a:pt x="729615" y="173609"/>
                </a:lnTo>
                <a:lnTo>
                  <a:pt x="729996" y="175005"/>
                </a:lnTo>
                <a:lnTo>
                  <a:pt x="730758" y="176149"/>
                </a:lnTo>
                <a:lnTo>
                  <a:pt x="733933" y="182117"/>
                </a:lnTo>
                <a:lnTo>
                  <a:pt x="734949" y="183641"/>
                </a:lnTo>
                <a:lnTo>
                  <a:pt x="735584" y="184403"/>
                </a:lnTo>
                <a:lnTo>
                  <a:pt x="740663" y="190246"/>
                </a:lnTo>
                <a:lnTo>
                  <a:pt x="741172" y="190880"/>
                </a:lnTo>
                <a:lnTo>
                  <a:pt x="741807" y="191388"/>
                </a:lnTo>
                <a:lnTo>
                  <a:pt x="742315" y="191897"/>
                </a:lnTo>
                <a:lnTo>
                  <a:pt x="750697" y="198500"/>
                </a:lnTo>
                <a:lnTo>
                  <a:pt x="785749" y="216915"/>
                </a:lnTo>
                <a:lnTo>
                  <a:pt x="834771" y="233679"/>
                </a:lnTo>
                <a:lnTo>
                  <a:pt x="874903" y="244348"/>
                </a:lnTo>
                <a:lnTo>
                  <a:pt x="920242" y="254253"/>
                </a:lnTo>
                <a:lnTo>
                  <a:pt x="970534" y="263525"/>
                </a:lnTo>
                <a:lnTo>
                  <a:pt x="1053592" y="276098"/>
                </a:lnTo>
                <a:lnTo>
                  <a:pt x="1144651" y="286512"/>
                </a:lnTo>
                <a:lnTo>
                  <a:pt x="1208913" y="292226"/>
                </a:lnTo>
                <a:lnTo>
                  <a:pt x="1275461" y="296925"/>
                </a:lnTo>
                <a:lnTo>
                  <a:pt x="1343406" y="300227"/>
                </a:lnTo>
                <a:lnTo>
                  <a:pt x="1412494" y="302387"/>
                </a:lnTo>
                <a:lnTo>
                  <a:pt x="1481836" y="303149"/>
                </a:lnTo>
                <a:lnTo>
                  <a:pt x="1482090" y="277240"/>
                </a:lnTo>
                <a:lnTo>
                  <a:pt x="1412748" y="276478"/>
                </a:lnTo>
                <a:lnTo>
                  <a:pt x="1344168" y="274319"/>
                </a:lnTo>
                <a:lnTo>
                  <a:pt x="1276731" y="271017"/>
                </a:lnTo>
                <a:lnTo>
                  <a:pt x="1210818" y="266446"/>
                </a:lnTo>
                <a:lnTo>
                  <a:pt x="1147191" y="260730"/>
                </a:lnTo>
                <a:lnTo>
                  <a:pt x="1086104" y="254000"/>
                </a:lnTo>
                <a:lnTo>
                  <a:pt x="1001013" y="242315"/>
                </a:lnTo>
                <a:lnTo>
                  <a:pt x="949325" y="233552"/>
                </a:lnTo>
                <a:lnTo>
                  <a:pt x="902335" y="223900"/>
                </a:lnTo>
                <a:lnTo>
                  <a:pt x="860551" y="213994"/>
                </a:lnTo>
                <a:lnTo>
                  <a:pt x="808863" y="198119"/>
                </a:lnTo>
                <a:lnTo>
                  <a:pt x="772795" y="181863"/>
                </a:lnTo>
                <a:lnTo>
                  <a:pt x="760446" y="173227"/>
                </a:lnTo>
                <a:lnTo>
                  <a:pt x="760222" y="173227"/>
                </a:lnTo>
                <a:lnTo>
                  <a:pt x="758571" y="171703"/>
                </a:lnTo>
                <a:lnTo>
                  <a:pt x="758896" y="171703"/>
                </a:lnTo>
                <a:lnTo>
                  <a:pt x="757129" y="169672"/>
                </a:lnTo>
                <a:lnTo>
                  <a:pt x="756666" y="169672"/>
                </a:lnTo>
                <a:lnTo>
                  <a:pt x="755311" y="167639"/>
                </a:lnTo>
                <a:lnTo>
                  <a:pt x="754888" y="167639"/>
                </a:lnTo>
                <a:lnTo>
                  <a:pt x="753716" y="164337"/>
                </a:lnTo>
                <a:lnTo>
                  <a:pt x="728599" y="164337"/>
                </a:lnTo>
                <a:lnTo>
                  <a:pt x="727606" y="162510"/>
                </a:lnTo>
                <a:close/>
              </a:path>
              <a:path w="1482089" h="303529">
                <a:moveTo>
                  <a:pt x="758571" y="171703"/>
                </a:moveTo>
                <a:lnTo>
                  <a:pt x="760222" y="173227"/>
                </a:lnTo>
                <a:lnTo>
                  <a:pt x="759681" y="172605"/>
                </a:lnTo>
                <a:lnTo>
                  <a:pt x="758571" y="171703"/>
                </a:lnTo>
                <a:close/>
              </a:path>
              <a:path w="1482089" h="303529">
                <a:moveTo>
                  <a:pt x="759681" y="172605"/>
                </a:moveTo>
                <a:lnTo>
                  <a:pt x="760222" y="173227"/>
                </a:lnTo>
                <a:lnTo>
                  <a:pt x="760446" y="173227"/>
                </a:lnTo>
                <a:lnTo>
                  <a:pt x="759681" y="172605"/>
                </a:lnTo>
                <a:close/>
              </a:path>
              <a:path w="1482089" h="303529">
                <a:moveTo>
                  <a:pt x="758896" y="171703"/>
                </a:moveTo>
                <a:lnTo>
                  <a:pt x="758571" y="171703"/>
                </a:lnTo>
                <a:lnTo>
                  <a:pt x="759681" y="172605"/>
                </a:lnTo>
                <a:lnTo>
                  <a:pt x="758896" y="171703"/>
                </a:lnTo>
                <a:close/>
              </a:path>
              <a:path w="1482089" h="303529">
                <a:moveTo>
                  <a:pt x="755142" y="167386"/>
                </a:moveTo>
                <a:lnTo>
                  <a:pt x="756666" y="169672"/>
                </a:lnTo>
                <a:lnTo>
                  <a:pt x="755935" y="168298"/>
                </a:lnTo>
                <a:lnTo>
                  <a:pt x="755142" y="167386"/>
                </a:lnTo>
                <a:close/>
              </a:path>
              <a:path w="1482089" h="303529">
                <a:moveTo>
                  <a:pt x="755935" y="168298"/>
                </a:moveTo>
                <a:lnTo>
                  <a:pt x="756666" y="169672"/>
                </a:lnTo>
                <a:lnTo>
                  <a:pt x="757129" y="169672"/>
                </a:lnTo>
                <a:lnTo>
                  <a:pt x="755935" y="168298"/>
                </a:lnTo>
                <a:close/>
              </a:path>
              <a:path w="1482089" h="303529">
                <a:moveTo>
                  <a:pt x="755450" y="167386"/>
                </a:moveTo>
                <a:lnTo>
                  <a:pt x="755142" y="167386"/>
                </a:lnTo>
                <a:lnTo>
                  <a:pt x="755935" y="168298"/>
                </a:lnTo>
                <a:lnTo>
                  <a:pt x="755450" y="167386"/>
                </a:lnTo>
                <a:close/>
              </a:path>
              <a:path w="1482089" h="303529">
                <a:moveTo>
                  <a:pt x="753491" y="163702"/>
                </a:moveTo>
                <a:lnTo>
                  <a:pt x="754888" y="167639"/>
                </a:lnTo>
                <a:lnTo>
                  <a:pt x="754482" y="165566"/>
                </a:lnTo>
                <a:lnTo>
                  <a:pt x="753491" y="163702"/>
                </a:lnTo>
                <a:close/>
              </a:path>
              <a:path w="1482089" h="303529">
                <a:moveTo>
                  <a:pt x="754482" y="165566"/>
                </a:moveTo>
                <a:lnTo>
                  <a:pt x="754888" y="167639"/>
                </a:lnTo>
                <a:lnTo>
                  <a:pt x="755311" y="167639"/>
                </a:lnTo>
                <a:lnTo>
                  <a:pt x="755142" y="167386"/>
                </a:lnTo>
                <a:lnTo>
                  <a:pt x="755450" y="167386"/>
                </a:lnTo>
                <a:lnTo>
                  <a:pt x="754482" y="165566"/>
                </a:lnTo>
                <a:close/>
              </a:path>
              <a:path w="1482089" h="303529">
                <a:moveTo>
                  <a:pt x="754117" y="163702"/>
                </a:moveTo>
                <a:lnTo>
                  <a:pt x="753491" y="163702"/>
                </a:lnTo>
                <a:lnTo>
                  <a:pt x="754482" y="165566"/>
                </a:lnTo>
                <a:lnTo>
                  <a:pt x="754117" y="163702"/>
                </a:lnTo>
                <a:close/>
              </a:path>
              <a:path w="1482089" h="303529">
                <a:moveTo>
                  <a:pt x="727201" y="160400"/>
                </a:moveTo>
                <a:lnTo>
                  <a:pt x="727606" y="162510"/>
                </a:lnTo>
                <a:lnTo>
                  <a:pt x="728599" y="164337"/>
                </a:lnTo>
                <a:lnTo>
                  <a:pt x="727201" y="160400"/>
                </a:lnTo>
                <a:close/>
              </a:path>
              <a:path w="1482089" h="303529">
                <a:moveTo>
                  <a:pt x="753507" y="160400"/>
                </a:moveTo>
                <a:lnTo>
                  <a:pt x="727201" y="160400"/>
                </a:lnTo>
                <a:lnTo>
                  <a:pt x="728599" y="164337"/>
                </a:lnTo>
                <a:lnTo>
                  <a:pt x="753716" y="164337"/>
                </a:lnTo>
                <a:lnTo>
                  <a:pt x="753491" y="163702"/>
                </a:lnTo>
                <a:lnTo>
                  <a:pt x="754117" y="163702"/>
                </a:lnTo>
                <a:lnTo>
                  <a:pt x="753745" y="161798"/>
                </a:lnTo>
                <a:lnTo>
                  <a:pt x="753507" y="160400"/>
                </a:lnTo>
                <a:close/>
              </a:path>
              <a:path w="1482089" h="303529">
                <a:moveTo>
                  <a:pt x="726168" y="159866"/>
                </a:moveTo>
                <a:lnTo>
                  <a:pt x="727606" y="162510"/>
                </a:lnTo>
                <a:lnTo>
                  <a:pt x="727274" y="160781"/>
                </a:lnTo>
                <a:lnTo>
                  <a:pt x="726948" y="160781"/>
                </a:lnTo>
                <a:lnTo>
                  <a:pt x="726168" y="159866"/>
                </a:lnTo>
                <a:close/>
              </a:path>
              <a:path w="1482089" h="303529">
                <a:moveTo>
                  <a:pt x="725424" y="158496"/>
                </a:moveTo>
                <a:lnTo>
                  <a:pt x="726168" y="159866"/>
                </a:lnTo>
                <a:lnTo>
                  <a:pt x="726948" y="160781"/>
                </a:lnTo>
                <a:lnTo>
                  <a:pt x="725424" y="158496"/>
                </a:lnTo>
                <a:close/>
              </a:path>
              <a:path w="1482089" h="303529">
                <a:moveTo>
                  <a:pt x="753182" y="158496"/>
                </a:moveTo>
                <a:lnTo>
                  <a:pt x="725424" y="158496"/>
                </a:lnTo>
                <a:lnTo>
                  <a:pt x="726948" y="160781"/>
                </a:lnTo>
                <a:lnTo>
                  <a:pt x="727274" y="160781"/>
                </a:lnTo>
                <a:lnTo>
                  <a:pt x="727201" y="160400"/>
                </a:lnTo>
                <a:lnTo>
                  <a:pt x="753507" y="160400"/>
                </a:lnTo>
                <a:lnTo>
                  <a:pt x="753182" y="158496"/>
                </a:lnTo>
                <a:close/>
              </a:path>
              <a:path w="1482089" h="303529">
                <a:moveTo>
                  <a:pt x="722733" y="155830"/>
                </a:moveTo>
                <a:lnTo>
                  <a:pt x="726168" y="159866"/>
                </a:lnTo>
                <a:lnTo>
                  <a:pt x="725424" y="158496"/>
                </a:lnTo>
                <a:lnTo>
                  <a:pt x="753182" y="158496"/>
                </a:lnTo>
                <a:lnTo>
                  <a:pt x="752837" y="156463"/>
                </a:lnTo>
                <a:lnTo>
                  <a:pt x="723519" y="156463"/>
                </a:lnTo>
                <a:lnTo>
                  <a:pt x="722733" y="155830"/>
                </a:lnTo>
                <a:close/>
              </a:path>
              <a:path w="1482089" h="303529">
                <a:moveTo>
                  <a:pt x="721868" y="154812"/>
                </a:moveTo>
                <a:lnTo>
                  <a:pt x="722733" y="155830"/>
                </a:lnTo>
                <a:lnTo>
                  <a:pt x="723519" y="156463"/>
                </a:lnTo>
                <a:lnTo>
                  <a:pt x="721868" y="154812"/>
                </a:lnTo>
                <a:close/>
              </a:path>
              <a:path w="1482089" h="303529">
                <a:moveTo>
                  <a:pt x="752544" y="154812"/>
                </a:moveTo>
                <a:lnTo>
                  <a:pt x="721868" y="154812"/>
                </a:lnTo>
                <a:lnTo>
                  <a:pt x="723519" y="156463"/>
                </a:lnTo>
                <a:lnTo>
                  <a:pt x="752837" y="156463"/>
                </a:lnTo>
                <a:lnTo>
                  <a:pt x="752544" y="154812"/>
                </a:lnTo>
                <a:close/>
              </a:path>
              <a:path w="1482089" h="303529">
                <a:moveTo>
                  <a:pt x="77890" y="26132"/>
                </a:moveTo>
                <a:lnTo>
                  <a:pt x="77551" y="52031"/>
                </a:lnTo>
                <a:lnTo>
                  <a:pt x="137541" y="53593"/>
                </a:lnTo>
                <a:lnTo>
                  <a:pt x="204978" y="57023"/>
                </a:lnTo>
                <a:lnTo>
                  <a:pt x="271018" y="61594"/>
                </a:lnTo>
                <a:lnTo>
                  <a:pt x="365633" y="70485"/>
                </a:lnTo>
                <a:lnTo>
                  <a:pt x="424942" y="77724"/>
                </a:lnTo>
                <a:lnTo>
                  <a:pt x="480822" y="85725"/>
                </a:lnTo>
                <a:lnTo>
                  <a:pt x="556641" y="99187"/>
                </a:lnTo>
                <a:lnTo>
                  <a:pt x="601091" y="108965"/>
                </a:lnTo>
                <a:lnTo>
                  <a:pt x="639953" y="119125"/>
                </a:lnTo>
                <a:lnTo>
                  <a:pt x="686435" y="135127"/>
                </a:lnTo>
                <a:lnTo>
                  <a:pt x="722733" y="155830"/>
                </a:lnTo>
                <a:lnTo>
                  <a:pt x="721868" y="154812"/>
                </a:lnTo>
                <a:lnTo>
                  <a:pt x="752544" y="154812"/>
                </a:lnTo>
                <a:lnTo>
                  <a:pt x="752475" y="154431"/>
                </a:lnTo>
                <a:lnTo>
                  <a:pt x="752094" y="153162"/>
                </a:lnTo>
                <a:lnTo>
                  <a:pt x="751332" y="151891"/>
                </a:lnTo>
                <a:lnTo>
                  <a:pt x="748157" y="146050"/>
                </a:lnTo>
                <a:lnTo>
                  <a:pt x="747649" y="145161"/>
                </a:lnTo>
                <a:lnTo>
                  <a:pt x="747141" y="144399"/>
                </a:lnTo>
                <a:lnTo>
                  <a:pt x="746506" y="143763"/>
                </a:lnTo>
                <a:lnTo>
                  <a:pt x="741426" y="137794"/>
                </a:lnTo>
                <a:lnTo>
                  <a:pt x="740283" y="136651"/>
                </a:lnTo>
                <a:lnTo>
                  <a:pt x="739775" y="136271"/>
                </a:lnTo>
                <a:lnTo>
                  <a:pt x="732536" y="130428"/>
                </a:lnTo>
                <a:lnTo>
                  <a:pt x="696976" y="111505"/>
                </a:lnTo>
                <a:lnTo>
                  <a:pt x="647573" y="94487"/>
                </a:lnTo>
                <a:lnTo>
                  <a:pt x="607441" y="83819"/>
                </a:lnTo>
                <a:lnTo>
                  <a:pt x="561975" y="73787"/>
                </a:lnTo>
                <a:lnTo>
                  <a:pt x="511810" y="64515"/>
                </a:lnTo>
                <a:lnTo>
                  <a:pt x="457200" y="56006"/>
                </a:lnTo>
                <a:lnTo>
                  <a:pt x="368554" y="44830"/>
                </a:lnTo>
                <a:lnTo>
                  <a:pt x="273176" y="35813"/>
                </a:lnTo>
                <a:lnTo>
                  <a:pt x="206883" y="31241"/>
                </a:lnTo>
                <a:lnTo>
                  <a:pt x="138811" y="27812"/>
                </a:lnTo>
                <a:lnTo>
                  <a:pt x="77890" y="26132"/>
                </a:lnTo>
                <a:close/>
              </a:path>
              <a:path w="1482089" h="303529">
                <a:moveTo>
                  <a:pt x="78232" y="0"/>
                </a:moveTo>
                <a:lnTo>
                  <a:pt x="0" y="37846"/>
                </a:lnTo>
                <a:lnTo>
                  <a:pt x="77216" y="77724"/>
                </a:lnTo>
                <a:lnTo>
                  <a:pt x="77551" y="52031"/>
                </a:lnTo>
                <a:lnTo>
                  <a:pt x="64388" y="51688"/>
                </a:lnTo>
                <a:lnTo>
                  <a:pt x="65150" y="25780"/>
                </a:lnTo>
                <a:lnTo>
                  <a:pt x="77894" y="25780"/>
                </a:lnTo>
                <a:lnTo>
                  <a:pt x="78232" y="0"/>
                </a:lnTo>
                <a:close/>
              </a:path>
              <a:path w="1482089" h="303529">
                <a:moveTo>
                  <a:pt x="65150" y="25780"/>
                </a:moveTo>
                <a:lnTo>
                  <a:pt x="64388" y="51688"/>
                </a:lnTo>
                <a:lnTo>
                  <a:pt x="77551" y="52031"/>
                </a:lnTo>
                <a:lnTo>
                  <a:pt x="77890" y="26132"/>
                </a:lnTo>
                <a:lnTo>
                  <a:pt x="65150" y="25780"/>
                </a:lnTo>
                <a:close/>
              </a:path>
              <a:path w="1482089" h="303529">
                <a:moveTo>
                  <a:pt x="77894" y="25780"/>
                </a:moveTo>
                <a:lnTo>
                  <a:pt x="65150" y="25780"/>
                </a:lnTo>
                <a:lnTo>
                  <a:pt x="77890" y="26132"/>
                </a:lnTo>
                <a:lnTo>
                  <a:pt x="77894" y="25780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76948" y="3441191"/>
            <a:ext cx="2668143" cy="30479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85266" y="1906270"/>
            <a:ext cx="641667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8460" marR="5080" indent="-36576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function</a:t>
            </a:r>
            <a:r>
              <a:rPr sz="2400" spc="-6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795E25"/>
                </a:solidFill>
                <a:latin typeface="Courier New" panose="02070309020205020404"/>
                <a:cs typeface="Courier New" panose="02070309020205020404"/>
              </a:rPr>
              <a:t>myReducer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(</a:t>
            </a:r>
            <a:r>
              <a:rPr sz="2400" spc="-5" dirty="0">
                <a:solidFill>
                  <a:srgbClr val="000F80"/>
                </a:solidFill>
                <a:latin typeface="Courier New" panose="02070309020205020404"/>
                <a:cs typeface="Courier New" panose="02070309020205020404"/>
              </a:rPr>
              <a:t>state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,</a:t>
            </a:r>
            <a:r>
              <a:rPr sz="2400" spc="-6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000F80"/>
                </a:solidFill>
                <a:latin typeface="Courier New" panose="02070309020205020404"/>
                <a:cs typeface="Courier New" panose="02070309020205020404"/>
              </a:rPr>
              <a:t>action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)</a:t>
            </a:r>
            <a:r>
              <a:rPr sz="2400" spc="-5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latin typeface="Courier New" panose="02070309020205020404"/>
                <a:cs typeface="Courier New" panose="02070309020205020404"/>
              </a:rPr>
              <a:t>{ </a:t>
            </a:r>
            <a:r>
              <a:rPr sz="2400" spc="-14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AE00DB"/>
                </a:solidFill>
                <a:latin typeface="Courier New" panose="02070309020205020404"/>
                <a:cs typeface="Courier New" panose="02070309020205020404"/>
              </a:rPr>
              <a:t>switch</a:t>
            </a:r>
            <a:r>
              <a:rPr sz="2400" spc="-45" dirty="0">
                <a:solidFill>
                  <a:srgbClr val="AE00D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(</a:t>
            </a:r>
            <a:r>
              <a:rPr sz="2400" spc="-5" dirty="0">
                <a:solidFill>
                  <a:srgbClr val="000F80"/>
                </a:solidFill>
                <a:latin typeface="Courier New" panose="02070309020205020404"/>
                <a:cs typeface="Courier New" panose="02070309020205020404"/>
              </a:rPr>
              <a:t>action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.</a:t>
            </a:r>
            <a:r>
              <a:rPr sz="2400" spc="-5" dirty="0">
                <a:solidFill>
                  <a:srgbClr val="000F80"/>
                </a:solidFill>
                <a:latin typeface="Courier New" panose="02070309020205020404"/>
                <a:cs typeface="Courier New" panose="02070309020205020404"/>
              </a:rPr>
              <a:t>type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)</a:t>
            </a:r>
            <a:r>
              <a:rPr sz="2400" spc="-4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latin typeface="Courier New" panose="02070309020205020404"/>
                <a:cs typeface="Courier New" panose="02070309020205020404"/>
              </a:rPr>
              <a:t>{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R="353060" algn="ctr">
              <a:lnSpc>
                <a:spcPct val="100000"/>
              </a:lnSpc>
            </a:pPr>
            <a:r>
              <a:rPr sz="2400" spc="-5" dirty="0">
                <a:solidFill>
                  <a:srgbClr val="AE00DB"/>
                </a:solidFill>
                <a:latin typeface="Courier New" panose="02070309020205020404"/>
                <a:cs typeface="Courier New" panose="02070309020205020404"/>
              </a:rPr>
              <a:t>case</a:t>
            </a:r>
            <a:r>
              <a:rPr sz="2400" spc="-55" dirty="0">
                <a:solidFill>
                  <a:srgbClr val="AE00D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A21515"/>
                </a:solidFill>
                <a:latin typeface="Courier New" panose="02070309020205020404"/>
                <a:cs typeface="Courier New" panose="02070309020205020404"/>
              </a:rPr>
              <a:t>"INCREMENT_COUNTER"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: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08226" y="3016757"/>
            <a:ext cx="3058795" cy="452755"/>
          </a:xfrm>
          <a:prstGeom prst="rect">
            <a:avLst/>
          </a:prstGeom>
          <a:ln w="25907">
            <a:solidFill>
              <a:srgbClr val="EF5A28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5725">
              <a:lnSpc>
                <a:spcPts val="2880"/>
              </a:lnSpc>
            </a:pPr>
            <a:r>
              <a:rPr sz="2400" spc="-5" dirty="0">
                <a:solidFill>
                  <a:srgbClr val="000F80"/>
                </a:solidFill>
                <a:latin typeface="Courier New" panose="02070309020205020404"/>
                <a:cs typeface="Courier New" panose="02070309020205020404"/>
              </a:rPr>
              <a:t>state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.</a:t>
            </a:r>
            <a:r>
              <a:rPr sz="2400" spc="-5" dirty="0">
                <a:solidFill>
                  <a:srgbClr val="000F80"/>
                </a:solidFill>
                <a:latin typeface="Courier New" panose="02070309020205020404"/>
                <a:cs typeface="Courier New" panose="02070309020205020404"/>
              </a:rPr>
              <a:t>counter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++;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85266" y="3369691"/>
            <a:ext cx="3496310" cy="1854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42950" marR="5080" indent="36576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AE00DB"/>
                </a:solidFill>
                <a:latin typeface="Courier New" panose="02070309020205020404"/>
                <a:cs typeface="Courier New" panose="02070309020205020404"/>
              </a:rPr>
              <a:t>return</a:t>
            </a:r>
            <a:r>
              <a:rPr sz="2400" spc="-110" dirty="0">
                <a:solidFill>
                  <a:srgbClr val="AE00D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000F80"/>
                </a:solidFill>
                <a:latin typeface="Courier New" panose="02070309020205020404"/>
                <a:cs typeface="Courier New" panose="02070309020205020404"/>
              </a:rPr>
              <a:t>state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; </a:t>
            </a:r>
            <a:r>
              <a:rPr sz="2400" spc="-14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AE00DB"/>
                </a:solidFill>
                <a:latin typeface="Courier New" panose="02070309020205020404"/>
                <a:cs typeface="Courier New" panose="02070309020205020404"/>
              </a:rPr>
              <a:t>default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: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108710">
              <a:lnSpc>
                <a:spcPct val="100000"/>
              </a:lnSpc>
            </a:pPr>
            <a:r>
              <a:rPr sz="2400" spc="-5" dirty="0">
                <a:solidFill>
                  <a:srgbClr val="AE00DB"/>
                </a:solidFill>
                <a:latin typeface="Courier New" panose="02070309020205020404"/>
                <a:cs typeface="Courier New" panose="02070309020205020404"/>
              </a:rPr>
              <a:t>return</a:t>
            </a:r>
            <a:r>
              <a:rPr sz="2400" spc="-105" dirty="0">
                <a:solidFill>
                  <a:srgbClr val="AE00D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000F80"/>
                </a:solidFill>
                <a:latin typeface="Courier New" panose="02070309020205020404"/>
                <a:cs typeface="Courier New" panose="02070309020205020404"/>
              </a:rPr>
              <a:t>state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378460">
              <a:lnSpc>
                <a:spcPct val="100000"/>
              </a:lnSpc>
            </a:pPr>
            <a:r>
              <a:rPr sz="2400" dirty="0"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874261" y="549859"/>
            <a:ext cx="4599559" cy="548944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023619" y="1596009"/>
            <a:ext cx="9885680" cy="2952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8460" marR="3474085" indent="-366395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function</a:t>
            </a:r>
            <a:r>
              <a:rPr sz="2400" spc="-6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795E25"/>
                </a:solidFill>
                <a:latin typeface="Courier New" panose="02070309020205020404"/>
                <a:cs typeface="Courier New" panose="02070309020205020404"/>
              </a:rPr>
              <a:t>myReducer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(</a:t>
            </a:r>
            <a:r>
              <a:rPr sz="2400" spc="-5" dirty="0">
                <a:solidFill>
                  <a:srgbClr val="000F80"/>
                </a:solidFill>
                <a:latin typeface="Courier New" panose="02070309020205020404"/>
                <a:cs typeface="Courier New" panose="02070309020205020404"/>
              </a:rPr>
              <a:t>state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,</a:t>
            </a:r>
            <a:r>
              <a:rPr sz="2400" spc="-6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000F80"/>
                </a:solidFill>
                <a:latin typeface="Courier New" panose="02070309020205020404"/>
                <a:cs typeface="Courier New" panose="02070309020205020404"/>
              </a:rPr>
              <a:t>action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)</a:t>
            </a:r>
            <a:r>
              <a:rPr sz="2400" spc="-5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latin typeface="Courier New" panose="02070309020205020404"/>
                <a:cs typeface="Courier New" panose="02070309020205020404"/>
              </a:rPr>
              <a:t>{ </a:t>
            </a:r>
            <a:r>
              <a:rPr sz="2400" spc="-14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AE00DB"/>
                </a:solidFill>
                <a:latin typeface="Courier New" panose="02070309020205020404"/>
                <a:cs typeface="Courier New" panose="02070309020205020404"/>
              </a:rPr>
              <a:t>switch</a:t>
            </a:r>
            <a:r>
              <a:rPr sz="2400" spc="-35" dirty="0">
                <a:solidFill>
                  <a:srgbClr val="AE00D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(</a:t>
            </a:r>
            <a:r>
              <a:rPr sz="2400" spc="-5" dirty="0">
                <a:solidFill>
                  <a:srgbClr val="000F80"/>
                </a:solidFill>
                <a:latin typeface="Courier New" panose="02070309020205020404"/>
                <a:cs typeface="Courier New" panose="02070309020205020404"/>
              </a:rPr>
              <a:t>action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.</a:t>
            </a:r>
            <a:r>
              <a:rPr sz="2400" spc="-5" dirty="0">
                <a:solidFill>
                  <a:srgbClr val="000F80"/>
                </a:solidFill>
                <a:latin typeface="Courier New" panose="02070309020205020404"/>
                <a:cs typeface="Courier New" panose="02070309020205020404"/>
              </a:rPr>
              <a:t>type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)</a:t>
            </a:r>
            <a:r>
              <a:rPr sz="2400" spc="-4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latin typeface="Courier New" panose="02070309020205020404"/>
                <a:cs typeface="Courier New" panose="02070309020205020404"/>
              </a:rPr>
              <a:t>{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742950">
              <a:lnSpc>
                <a:spcPct val="100000"/>
              </a:lnSpc>
            </a:pPr>
            <a:r>
              <a:rPr sz="2400" spc="-5" dirty="0">
                <a:solidFill>
                  <a:srgbClr val="AE00DB"/>
                </a:solidFill>
                <a:latin typeface="Courier New" panose="02070309020205020404"/>
                <a:cs typeface="Courier New" panose="02070309020205020404"/>
              </a:rPr>
              <a:t>case</a:t>
            </a:r>
            <a:r>
              <a:rPr sz="2400" spc="-80" dirty="0">
                <a:solidFill>
                  <a:srgbClr val="AE00D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A21515"/>
                </a:solidFill>
                <a:latin typeface="Courier New" panose="02070309020205020404"/>
                <a:cs typeface="Courier New" panose="02070309020205020404"/>
              </a:rPr>
              <a:t>"INCREMENT_COUNTER"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: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378460" marR="5080" indent="729615">
              <a:lnSpc>
                <a:spcPct val="100000"/>
              </a:lnSpc>
            </a:pPr>
            <a:r>
              <a:rPr sz="2400" spc="-5" dirty="0">
                <a:solidFill>
                  <a:srgbClr val="AE00DB"/>
                </a:solidFill>
                <a:latin typeface="Courier New" panose="02070309020205020404"/>
                <a:cs typeface="Courier New" panose="02070309020205020404"/>
              </a:rPr>
              <a:t>return</a:t>
            </a:r>
            <a:r>
              <a:rPr sz="2400" spc="-40" dirty="0">
                <a:solidFill>
                  <a:srgbClr val="AE00D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latin typeface="Courier New" panose="02070309020205020404"/>
                <a:cs typeface="Courier New" panose="02070309020205020404"/>
              </a:rPr>
              <a:t>{</a:t>
            </a:r>
            <a:r>
              <a:rPr sz="24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...</a:t>
            </a:r>
            <a:r>
              <a:rPr sz="2400" spc="-5" dirty="0">
                <a:solidFill>
                  <a:srgbClr val="000F80"/>
                </a:solidFill>
                <a:latin typeface="Courier New" panose="02070309020205020404"/>
                <a:cs typeface="Courier New" panose="02070309020205020404"/>
              </a:rPr>
              <a:t>state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,</a:t>
            </a:r>
            <a:r>
              <a:rPr sz="2400" spc="-3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000F80"/>
                </a:solidFill>
                <a:latin typeface="Courier New" panose="02070309020205020404"/>
                <a:cs typeface="Courier New" panose="02070309020205020404"/>
              </a:rPr>
              <a:t>counter:</a:t>
            </a:r>
            <a:r>
              <a:rPr sz="2400" spc="-35" dirty="0">
                <a:solidFill>
                  <a:srgbClr val="000F8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000F80"/>
                </a:solidFill>
                <a:latin typeface="Courier New" panose="02070309020205020404"/>
                <a:cs typeface="Courier New" panose="02070309020205020404"/>
              </a:rPr>
              <a:t>state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.</a:t>
            </a:r>
            <a:r>
              <a:rPr sz="2400" spc="-5" dirty="0">
                <a:solidFill>
                  <a:srgbClr val="000F80"/>
                </a:solidFill>
                <a:latin typeface="Courier New" panose="02070309020205020404"/>
                <a:cs typeface="Courier New" panose="02070309020205020404"/>
              </a:rPr>
              <a:t>counter</a:t>
            </a:r>
            <a:r>
              <a:rPr sz="2400" spc="-45" dirty="0">
                <a:solidFill>
                  <a:srgbClr val="000F8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latin typeface="Courier New" panose="02070309020205020404"/>
                <a:cs typeface="Courier New" panose="02070309020205020404"/>
              </a:rPr>
              <a:t>+</a:t>
            </a:r>
            <a:r>
              <a:rPr sz="24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09875A"/>
                </a:solidFill>
                <a:latin typeface="Courier New" panose="02070309020205020404"/>
                <a:cs typeface="Courier New" panose="02070309020205020404"/>
              </a:rPr>
              <a:t>1</a:t>
            </a:r>
            <a:r>
              <a:rPr sz="2400" spc="-25" dirty="0">
                <a:solidFill>
                  <a:srgbClr val="09875A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}; </a:t>
            </a:r>
            <a:r>
              <a:rPr sz="2400" spc="-14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AE00DB"/>
                </a:solidFill>
                <a:latin typeface="Courier New" panose="02070309020205020404"/>
                <a:cs typeface="Courier New" panose="02070309020205020404"/>
              </a:rPr>
              <a:t>default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: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742950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solidFill>
                  <a:srgbClr val="AE00DB"/>
                </a:solidFill>
                <a:latin typeface="Courier New" panose="02070309020205020404"/>
                <a:cs typeface="Courier New" panose="02070309020205020404"/>
              </a:rPr>
              <a:t>return</a:t>
            </a:r>
            <a:r>
              <a:rPr sz="2400" spc="-70" dirty="0">
                <a:solidFill>
                  <a:srgbClr val="AE00D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000F80"/>
                </a:solidFill>
                <a:latin typeface="Courier New" panose="02070309020205020404"/>
                <a:cs typeface="Courier New" panose="02070309020205020404"/>
              </a:rPr>
              <a:t>state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378460">
              <a:lnSpc>
                <a:spcPct val="100000"/>
              </a:lnSpc>
            </a:pPr>
            <a:r>
              <a:rPr sz="2400" dirty="0"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2A9FB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660269" y="3008960"/>
            <a:ext cx="7100316" cy="731824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4215" y="1848738"/>
            <a:ext cx="131445" cy="15538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800" spc="10" dirty="0">
                <a:solidFill>
                  <a:srgbClr val="EF5A28"/>
                </a:solidFill>
                <a:latin typeface="Wingdings" panose="05000000000000000000"/>
                <a:cs typeface="Wingdings" panose="05000000000000000000"/>
              </a:rPr>
              <a:t></a:t>
            </a:r>
            <a:endParaRPr sz="1800">
              <a:latin typeface="Wingdings" panose="05000000000000000000"/>
              <a:cs typeface="Wingdings" panose="05000000000000000000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450">
              <a:latin typeface="Wingdings" panose="05000000000000000000"/>
              <a:cs typeface="Wingdings" panose="05000000000000000000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10" dirty="0">
                <a:solidFill>
                  <a:srgbClr val="EF5A28"/>
                </a:solidFill>
                <a:latin typeface="Wingdings" panose="05000000000000000000"/>
                <a:cs typeface="Wingdings" panose="05000000000000000000"/>
              </a:rPr>
              <a:t></a:t>
            </a:r>
            <a:endParaRPr sz="1800">
              <a:latin typeface="Wingdings" panose="05000000000000000000"/>
              <a:cs typeface="Wingdings" panose="05000000000000000000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450">
              <a:latin typeface="Wingdings" panose="05000000000000000000"/>
              <a:cs typeface="Wingdings" panose="05000000000000000000"/>
            </a:endParaRPr>
          </a:p>
          <a:p>
            <a:pPr marL="12700">
              <a:lnSpc>
                <a:spcPct val="100000"/>
              </a:lnSpc>
            </a:pPr>
            <a:r>
              <a:rPr sz="1800" spc="10" dirty="0">
                <a:solidFill>
                  <a:srgbClr val="EF5A28"/>
                </a:solidFill>
                <a:latin typeface="Wingdings" panose="05000000000000000000"/>
                <a:cs typeface="Wingdings" panose="05000000000000000000"/>
              </a:rPr>
              <a:t></a:t>
            </a:r>
            <a:endParaRPr sz="1800">
              <a:latin typeface="Wingdings" panose="05000000000000000000"/>
              <a:cs typeface="Wingdings" panose="05000000000000000000"/>
            </a:endParaRPr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14095" y="1776095"/>
            <a:ext cx="3211322" cy="39623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095" y="2400630"/>
            <a:ext cx="3616833" cy="396544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914095" y="3026029"/>
            <a:ext cx="4055110" cy="396240"/>
            <a:chOff x="914095" y="3026029"/>
            <a:chExt cx="4055110" cy="396240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14095" y="3026029"/>
              <a:ext cx="1522857" cy="39623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67711" y="3026029"/>
              <a:ext cx="271272" cy="39623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403347" y="3026029"/>
              <a:ext cx="2565527" cy="396239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3453129" y="657428"/>
            <a:ext cx="5460365" cy="549275"/>
            <a:chOff x="3453129" y="657428"/>
            <a:chExt cx="5460365" cy="549275"/>
          </a:xfrm>
        </p:grpSpPr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453129" y="657428"/>
              <a:ext cx="2718180" cy="54894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035039" y="657428"/>
              <a:ext cx="2878200" cy="548944"/>
            </a:xfrm>
            <a:prstGeom prst="rect">
              <a:avLst/>
            </a:prstGeom>
          </p:spPr>
        </p:pic>
      </p:grpSp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379219" y="3389960"/>
            <a:ext cx="6844283" cy="6541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398264" y="2627376"/>
            <a:ext cx="3411220" cy="1186180"/>
          </a:xfrm>
          <a:custGeom>
            <a:avLst/>
            <a:gdLst/>
            <a:ahLst/>
            <a:cxnLst/>
            <a:rect l="l" t="t" r="r" b="b"/>
            <a:pathLst>
              <a:path w="3411220" h="1186179">
                <a:moveTo>
                  <a:pt x="1705356" y="0"/>
                </a:moveTo>
                <a:lnTo>
                  <a:pt x="1636768" y="470"/>
                </a:lnTo>
                <a:lnTo>
                  <a:pt x="1568867" y="1871"/>
                </a:lnTo>
                <a:lnTo>
                  <a:pt x="1501705" y="4183"/>
                </a:lnTo>
                <a:lnTo>
                  <a:pt x="1435332" y="7390"/>
                </a:lnTo>
                <a:lnTo>
                  <a:pt x="1369800" y="11473"/>
                </a:lnTo>
                <a:lnTo>
                  <a:pt x="1305158" y="16415"/>
                </a:lnTo>
                <a:lnTo>
                  <a:pt x="1241459" y="22198"/>
                </a:lnTo>
                <a:lnTo>
                  <a:pt x="1178753" y="28805"/>
                </a:lnTo>
                <a:lnTo>
                  <a:pt x="1117090" y="36217"/>
                </a:lnTo>
                <a:lnTo>
                  <a:pt x="1056523" y="44418"/>
                </a:lnTo>
                <a:lnTo>
                  <a:pt x="997102" y="53388"/>
                </a:lnTo>
                <a:lnTo>
                  <a:pt x="938877" y="63111"/>
                </a:lnTo>
                <a:lnTo>
                  <a:pt x="881900" y="73569"/>
                </a:lnTo>
                <a:lnTo>
                  <a:pt x="826222" y="84744"/>
                </a:lnTo>
                <a:lnTo>
                  <a:pt x="771894" y="96619"/>
                </a:lnTo>
                <a:lnTo>
                  <a:pt x="718966" y="109175"/>
                </a:lnTo>
                <a:lnTo>
                  <a:pt x="667490" y="122396"/>
                </a:lnTo>
                <a:lnTo>
                  <a:pt x="617517" y="136262"/>
                </a:lnTo>
                <a:lnTo>
                  <a:pt x="569096" y="150758"/>
                </a:lnTo>
                <a:lnTo>
                  <a:pt x="522281" y="165864"/>
                </a:lnTo>
                <a:lnTo>
                  <a:pt x="477120" y="181563"/>
                </a:lnTo>
                <a:lnTo>
                  <a:pt x="433666" y="197838"/>
                </a:lnTo>
                <a:lnTo>
                  <a:pt x="391970" y="214670"/>
                </a:lnTo>
                <a:lnTo>
                  <a:pt x="352081" y="232043"/>
                </a:lnTo>
                <a:lnTo>
                  <a:pt x="314052" y="249937"/>
                </a:lnTo>
                <a:lnTo>
                  <a:pt x="277933" y="268337"/>
                </a:lnTo>
                <a:lnTo>
                  <a:pt x="243774" y="287223"/>
                </a:lnTo>
                <a:lnTo>
                  <a:pt x="181545" y="326385"/>
                </a:lnTo>
                <a:lnTo>
                  <a:pt x="127771" y="367283"/>
                </a:lnTo>
                <a:lnTo>
                  <a:pt x="82860" y="409773"/>
                </a:lnTo>
                <a:lnTo>
                  <a:pt x="47220" y="453716"/>
                </a:lnTo>
                <a:lnTo>
                  <a:pt x="21258" y="498968"/>
                </a:lnTo>
                <a:lnTo>
                  <a:pt x="5382" y="545388"/>
                </a:lnTo>
                <a:lnTo>
                  <a:pt x="0" y="592836"/>
                </a:lnTo>
                <a:lnTo>
                  <a:pt x="1354" y="616678"/>
                </a:lnTo>
                <a:lnTo>
                  <a:pt x="12034" y="663630"/>
                </a:lnTo>
                <a:lnTo>
                  <a:pt x="33004" y="709484"/>
                </a:lnTo>
                <a:lnTo>
                  <a:pt x="63856" y="754099"/>
                </a:lnTo>
                <a:lnTo>
                  <a:pt x="104182" y="797333"/>
                </a:lnTo>
                <a:lnTo>
                  <a:pt x="153575" y="839045"/>
                </a:lnTo>
                <a:lnTo>
                  <a:pt x="211628" y="879093"/>
                </a:lnTo>
                <a:lnTo>
                  <a:pt x="277933" y="917334"/>
                </a:lnTo>
                <a:lnTo>
                  <a:pt x="314052" y="935734"/>
                </a:lnTo>
                <a:lnTo>
                  <a:pt x="352081" y="953628"/>
                </a:lnTo>
                <a:lnTo>
                  <a:pt x="391970" y="971001"/>
                </a:lnTo>
                <a:lnTo>
                  <a:pt x="433666" y="987833"/>
                </a:lnTo>
                <a:lnTo>
                  <a:pt x="477120" y="1004108"/>
                </a:lnTo>
                <a:lnTo>
                  <a:pt x="522281" y="1019807"/>
                </a:lnTo>
                <a:lnTo>
                  <a:pt x="569096" y="1034913"/>
                </a:lnTo>
                <a:lnTo>
                  <a:pt x="617517" y="1049409"/>
                </a:lnTo>
                <a:lnTo>
                  <a:pt x="667490" y="1063275"/>
                </a:lnTo>
                <a:lnTo>
                  <a:pt x="718966" y="1076496"/>
                </a:lnTo>
                <a:lnTo>
                  <a:pt x="771894" y="1089052"/>
                </a:lnTo>
                <a:lnTo>
                  <a:pt x="826222" y="1100927"/>
                </a:lnTo>
                <a:lnTo>
                  <a:pt x="881900" y="1112102"/>
                </a:lnTo>
                <a:lnTo>
                  <a:pt x="938877" y="1122560"/>
                </a:lnTo>
                <a:lnTo>
                  <a:pt x="997102" y="1132283"/>
                </a:lnTo>
                <a:lnTo>
                  <a:pt x="1056523" y="1141253"/>
                </a:lnTo>
                <a:lnTo>
                  <a:pt x="1117090" y="1149454"/>
                </a:lnTo>
                <a:lnTo>
                  <a:pt x="1178753" y="1156866"/>
                </a:lnTo>
                <a:lnTo>
                  <a:pt x="1241459" y="1163473"/>
                </a:lnTo>
                <a:lnTo>
                  <a:pt x="1305158" y="1169256"/>
                </a:lnTo>
                <a:lnTo>
                  <a:pt x="1369800" y="1174198"/>
                </a:lnTo>
                <a:lnTo>
                  <a:pt x="1435332" y="1178281"/>
                </a:lnTo>
                <a:lnTo>
                  <a:pt x="1501705" y="1181488"/>
                </a:lnTo>
                <a:lnTo>
                  <a:pt x="1568867" y="1183800"/>
                </a:lnTo>
                <a:lnTo>
                  <a:pt x="1636768" y="1185201"/>
                </a:lnTo>
                <a:lnTo>
                  <a:pt x="1705356" y="1185672"/>
                </a:lnTo>
                <a:lnTo>
                  <a:pt x="1773943" y="1185201"/>
                </a:lnTo>
                <a:lnTo>
                  <a:pt x="1841844" y="1183800"/>
                </a:lnTo>
                <a:lnTo>
                  <a:pt x="1909006" y="1181488"/>
                </a:lnTo>
                <a:lnTo>
                  <a:pt x="1975379" y="1178281"/>
                </a:lnTo>
                <a:lnTo>
                  <a:pt x="2040911" y="1174198"/>
                </a:lnTo>
                <a:lnTo>
                  <a:pt x="2105553" y="1169256"/>
                </a:lnTo>
                <a:lnTo>
                  <a:pt x="2169252" y="1163473"/>
                </a:lnTo>
                <a:lnTo>
                  <a:pt x="2231958" y="1156866"/>
                </a:lnTo>
                <a:lnTo>
                  <a:pt x="2293621" y="1149454"/>
                </a:lnTo>
                <a:lnTo>
                  <a:pt x="2354188" y="1141253"/>
                </a:lnTo>
                <a:lnTo>
                  <a:pt x="2413609" y="1132283"/>
                </a:lnTo>
                <a:lnTo>
                  <a:pt x="2471834" y="1122560"/>
                </a:lnTo>
                <a:lnTo>
                  <a:pt x="2528811" y="1112102"/>
                </a:lnTo>
                <a:lnTo>
                  <a:pt x="2584489" y="1100927"/>
                </a:lnTo>
                <a:lnTo>
                  <a:pt x="2638817" y="1089052"/>
                </a:lnTo>
                <a:lnTo>
                  <a:pt x="2691745" y="1076496"/>
                </a:lnTo>
                <a:lnTo>
                  <a:pt x="2743221" y="1063275"/>
                </a:lnTo>
                <a:lnTo>
                  <a:pt x="2793194" y="1049409"/>
                </a:lnTo>
                <a:lnTo>
                  <a:pt x="2841615" y="1034913"/>
                </a:lnTo>
                <a:lnTo>
                  <a:pt x="2888430" y="1019807"/>
                </a:lnTo>
                <a:lnTo>
                  <a:pt x="2933591" y="1004108"/>
                </a:lnTo>
                <a:lnTo>
                  <a:pt x="2977045" y="987833"/>
                </a:lnTo>
                <a:lnTo>
                  <a:pt x="3018741" y="971001"/>
                </a:lnTo>
                <a:lnTo>
                  <a:pt x="3058630" y="953628"/>
                </a:lnTo>
                <a:lnTo>
                  <a:pt x="3096659" y="935734"/>
                </a:lnTo>
                <a:lnTo>
                  <a:pt x="3132778" y="917334"/>
                </a:lnTo>
                <a:lnTo>
                  <a:pt x="3166937" y="898448"/>
                </a:lnTo>
                <a:lnTo>
                  <a:pt x="3229166" y="859286"/>
                </a:lnTo>
                <a:lnTo>
                  <a:pt x="3282940" y="818388"/>
                </a:lnTo>
                <a:lnTo>
                  <a:pt x="3327851" y="775898"/>
                </a:lnTo>
                <a:lnTo>
                  <a:pt x="3363491" y="731955"/>
                </a:lnTo>
                <a:lnTo>
                  <a:pt x="3389453" y="686703"/>
                </a:lnTo>
                <a:lnTo>
                  <a:pt x="3405329" y="640283"/>
                </a:lnTo>
                <a:lnTo>
                  <a:pt x="3410712" y="592836"/>
                </a:lnTo>
                <a:lnTo>
                  <a:pt x="3409357" y="568993"/>
                </a:lnTo>
                <a:lnTo>
                  <a:pt x="3398677" y="522041"/>
                </a:lnTo>
                <a:lnTo>
                  <a:pt x="3377707" y="476187"/>
                </a:lnTo>
                <a:lnTo>
                  <a:pt x="3346855" y="431572"/>
                </a:lnTo>
                <a:lnTo>
                  <a:pt x="3306529" y="388338"/>
                </a:lnTo>
                <a:lnTo>
                  <a:pt x="3257136" y="346626"/>
                </a:lnTo>
                <a:lnTo>
                  <a:pt x="3199083" y="306578"/>
                </a:lnTo>
                <a:lnTo>
                  <a:pt x="3132778" y="268337"/>
                </a:lnTo>
                <a:lnTo>
                  <a:pt x="3096659" y="249937"/>
                </a:lnTo>
                <a:lnTo>
                  <a:pt x="3058630" y="232043"/>
                </a:lnTo>
                <a:lnTo>
                  <a:pt x="3018741" y="214670"/>
                </a:lnTo>
                <a:lnTo>
                  <a:pt x="2977045" y="197838"/>
                </a:lnTo>
                <a:lnTo>
                  <a:pt x="2933591" y="181563"/>
                </a:lnTo>
                <a:lnTo>
                  <a:pt x="2888430" y="165864"/>
                </a:lnTo>
                <a:lnTo>
                  <a:pt x="2841615" y="150758"/>
                </a:lnTo>
                <a:lnTo>
                  <a:pt x="2793194" y="136262"/>
                </a:lnTo>
                <a:lnTo>
                  <a:pt x="2743221" y="122396"/>
                </a:lnTo>
                <a:lnTo>
                  <a:pt x="2691745" y="109175"/>
                </a:lnTo>
                <a:lnTo>
                  <a:pt x="2638817" y="96619"/>
                </a:lnTo>
                <a:lnTo>
                  <a:pt x="2584489" y="84744"/>
                </a:lnTo>
                <a:lnTo>
                  <a:pt x="2528811" y="73569"/>
                </a:lnTo>
                <a:lnTo>
                  <a:pt x="2471834" y="63111"/>
                </a:lnTo>
                <a:lnTo>
                  <a:pt x="2413609" y="53388"/>
                </a:lnTo>
                <a:lnTo>
                  <a:pt x="2354188" y="44418"/>
                </a:lnTo>
                <a:lnTo>
                  <a:pt x="2293621" y="36217"/>
                </a:lnTo>
                <a:lnTo>
                  <a:pt x="2231958" y="28805"/>
                </a:lnTo>
                <a:lnTo>
                  <a:pt x="2169252" y="22198"/>
                </a:lnTo>
                <a:lnTo>
                  <a:pt x="2105553" y="16415"/>
                </a:lnTo>
                <a:lnTo>
                  <a:pt x="2040911" y="11473"/>
                </a:lnTo>
                <a:lnTo>
                  <a:pt x="1975379" y="7390"/>
                </a:lnTo>
                <a:lnTo>
                  <a:pt x="1909006" y="4183"/>
                </a:lnTo>
                <a:lnTo>
                  <a:pt x="1841844" y="1871"/>
                </a:lnTo>
                <a:lnTo>
                  <a:pt x="1773943" y="470"/>
                </a:lnTo>
                <a:lnTo>
                  <a:pt x="1705356" y="0"/>
                </a:lnTo>
                <a:close/>
              </a:path>
            </a:pathLst>
          </a:custGeom>
          <a:solidFill>
            <a:srgbClr val="F8C4BC">
              <a:alpha val="39999"/>
            </a:srgbClr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5192267" y="5518241"/>
            <a:ext cx="2038985" cy="939800"/>
            <a:chOff x="5192267" y="5518241"/>
            <a:chExt cx="2038985" cy="939800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5763489" y="5518241"/>
              <a:ext cx="696944" cy="48499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779007" y="5529072"/>
              <a:ext cx="661415" cy="422147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92267" y="6030772"/>
              <a:ext cx="2038731" cy="426719"/>
            </a:xfrm>
            <a:prstGeom prst="rect">
              <a:avLst/>
            </a:prstGeom>
          </p:spPr>
        </p:pic>
      </p:grpSp>
      <p:grpSp>
        <p:nvGrpSpPr>
          <p:cNvPr id="7" name="object 7"/>
          <p:cNvGrpSpPr/>
          <p:nvPr/>
        </p:nvGrpSpPr>
        <p:grpSpPr>
          <a:xfrm>
            <a:off x="4253331" y="2477975"/>
            <a:ext cx="3711575" cy="2970530"/>
            <a:chOff x="4253331" y="2477975"/>
            <a:chExt cx="3711575" cy="2970530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605206" y="3893754"/>
              <a:ext cx="1252858" cy="1252858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41492" y="4344873"/>
              <a:ext cx="781812" cy="37495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638800" y="3904488"/>
              <a:ext cx="1190244" cy="119024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967984" y="4408042"/>
              <a:ext cx="609600" cy="167639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744212" y="2991612"/>
              <a:ext cx="1271015" cy="1271015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879848" y="3451809"/>
              <a:ext cx="1001268" cy="374954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786884" y="3011424"/>
              <a:ext cx="1190243" cy="1190244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006594" y="3514979"/>
              <a:ext cx="828141" cy="16764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960364" y="2703576"/>
              <a:ext cx="1271015" cy="1271016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201156" y="3165386"/>
              <a:ext cx="790955" cy="373341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003036" y="2723388"/>
              <a:ext cx="1190243" cy="1190244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328283" y="3227197"/>
              <a:ext cx="620394" cy="167639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4257903" y="2484672"/>
              <a:ext cx="3702050" cy="2959100"/>
            </a:xfrm>
            <a:custGeom>
              <a:avLst/>
              <a:gdLst/>
              <a:ahLst/>
              <a:cxnLst/>
              <a:rect l="l" t="t" r="r" b="b"/>
              <a:pathLst>
                <a:path w="3702050" h="2959100">
                  <a:moveTo>
                    <a:pt x="2441910" y="38100"/>
                  </a:moveTo>
                  <a:lnTo>
                    <a:pt x="1261076" y="38100"/>
                  </a:lnTo>
                  <a:lnTo>
                    <a:pt x="1075024" y="76200"/>
                  </a:lnTo>
                  <a:lnTo>
                    <a:pt x="844720" y="127000"/>
                  </a:lnTo>
                  <a:lnTo>
                    <a:pt x="686648" y="165100"/>
                  </a:lnTo>
                  <a:lnTo>
                    <a:pt x="636952" y="190500"/>
                  </a:lnTo>
                  <a:lnTo>
                    <a:pt x="542280" y="215900"/>
                  </a:lnTo>
                  <a:lnTo>
                    <a:pt x="497380" y="241300"/>
                  </a:lnTo>
                  <a:lnTo>
                    <a:pt x="454155" y="254000"/>
                  </a:lnTo>
                  <a:lnTo>
                    <a:pt x="412643" y="279400"/>
                  </a:lnTo>
                  <a:lnTo>
                    <a:pt x="372882" y="304800"/>
                  </a:lnTo>
                  <a:lnTo>
                    <a:pt x="334910" y="317500"/>
                  </a:lnTo>
                  <a:lnTo>
                    <a:pt x="298765" y="342900"/>
                  </a:lnTo>
                  <a:lnTo>
                    <a:pt x="264485" y="368300"/>
                  </a:lnTo>
                  <a:lnTo>
                    <a:pt x="232109" y="381000"/>
                  </a:lnTo>
                  <a:lnTo>
                    <a:pt x="201674" y="406400"/>
                  </a:lnTo>
                  <a:lnTo>
                    <a:pt x="173219" y="431800"/>
                  </a:lnTo>
                  <a:lnTo>
                    <a:pt x="122398" y="482600"/>
                  </a:lnTo>
                  <a:lnTo>
                    <a:pt x="79951" y="533400"/>
                  </a:lnTo>
                  <a:lnTo>
                    <a:pt x="46184" y="584200"/>
                  </a:lnTo>
                  <a:lnTo>
                    <a:pt x="21400" y="635000"/>
                  </a:lnTo>
                  <a:lnTo>
                    <a:pt x="5903" y="685800"/>
                  </a:lnTo>
                  <a:lnTo>
                    <a:pt x="0" y="736600"/>
                  </a:lnTo>
                  <a:lnTo>
                    <a:pt x="740" y="762000"/>
                  </a:lnTo>
                  <a:lnTo>
                    <a:pt x="3992" y="787400"/>
                  </a:lnTo>
                  <a:lnTo>
                    <a:pt x="9795" y="825500"/>
                  </a:lnTo>
                  <a:lnTo>
                    <a:pt x="18187" y="850900"/>
                  </a:lnTo>
                  <a:lnTo>
                    <a:pt x="1392835" y="2806700"/>
                  </a:lnTo>
                  <a:lnTo>
                    <a:pt x="1407168" y="2832100"/>
                  </a:lnTo>
                  <a:lnTo>
                    <a:pt x="1430551" y="2857500"/>
                  </a:lnTo>
                  <a:lnTo>
                    <a:pt x="1462257" y="2882900"/>
                  </a:lnTo>
                  <a:lnTo>
                    <a:pt x="1501560" y="2895600"/>
                  </a:lnTo>
                  <a:lnTo>
                    <a:pt x="1547737" y="2921000"/>
                  </a:lnTo>
                  <a:lnTo>
                    <a:pt x="1600061" y="2933700"/>
                  </a:lnTo>
                  <a:lnTo>
                    <a:pt x="1657807" y="2946400"/>
                  </a:lnTo>
                  <a:lnTo>
                    <a:pt x="1720249" y="2959100"/>
                  </a:lnTo>
                  <a:lnTo>
                    <a:pt x="1970099" y="2959100"/>
                  </a:lnTo>
                  <a:lnTo>
                    <a:pt x="2026743" y="2946400"/>
                  </a:lnTo>
                  <a:lnTo>
                    <a:pt x="2080100" y="2946400"/>
                  </a:lnTo>
                  <a:lnTo>
                    <a:pt x="2129546" y="2933700"/>
                  </a:lnTo>
                  <a:lnTo>
                    <a:pt x="2174460" y="2908300"/>
                  </a:lnTo>
                  <a:lnTo>
                    <a:pt x="2214219" y="2895600"/>
                  </a:lnTo>
                  <a:lnTo>
                    <a:pt x="2248201" y="2870200"/>
                  </a:lnTo>
                  <a:lnTo>
                    <a:pt x="2275785" y="2857500"/>
                  </a:lnTo>
                  <a:lnTo>
                    <a:pt x="2296347" y="2832100"/>
                  </a:lnTo>
                  <a:lnTo>
                    <a:pt x="2309267" y="2806700"/>
                  </a:lnTo>
                  <a:lnTo>
                    <a:pt x="3344716" y="1333500"/>
                  </a:lnTo>
                  <a:lnTo>
                    <a:pt x="1581428" y="1333500"/>
                  </a:lnTo>
                  <a:lnTo>
                    <a:pt x="1515993" y="1320800"/>
                  </a:lnTo>
                  <a:lnTo>
                    <a:pt x="1387843" y="1320800"/>
                  </a:lnTo>
                  <a:lnTo>
                    <a:pt x="1263659" y="1295400"/>
                  </a:lnTo>
                  <a:lnTo>
                    <a:pt x="1203182" y="1295400"/>
                  </a:lnTo>
                  <a:lnTo>
                    <a:pt x="1028819" y="1257300"/>
                  </a:lnTo>
                  <a:lnTo>
                    <a:pt x="973224" y="1257300"/>
                  </a:lnTo>
                  <a:lnTo>
                    <a:pt x="814729" y="1219200"/>
                  </a:lnTo>
                  <a:lnTo>
                    <a:pt x="764829" y="1206500"/>
                  </a:lnTo>
                  <a:lnTo>
                    <a:pt x="716482" y="1181100"/>
                  </a:lnTo>
                  <a:lnTo>
                    <a:pt x="624643" y="1155700"/>
                  </a:lnTo>
                  <a:lnTo>
                    <a:pt x="581254" y="1143000"/>
                  </a:lnTo>
                  <a:lnTo>
                    <a:pt x="539619" y="1117600"/>
                  </a:lnTo>
                  <a:lnTo>
                    <a:pt x="499790" y="1104900"/>
                  </a:lnTo>
                  <a:lnTo>
                    <a:pt x="461817" y="1092200"/>
                  </a:lnTo>
                  <a:lnTo>
                    <a:pt x="425752" y="1066800"/>
                  </a:lnTo>
                  <a:lnTo>
                    <a:pt x="391645" y="1054100"/>
                  </a:lnTo>
                  <a:lnTo>
                    <a:pt x="359547" y="1028700"/>
                  </a:lnTo>
                  <a:lnTo>
                    <a:pt x="329508" y="1016000"/>
                  </a:lnTo>
                  <a:lnTo>
                    <a:pt x="301581" y="990600"/>
                  </a:lnTo>
                  <a:lnTo>
                    <a:pt x="275815" y="965200"/>
                  </a:lnTo>
                  <a:lnTo>
                    <a:pt x="252261" y="952500"/>
                  </a:lnTo>
                  <a:lnTo>
                    <a:pt x="230971" y="927100"/>
                  </a:lnTo>
                  <a:lnTo>
                    <a:pt x="211995" y="901700"/>
                  </a:lnTo>
                  <a:lnTo>
                    <a:pt x="195384" y="889000"/>
                  </a:lnTo>
                  <a:lnTo>
                    <a:pt x="181189" y="863600"/>
                  </a:lnTo>
                  <a:lnTo>
                    <a:pt x="169461" y="838200"/>
                  </a:lnTo>
                  <a:lnTo>
                    <a:pt x="160251" y="812800"/>
                  </a:lnTo>
                  <a:lnTo>
                    <a:pt x="153609" y="787400"/>
                  </a:lnTo>
                  <a:lnTo>
                    <a:pt x="149587" y="774700"/>
                  </a:lnTo>
                  <a:lnTo>
                    <a:pt x="149587" y="723900"/>
                  </a:lnTo>
                  <a:lnTo>
                    <a:pt x="160251" y="673100"/>
                  </a:lnTo>
                  <a:lnTo>
                    <a:pt x="181189" y="622300"/>
                  </a:lnTo>
                  <a:lnTo>
                    <a:pt x="195384" y="609600"/>
                  </a:lnTo>
                  <a:lnTo>
                    <a:pt x="211995" y="584200"/>
                  </a:lnTo>
                  <a:lnTo>
                    <a:pt x="230971" y="558800"/>
                  </a:lnTo>
                  <a:lnTo>
                    <a:pt x="252261" y="546100"/>
                  </a:lnTo>
                  <a:lnTo>
                    <a:pt x="275815" y="520700"/>
                  </a:lnTo>
                  <a:lnTo>
                    <a:pt x="301581" y="495300"/>
                  </a:lnTo>
                  <a:lnTo>
                    <a:pt x="329508" y="482600"/>
                  </a:lnTo>
                  <a:lnTo>
                    <a:pt x="359547" y="457200"/>
                  </a:lnTo>
                  <a:lnTo>
                    <a:pt x="391645" y="444500"/>
                  </a:lnTo>
                  <a:lnTo>
                    <a:pt x="425752" y="419100"/>
                  </a:lnTo>
                  <a:lnTo>
                    <a:pt x="461817" y="406400"/>
                  </a:lnTo>
                  <a:lnTo>
                    <a:pt x="499790" y="381000"/>
                  </a:lnTo>
                  <a:lnTo>
                    <a:pt x="539619" y="368300"/>
                  </a:lnTo>
                  <a:lnTo>
                    <a:pt x="581254" y="355600"/>
                  </a:lnTo>
                  <a:lnTo>
                    <a:pt x="624643" y="330200"/>
                  </a:lnTo>
                  <a:lnTo>
                    <a:pt x="716482" y="304800"/>
                  </a:lnTo>
                  <a:lnTo>
                    <a:pt x="814729" y="279400"/>
                  </a:lnTo>
                  <a:lnTo>
                    <a:pt x="973224" y="241300"/>
                  </a:lnTo>
                  <a:lnTo>
                    <a:pt x="1203182" y="190500"/>
                  </a:lnTo>
                  <a:lnTo>
                    <a:pt x="1263659" y="190500"/>
                  </a:lnTo>
                  <a:lnTo>
                    <a:pt x="1325230" y="177800"/>
                  </a:lnTo>
                  <a:lnTo>
                    <a:pt x="1387843" y="177800"/>
                  </a:lnTo>
                  <a:lnTo>
                    <a:pt x="1451447" y="165100"/>
                  </a:lnTo>
                  <a:lnTo>
                    <a:pt x="1581428" y="165100"/>
                  </a:lnTo>
                  <a:lnTo>
                    <a:pt x="1647702" y="152400"/>
                  </a:lnTo>
                  <a:lnTo>
                    <a:pt x="2964936" y="152400"/>
                  </a:lnTo>
                  <a:lnTo>
                    <a:pt x="2818151" y="114300"/>
                  </a:lnTo>
                  <a:lnTo>
                    <a:pt x="2608395" y="63500"/>
                  </a:lnTo>
                  <a:lnTo>
                    <a:pt x="2553709" y="63500"/>
                  </a:lnTo>
                  <a:lnTo>
                    <a:pt x="2441910" y="38100"/>
                  </a:lnTo>
                  <a:close/>
                </a:path>
                <a:path w="3702050" h="2959100">
                  <a:moveTo>
                    <a:pt x="2964936" y="152400"/>
                  </a:moveTo>
                  <a:lnTo>
                    <a:pt x="2054399" y="152400"/>
                  </a:lnTo>
                  <a:lnTo>
                    <a:pt x="2120673" y="165100"/>
                  </a:lnTo>
                  <a:lnTo>
                    <a:pt x="2250654" y="165100"/>
                  </a:lnTo>
                  <a:lnTo>
                    <a:pt x="2314258" y="177800"/>
                  </a:lnTo>
                  <a:lnTo>
                    <a:pt x="2376871" y="177800"/>
                  </a:lnTo>
                  <a:lnTo>
                    <a:pt x="2438442" y="190500"/>
                  </a:lnTo>
                  <a:lnTo>
                    <a:pt x="2498919" y="190500"/>
                  </a:lnTo>
                  <a:lnTo>
                    <a:pt x="2728877" y="241300"/>
                  </a:lnTo>
                  <a:lnTo>
                    <a:pt x="2887373" y="279400"/>
                  </a:lnTo>
                  <a:lnTo>
                    <a:pt x="2985620" y="304800"/>
                  </a:lnTo>
                  <a:lnTo>
                    <a:pt x="3077458" y="330200"/>
                  </a:lnTo>
                  <a:lnTo>
                    <a:pt x="3120848" y="355600"/>
                  </a:lnTo>
                  <a:lnTo>
                    <a:pt x="3162482" y="368300"/>
                  </a:lnTo>
                  <a:lnTo>
                    <a:pt x="3202311" y="381000"/>
                  </a:lnTo>
                  <a:lnTo>
                    <a:pt x="3240284" y="406400"/>
                  </a:lnTo>
                  <a:lnTo>
                    <a:pt x="3276349" y="419100"/>
                  </a:lnTo>
                  <a:lnTo>
                    <a:pt x="3310456" y="444500"/>
                  </a:lnTo>
                  <a:lnTo>
                    <a:pt x="3342554" y="457200"/>
                  </a:lnTo>
                  <a:lnTo>
                    <a:pt x="3372593" y="482600"/>
                  </a:lnTo>
                  <a:lnTo>
                    <a:pt x="3400520" y="495300"/>
                  </a:lnTo>
                  <a:lnTo>
                    <a:pt x="3426286" y="520700"/>
                  </a:lnTo>
                  <a:lnTo>
                    <a:pt x="3449840" y="546100"/>
                  </a:lnTo>
                  <a:lnTo>
                    <a:pt x="3471130" y="558800"/>
                  </a:lnTo>
                  <a:lnTo>
                    <a:pt x="3490106" y="584200"/>
                  </a:lnTo>
                  <a:lnTo>
                    <a:pt x="3506717" y="609600"/>
                  </a:lnTo>
                  <a:lnTo>
                    <a:pt x="3520912" y="622300"/>
                  </a:lnTo>
                  <a:lnTo>
                    <a:pt x="3541850" y="673100"/>
                  </a:lnTo>
                  <a:lnTo>
                    <a:pt x="3552514" y="723900"/>
                  </a:lnTo>
                  <a:lnTo>
                    <a:pt x="3553867" y="749300"/>
                  </a:lnTo>
                  <a:lnTo>
                    <a:pt x="3552514" y="774700"/>
                  </a:lnTo>
                  <a:lnTo>
                    <a:pt x="3548492" y="787400"/>
                  </a:lnTo>
                  <a:lnTo>
                    <a:pt x="3541850" y="812800"/>
                  </a:lnTo>
                  <a:lnTo>
                    <a:pt x="3532640" y="838200"/>
                  </a:lnTo>
                  <a:lnTo>
                    <a:pt x="3520912" y="863600"/>
                  </a:lnTo>
                  <a:lnTo>
                    <a:pt x="3506717" y="889000"/>
                  </a:lnTo>
                  <a:lnTo>
                    <a:pt x="3490106" y="901700"/>
                  </a:lnTo>
                  <a:lnTo>
                    <a:pt x="3471130" y="927100"/>
                  </a:lnTo>
                  <a:lnTo>
                    <a:pt x="3449840" y="952500"/>
                  </a:lnTo>
                  <a:lnTo>
                    <a:pt x="3426286" y="965200"/>
                  </a:lnTo>
                  <a:lnTo>
                    <a:pt x="3400520" y="990600"/>
                  </a:lnTo>
                  <a:lnTo>
                    <a:pt x="3372593" y="1016000"/>
                  </a:lnTo>
                  <a:lnTo>
                    <a:pt x="3342554" y="1028700"/>
                  </a:lnTo>
                  <a:lnTo>
                    <a:pt x="3310456" y="1054100"/>
                  </a:lnTo>
                  <a:lnTo>
                    <a:pt x="3276349" y="1066800"/>
                  </a:lnTo>
                  <a:lnTo>
                    <a:pt x="3240284" y="1092200"/>
                  </a:lnTo>
                  <a:lnTo>
                    <a:pt x="3202311" y="1104900"/>
                  </a:lnTo>
                  <a:lnTo>
                    <a:pt x="3162482" y="1117600"/>
                  </a:lnTo>
                  <a:lnTo>
                    <a:pt x="3120848" y="1143000"/>
                  </a:lnTo>
                  <a:lnTo>
                    <a:pt x="3077458" y="1155700"/>
                  </a:lnTo>
                  <a:lnTo>
                    <a:pt x="2985620" y="1181100"/>
                  </a:lnTo>
                  <a:lnTo>
                    <a:pt x="2937272" y="1206500"/>
                  </a:lnTo>
                  <a:lnTo>
                    <a:pt x="2887373" y="1219200"/>
                  </a:lnTo>
                  <a:lnTo>
                    <a:pt x="2728877" y="1257300"/>
                  </a:lnTo>
                  <a:lnTo>
                    <a:pt x="2673282" y="1257300"/>
                  </a:lnTo>
                  <a:lnTo>
                    <a:pt x="2498919" y="1295400"/>
                  </a:lnTo>
                  <a:lnTo>
                    <a:pt x="2438442" y="1295400"/>
                  </a:lnTo>
                  <a:lnTo>
                    <a:pt x="2314258" y="1320800"/>
                  </a:lnTo>
                  <a:lnTo>
                    <a:pt x="2186108" y="1320800"/>
                  </a:lnTo>
                  <a:lnTo>
                    <a:pt x="2120673" y="1333500"/>
                  </a:lnTo>
                  <a:lnTo>
                    <a:pt x="3344716" y="1333500"/>
                  </a:lnTo>
                  <a:lnTo>
                    <a:pt x="3683915" y="850900"/>
                  </a:lnTo>
                  <a:lnTo>
                    <a:pt x="3697416" y="800100"/>
                  </a:lnTo>
                  <a:lnTo>
                    <a:pt x="3701917" y="749300"/>
                  </a:lnTo>
                  <a:lnTo>
                    <a:pt x="3697416" y="698500"/>
                  </a:lnTo>
                  <a:lnTo>
                    <a:pt x="3683915" y="647700"/>
                  </a:lnTo>
                  <a:lnTo>
                    <a:pt x="3662052" y="596900"/>
                  </a:lnTo>
                  <a:lnTo>
                    <a:pt x="3632233" y="546100"/>
                  </a:lnTo>
                  <a:lnTo>
                    <a:pt x="3594769" y="495300"/>
                  </a:lnTo>
                  <a:lnTo>
                    <a:pt x="3549971" y="444500"/>
                  </a:lnTo>
                  <a:lnTo>
                    <a:pt x="3524919" y="431800"/>
                  </a:lnTo>
                  <a:lnTo>
                    <a:pt x="3498150" y="406400"/>
                  </a:lnTo>
                  <a:lnTo>
                    <a:pt x="3469703" y="381000"/>
                  </a:lnTo>
                  <a:lnTo>
                    <a:pt x="3439618" y="368300"/>
                  </a:lnTo>
                  <a:lnTo>
                    <a:pt x="3407933" y="342900"/>
                  </a:lnTo>
                  <a:lnTo>
                    <a:pt x="3374687" y="330200"/>
                  </a:lnTo>
                  <a:lnTo>
                    <a:pt x="3339918" y="304800"/>
                  </a:lnTo>
                  <a:lnTo>
                    <a:pt x="3303667" y="279400"/>
                  </a:lnTo>
                  <a:lnTo>
                    <a:pt x="3265972" y="266700"/>
                  </a:lnTo>
                  <a:lnTo>
                    <a:pt x="3226871" y="254000"/>
                  </a:lnTo>
                  <a:lnTo>
                    <a:pt x="3186404" y="228600"/>
                  </a:lnTo>
                  <a:lnTo>
                    <a:pt x="3101526" y="203200"/>
                  </a:lnTo>
                  <a:lnTo>
                    <a:pt x="3057194" y="177800"/>
                  </a:lnTo>
                  <a:lnTo>
                    <a:pt x="2964936" y="152400"/>
                  </a:lnTo>
                  <a:close/>
                </a:path>
                <a:path w="3702050" h="2959100">
                  <a:moveTo>
                    <a:pt x="2327138" y="25400"/>
                  </a:moveTo>
                  <a:lnTo>
                    <a:pt x="1390884" y="25400"/>
                  </a:lnTo>
                  <a:lnTo>
                    <a:pt x="1325428" y="38100"/>
                  </a:lnTo>
                  <a:lnTo>
                    <a:pt x="2384876" y="38100"/>
                  </a:lnTo>
                  <a:lnTo>
                    <a:pt x="2327138" y="25400"/>
                  </a:lnTo>
                  <a:close/>
                </a:path>
                <a:path w="3702050" h="2959100">
                  <a:moveTo>
                    <a:pt x="2209703" y="12700"/>
                  </a:moveTo>
                  <a:lnTo>
                    <a:pt x="1524955" y="12700"/>
                  </a:lnTo>
                  <a:lnTo>
                    <a:pt x="1457405" y="25400"/>
                  </a:lnTo>
                  <a:lnTo>
                    <a:pt x="2268734" y="25400"/>
                  </a:lnTo>
                  <a:lnTo>
                    <a:pt x="2209703" y="12700"/>
                  </a:lnTo>
                  <a:close/>
                </a:path>
                <a:path w="3702050" h="2959100">
                  <a:moveTo>
                    <a:pt x="1968092" y="0"/>
                  </a:moveTo>
                  <a:lnTo>
                    <a:pt x="1719570" y="0"/>
                  </a:lnTo>
                  <a:lnTo>
                    <a:pt x="1656651" y="12700"/>
                  </a:lnTo>
                  <a:lnTo>
                    <a:pt x="2029240" y="12700"/>
                  </a:lnTo>
                  <a:lnTo>
                    <a:pt x="1968092" y="0"/>
                  </a:lnTo>
                  <a:close/>
                </a:path>
              </a:pathLst>
            </a:custGeom>
            <a:solidFill>
              <a:srgbClr val="FFFFFF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4257903" y="2482547"/>
              <a:ext cx="3702050" cy="2961640"/>
            </a:xfrm>
            <a:custGeom>
              <a:avLst/>
              <a:gdLst/>
              <a:ahLst/>
              <a:cxnLst/>
              <a:rect l="l" t="t" r="r" b="b"/>
              <a:pathLst>
                <a:path w="3702050" h="2961640">
                  <a:moveTo>
                    <a:pt x="18187" y="843328"/>
                  </a:moveTo>
                  <a:lnTo>
                    <a:pt x="9795" y="815773"/>
                  </a:lnTo>
                  <a:lnTo>
                    <a:pt x="3992" y="788334"/>
                  </a:lnTo>
                  <a:lnTo>
                    <a:pt x="740" y="761030"/>
                  </a:lnTo>
                  <a:lnTo>
                    <a:pt x="0" y="733881"/>
                  </a:lnTo>
                  <a:lnTo>
                    <a:pt x="1733" y="706908"/>
                  </a:lnTo>
                  <a:lnTo>
                    <a:pt x="12472" y="653570"/>
                  </a:lnTo>
                  <a:lnTo>
                    <a:pt x="32650" y="601177"/>
                  </a:lnTo>
                  <a:lnTo>
                    <a:pt x="61964" y="549890"/>
                  </a:lnTo>
                  <a:lnTo>
                    <a:pt x="100109" y="499872"/>
                  </a:lnTo>
                  <a:lnTo>
                    <a:pt x="146780" y="451283"/>
                  </a:lnTo>
                  <a:lnTo>
                    <a:pt x="201674" y="404286"/>
                  </a:lnTo>
                  <a:lnTo>
                    <a:pt x="264485" y="359041"/>
                  </a:lnTo>
                  <a:lnTo>
                    <a:pt x="298765" y="337127"/>
                  </a:lnTo>
                  <a:lnTo>
                    <a:pt x="334910" y="315711"/>
                  </a:lnTo>
                  <a:lnTo>
                    <a:pt x="372882" y="294815"/>
                  </a:lnTo>
                  <a:lnTo>
                    <a:pt x="412643" y="274458"/>
                  </a:lnTo>
                  <a:lnTo>
                    <a:pt x="454155" y="254660"/>
                  </a:lnTo>
                  <a:lnTo>
                    <a:pt x="497380" y="235441"/>
                  </a:lnTo>
                  <a:lnTo>
                    <a:pt x="542280" y="216823"/>
                  </a:lnTo>
                  <a:lnTo>
                    <a:pt x="588816" y="198825"/>
                  </a:lnTo>
                  <a:lnTo>
                    <a:pt x="636952" y="181466"/>
                  </a:lnTo>
                  <a:lnTo>
                    <a:pt x="686648" y="164769"/>
                  </a:lnTo>
                  <a:lnTo>
                    <a:pt x="737867" y="148751"/>
                  </a:lnTo>
                  <a:lnTo>
                    <a:pt x="790570" y="133435"/>
                  </a:lnTo>
                  <a:lnTo>
                    <a:pt x="844720" y="118840"/>
                  </a:lnTo>
                  <a:lnTo>
                    <a:pt x="900279" y="104986"/>
                  </a:lnTo>
                  <a:lnTo>
                    <a:pt x="957208" y="91893"/>
                  </a:lnTo>
                  <a:lnTo>
                    <a:pt x="1015469" y="79582"/>
                  </a:lnTo>
                  <a:lnTo>
                    <a:pt x="1075024" y="68072"/>
                  </a:lnTo>
                  <a:lnTo>
                    <a:pt x="1135836" y="57385"/>
                  </a:lnTo>
                  <a:lnTo>
                    <a:pt x="1197866" y="47540"/>
                  </a:lnTo>
                  <a:lnTo>
                    <a:pt x="1261076" y="38557"/>
                  </a:lnTo>
                  <a:lnTo>
                    <a:pt x="1325428" y="30457"/>
                  </a:lnTo>
                  <a:lnTo>
                    <a:pt x="1390884" y="23260"/>
                  </a:lnTo>
                  <a:lnTo>
                    <a:pt x="1457405" y="16986"/>
                  </a:lnTo>
                  <a:lnTo>
                    <a:pt x="1524955" y="11655"/>
                  </a:lnTo>
                  <a:lnTo>
                    <a:pt x="1593495" y="7287"/>
                  </a:lnTo>
                  <a:lnTo>
                    <a:pt x="1656651" y="4170"/>
                  </a:lnTo>
                  <a:lnTo>
                    <a:pt x="1719570" y="1925"/>
                  </a:lnTo>
                  <a:lnTo>
                    <a:pt x="1782212" y="538"/>
                  </a:lnTo>
                  <a:lnTo>
                    <a:pt x="1844539" y="0"/>
                  </a:lnTo>
                  <a:lnTo>
                    <a:pt x="1906512" y="296"/>
                  </a:lnTo>
                  <a:lnTo>
                    <a:pt x="1968092" y="1418"/>
                  </a:lnTo>
                  <a:lnTo>
                    <a:pt x="2029240" y="3351"/>
                  </a:lnTo>
                  <a:lnTo>
                    <a:pt x="2089918" y="6085"/>
                  </a:lnTo>
                  <a:lnTo>
                    <a:pt x="2150085" y="9608"/>
                  </a:lnTo>
                  <a:lnTo>
                    <a:pt x="2209703" y="13908"/>
                  </a:lnTo>
                  <a:lnTo>
                    <a:pt x="2268734" y="18974"/>
                  </a:lnTo>
                  <a:lnTo>
                    <a:pt x="2327138" y="24793"/>
                  </a:lnTo>
                  <a:lnTo>
                    <a:pt x="2384876" y="31354"/>
                  </a:lnTo>
                  <a:lnTo>
                    <a:pt x="2441910" y="38646"/>
                  </a:lnTo>
                  <a:lnTo>
                    <a:pt x="2498201" y="46656"/>
                  </a:lnTo>
                  <a:lnTo>
                    <a:pt x="2553709" y="55373"/>
                  </a:lnTo>
                  <a:lnTo>
                    <a:pt x="2608395" y="64785"/>
                  </a:lnTo>
                  <a:lnTo>
                    <a:pt x="2662222" y="74880"/>
                  </a:lnTo>
                  <a:lnTo>
                    <a:pt x="2715149" y="85647"/>
                  </a:lnTo>
                  <a:lnTo>
                    <a:pt x="2767138" y="97074"/>
                  </a:lnTo>
                  <a:lnTo>
                    <a:pt x="2818151" y="109149"/>
                  </a:lnTo>
                  <a:lnTo>
                    <a:pt x="2868147" y="121860"/>
                  </a:lnTo>
                  <a:lnTo>
                    <a:pt x="2917088" y="135197"/>
                  </a:lnTo>
                  <a:lnTo>
                    <a:pt x="2964936" y="149146"/>
                  </a:lnTo>
                  <a:lnTo>
                    <a:pt x="3011651" y="163696"/>
                  </a:lnTo>
                  <a:lnTo>
                    <a:pt x="3057194" y="178836"/>
                  </a:lnTo>
                  <a:lnTo>
                    <a:pt x="3101526" y="194554"/>
                  </a:lnTo>
                  <a:lnTo>
                    <a:pt x="3144609" y="210838"/>
                  </a:lnTo>
                  <a:lnTo>
                    <a:pt x="3186404" y="227676"/>
                  </a:lnTo>
                  <a:lnTo>
                    <a:pt x="3226871" y="245057"/>
                  </a:lnTo>
                  <a:lnTo>
                    <a:pt x="3265972" y="262969"/>
                  </a:lnTo>
                  <a:lnTo>
                    <a:pt x="3303667" y="281400"/>
                  </a:lnTo>
                  <a:lnTo>
                    <a:pt x="3339918" y="300338"/>
                  </a:lnTo>
                  <a:lnTo>
                    <a:pt x="3374687" y="319772"/>
                  </a:lnTo>
                  <a:lnTo>
                    <a:pt x="3407933" y="339691"/>
                  </a:lnTo>
                  <a:lnTo>
                    <a:pt x="3469703" y="380932"/>
                  </a:lnTo>
                  <a:lnTo>
                    <a:pt x="3524919" y="423968"/>
                  </a:lnTo>
                  <a:lnTo>
                    <a:pt x="3573267" y="468706"/>
                  </a:lnTo>
                  <a:lnTo>
                    <a:pt x="3614437" y="515052"/>
                  </a:lnTo>
                  <a:lnTo>
                    <a:pt x="3648118" y="562912"/>
                  </a:lnTo>
                  <a:lnTo>
                    <a:pt x="3673998" y="612191"/>
                  </a:lnTo>
                  <a:lnTo>
                    <a:pt x="3697416" y="688737"/>
                  </a:lnTo>
                  <a:lnTo>
                    <a:pt x="3701917" y="740331"/>
                  </a:lnTo>
                  <a:lnTo>
                    <a:pt x="3697416" y="791925"/>
                  </a:lnTo>
                  <a:lnTo>
                    <a:pt x="3683915" y="843328"/>
                  </a:lnTo>
                  <a:lnTo>
                    <a:pt x="2309267" y="2801922"/>
                  </a:lnTo>
                  <a:lnTo>
                    <a:pt x="2296347" y="2826555"/>
                  </a:lnTo>
                  <a:lnTo>
                    <a:pt x="2248201" y="2871230"/>
                  </a:lnTo>
                  <a:lnTo>
                    <a:pt x="2214219" y="2890897"/>
                  </a:lnTo>
                  <a:lnTo>
                    <a:pt x="2174460" y="2908534"/>
                  </a:lnTo>
                  <a:lnTo>
                    <a:pt x="2129546" y="2923953"/>
                  </a:lnTo>
                  <a:lnTo>
                    <a:pt x="2080100" y="2936967"/>
                  </a:lnTo>
                  <a:lnTo>
                    <a:pt x="2026743" y="2947389"/>
                  </a:lnTo>
                  <a:lnTo>
                    <a:pt x="1970099" y="2955030"/>
                  </a:lnTo>
                  <a:lnTo>
                    <a:pt x="1910789" y="2959705"/>
                  </a:lnTo>
                  <a:lnTo>
                    <a:pt x="1849436" y="2961224"/>
                  </a:lnTo>
                  <a:lnTo>
                    <a:pt x="1786662" y="2959402"/>
                  </a:lnTo>
                  <a:lnTo>
                    <a:pt x="1720249" y="2953646"/>
                  </a:lnTo>
                  <a:lnTo>
                    <a:pt x="1657807" y="2944276"/>
                  </a:lnTo>
                  <a:lnTo>
                    <a:pt x="1600061" y="2931584"/>
                  </a:lnTo>
                  <a:lnTo>
                    <a:pt x="1547737" y="2915860"/>
                  </a:lnTo>
                  <a:lnTo>
                    <a:pt x="1501560" y="2897393"/>
                  </a:lnTo>
                  <a:lnTo>
                    <a:pt x="1462257" y="2876476"/>
                  </a:lnTo>
                  <a:lnTo>
                    <a:pt x="1430551" y="2853397"/>
                  </a:lnTo>
                  <a:lnTo>
                    <a:pt x="1392835" y="2801922"/>
                  </a:lnTo>
                  <a:lnTo>
                    <a:pt x="18187" y="843328"/>
                  </a:lnTo>
                  <a:close/>
                </a:path>
                <a:path w="3702050" h="2961640">
                  <a:moveTo>
                    <a:pt x="148235" y="740331"/>
                  </a:moveTo>
                  <a:lnTo>
                    <a:pt x="153609" y="787723"/>
                  </a:lnTo>
                  <a:lnTo>
                    <a:pt x="169461" y="834091"/>
                  </a:lnTo>
                  <a:lnTo>
                    <a:pt x="195384" y="879292"/>
                  </a:lnTo>
                  <a:lnTo>
                    <a:pt x="230971" y="923185"/>
                  </a:lnTo>
                  <a:lnTo>
                    <a:pt x="275815" y="965629"/>
                  </a:lnTo>
                  <a:lnTo>
                    <a:pt x="329508" y="1006482"/>
                  </a:lnTo>
                  <a:lnTo>
                    <a:pt x="391645" y="1045603"/>
                  </a:lnTo>
                  <a:lnTo>
                    <a:pt x="425752" y="1064469"/>
                  </a:lnTo>
                  <a:lnTo>
                    <a:pt x="461817" y="1082849"/>
                  </a:lnTo>
                  <a:lnTo>
                    <a:pt x="499790" y="1100724"/>
                  </a:lnTo>
                  <a:lnTo>
                    <a:pt x="539619" y="1118079"/>
                  </a:lnTo>
                  <a:lnTo>
                    <a:pt x="581254" y="1134894"/>
                  </a:lnTo>
                  <a:lnTo>
                    <a:pt x="624643" y="1151151"/>
                  </a:lnTo>
                  <a:lnTo>
                    <a:pt x="669736" y="1166834"/>
                  </a:lnTo>
                  <a:lnTo>
                    <a:pt x="716482" y="1181925"/>
                  </a:lnTo>
                  <a:lnTo>
                    <a:pt x="764829" y="1196405"/>
                  </a:lnTo>
                  <a:lnTo>
                    <a:pt x="814729" y="1210258"/>
                  </a:lnTo>
                  <a:lnTo>
                    <a:pt x="866128" y="1223464"/>
                  </a:lnTo>
                  <a:lnTo>
                    <a:pt x="918977" y="1236008"/>
                  </a:lnTo>
                  <a:lnTo>
                    <a:pt x="973224" y="1247871"/>
                  </a:lnTo>
                  <a:lnTo>
                    <a:pt x="1028819" y="1259035"/>
                  </a:lnTo>
                  <a:lnTo>
                    <a:pt x="1085711" y="1269482"/>
                  </a:lnTo>
                  <a:lnTo>
                    <a:pt x="1143849" y="1279196"/>
                  </a:lnTo>
                  <a:lnTo>
                    <a:pt x="1203182" y="1288157"/>
                  </a:lnTo>
                  <a:lnTo>
                    <a:pt x="1263659" y="1296350"/>
                  </a:lnTo>
                  <a:lnTo>
                    <a:pt x="1325230" y="1303755"/>
                  </a:lnTo>
                  <a:lnTo>
                    <a:pt x="1387843" y="1310355"/>
                  </a:lnTo>
                  <a:lnTo>
                    <a:pt x="1451447" y="1316132"/>
                  </a:lnTo>
                  <a:lnTo>
                    <a:pt x="1515993" y="1321069"/>
                  </a:lnTo>
                  <a:lnTo>
                    <a:pt x="1581428" y="1325149"/>
                  </a:lnTo>
                  <a:lnTo>
                    <a:pt x="1647702" y="1328352"/>
                  </a:lnTo>
                  <a:lnTo>
                    <a:pt x="1714765" y="1330662"/>
                  </a:lnTo>
                  <a:lnTo>
                    <a:pt x="1782564" y="1332062"/>
                  </a:lnTo>
                  <a:lnTo>
                    <a:pt x="1851051" y="1332532"/>
                  </a:lnTo>
                  <a:lnTo>
                    <a:pt x="1919537" y="1332062"/>
                  </a:lnTo>
                  <a:lnTo>
                    <a:pt x="1987336" y="1330662"/>
                  </a:lnTo>
                  <a:lnTo>
                    <a:pt x="2054399" y="1328352"/>
                  </a:lnTo>
                  <a:lnTo>
                    <a:pt x="2120673" y="1325149"/>
                  </a:lnTo>
                  <a:lnTo>
                    <a:pt x="2186108" y="1321069"/>
                  </a:lnTo>
                  <a:lnTo>
                    <a:pt x="2250654" y="1316132"/>
                  </a:lnTo>
                  <a:lnTo>
                    <a:pt x="2314258" y="1310355"/>
                  </a:lnTo>
                  <a:lnTo>
                    <a:pt x="2376871" y="1303755"/>
                  </a:lnTo>
                  <a:lnTo>
                    <a:pt x="2438442" y="1296350"/>
                  </a:lnTo>
                  <a:lnTo>
                    <a:pt x="2498919" y="1288157"/>
                  </a:lnTo>
                  <a:lnTo>
                    <a:pt x="2558252" y="1279196"/>
                  </a:lnTo>
                  <a:lnTo>
                    <a:pt x="2616390" y="1269482"/>
                  </a:lnTo>
                  <a:lnTo>
                    <a:pt x="2673282" y="1259035"/>
                  </a:lnTo>
                  <a:lnTo>
                    <a:pt x="2728877" y="1247871"/>
                  </a:lnTo>
                  <a:lnTo>
                    <a:pt x="2783124" y="1236008"/>
                  </a:lnTo>
                  <a:lnTo>
                    <a:pt x="2835973" y="1223464"/>
                  </a:lnTo>
                  <a:lnTo>
                    <a:pt x="2887373" y="1210258"/>
                  </a:lnTo>
                  <a:lnTo>
                    <a:pt x="2937272" y="1196405"/>
                  </a:lnTo>
                  <a:lnTo>
                    <a:pt x="2985620" y="1181925"/>
                  </a:lnTo>
                  <a:lnTo>
                    <a:pt x="3032365" y="1166834"/>
                  </a:lnTo>
                  <a:lnTo>
                    <a:pt x="3077458" y="1151151"/>
                  </a:lnTo>
                  <a:lnTo>
                    <a:pt x="3120848" y="1134894"/>
                  </a:lnTo>
                  <a:lnTo>
                    <a:pt x="3162482" y="1118079"/>
                  </a:lnTo>
                  <a:lnTo>
                    <a:pt x="3202311" y="1100724"/>
                  </a:lnTo>
                  <a:lnTo>
                    <a:pt x="3240284" y="1082849"/>
                  </a:lnTo>
                  <a:lnTo>
                    <a:pt x="3276349" y="1064469"/>
                  </a:lnTo>
                  <a:lnTo>
                    <a:pt x="3310456" y="1045603"/>
                  </a:lnTo>
                  <a:lnTo>
                    <a:pt x="3372593" y="1006482"/>
                  </a:lnTo>
                  <a:lnTo>
                    <a:pt x="3426286" y="965629"/>
                  </a:lnTo>
                  <a:lnTo>
                    <a:pt x="3471130" y="923185"/>
                  </a:lnTo>
                  <a:lnTo>
                    <a:pt x="3506717" y="879292"/>
                  </a:lnTo>
                  <a:lnTo>
                    <a:pt x="3532640" y="834091"/>
                  </a:lnTo>
                  <a:lnTo>
                    <a:pt x="3548492" y="787723"/>
                  </a:lnTo>
                  <a:lnTo>
                    <a:pt x="3553867" y="740331"/>
                  </a:lnTo>
                  <a:lnTo>
                    <a:pt x="3552514" y="716516"/>
                  </a:lnTo>
                  <a:lnTo>
                    <a:pt x="3541850" y="669618"/>
                  </a:lnTo>
                  <a:lnTo>
                    <a:pt x="3520912" y="623816"/>
                  </a:lnTo>
                  <a:lnTo>
                    <a:pt x="3490106" y="579251"/>
                  </a:lnTo>
                  <a:lnTo>
                    <a:pt x="3449840" y="536064"/>
                  </a:lnTo>
                  <a:lnTo>
                    <a:pt x="3400520" y="494398"/>
                  </a:lnTo>
                  <a:lnTo>
                    <a:pt x="3342554" y="454394"/>
                  </a:lnTo>
                  <a:lnTo>
                    <a:pt x="3276349" y="416193"/>
                  </a:lnTo>
                  <a:lnTo>
                    <a:pt x="3240284" y="397813"/>
                  </a:lnTo>
                  <a:lnTo>
                    <a:pt x="3202311" y="379937"/>
                  </a:lnTo>
                  <a:lnTo>
                    <a:pt x="3162482" y="362583"/>
                  </a:lnTo>
                  <a:lnTo>
                    <a:pt x="3120848" y="345768"/>
                  </a:lnTo>
                  <a:lnTo>
                    <a:pt x="3077458" y="329510"/>
                  </a:lnTo>
                  <a:lnTo>
                    <a:pt x="3032365" y="313827"/>
                  </a:lnTo>
                  <a:lnTo>
                    <a:pt x="2985620" y="298737"/>
                  </a:lnTo>
                  <a:lnTo>
                    <a:pt x="2937272" y="284257"/>
                  </a:lnTo>
                  <a:lnTo>
                    <a:pt x="2887373" y="270404"/>
                  </a:lnTo>
                  <a:lnTo>
                    <a:pt x="2835973" y="257197"/>
                  </a:lnTo>
                  <a:lnTo>
                    <a:pt x="2783124" y="244654"/>
                  </a:lnTo>
                  <a:lnTo>
                    <a:pt x="2728877" y="232791"/>
                  </a:lnTo>
                  <a:lnTo>
                    <a:pt x="2673282" y="221627"/>
                  </a:lnTo>
                  <a:lnTo>
                    <a:pt x="2616390" y="211180"/>
                  </a:lnTo>
                  <a:lnTo>
                    <a:pt x="2558252" y="201466"/>
                  </a:lnTo>
                  <a:lnTo>
                    <a:pt x="2498919" y="192504"/>
                  </a:lnTo>
                  <a:lnTo>
                    <a:pt x="2438442" y="184312"/>
                  </a:lnTo>
                  <a:lnTo>
                    <a:pt x="2376871" y="176907"/>
                  </a:lnTo>
                  <a:lnTo>
                    <a:pt x="2314258" y="170307"/>
                  </a:lnTo>
                  <a:lnTo>
                    <a:pt x="2250654" y="164530"/>
                  </a:lnTo>
                  <a:lnTo>
                    <a:pt x="2186108" y="159592"/>
                  </a:lnTo>
                  <a:lnTo>
                    <a:pt x="2120673" y="155513"/>
                  </a:lnTo>
                  <a:lnTo>
                    <a:pt x="2054399" y="152309"/>
                  </a:lnTo>
                  <a:lnTo>
                    <a:pt x="1987336" y="149999"/>
                  </a:lnTo>
                  <a:lnTo>
                    <a:pt x="1919537" y="148600"/>
                  </a:lnTo>
                  <a:lnTo>
                    <a:pt x="1851051" y="148130"/>
                  </a:lnTo>
                  <a:lnTo>
                    <a:pt x="1782564" y="148600"/>
                  </a:lnTo>
                  <a:lnTo>
                    <a:pt x="1714765" y="149999"/>
                  </a:lnTo>
                  <a:lnTo>
                    <a:pt x="1647702" y="152309"/>
                  </a:lnTo>
                  <a:lnTo>
                    <a:pt x="1581428" y="155513"/>
                  </a:lnTo>
                  <a:lnTo>
                    <a:pt x="1515993" y="159592"/>
                  </a:lnTo>
                  <a:lnTo>
                    <a:pt x="1451447" y="164530"/>
                  </a:lnTo>
                  <a:lnTo>
                    <a:pt x="1387843" y="170307"/>
                  </a:lnTo>
                  <a:lnTo>
                    <a:pt x="1325230" y="176907"/>
                  </a:lnTo>
                  <a:lnTo>
                    <a:pt x="1263659" y="184312"/>
                  </a:lnTo>
                  <a:lnTo>
                    <a:pt x="1203182" y="192504"/>
                  </a:lnTo>
                  <a:lnTo>
                    <a:pt x="1143849" y="201466"/>
                  </a:lnTo>
                  <a:lnTo>
                    <a:pt x="1085711" y="211180"/>
                  </a:lnTo>
                  <a:lnTo>
                    <a:pt x="1028819" y="221627"/>
                  </a:lnTo>
                  <a:lnTo>
                    <a:pt x="973224" y="232791"/>
                  </a:lnTo>
                  <a:lnTo>
                    <a:pt x="918977" y="244654"/>
                  </a:lnTo>
                  <a:lnTo>
                    <a:pt x="866128" y="257197"/>
                  </a:lnTo>
                  <a:lnTo>
                    <a:pt x="814729" y="270404"/>
                  </a:lnTo>
                  <a:lnTo>
                    <a:pt x="764829" y="284257"/>
                  </a:lnTo>
                  <a:lnTo>
                    <a:pt x="716482" y="298737"/>
                  </a:lnTo>
                  <a:lnTo>
                    <a:pt x="669736" y="313827"/>
                  </a:lnTo>
                  <a:lnTo>
                    <a:pt x="624643" y="329510"/>
                  </a:lnTo>
                  <a:lnTo>
                    <a:pt x="581254" y="345768"/>
                  </a:lnTo>
                  <a:lnTo>
                    <a:pt x="539619" y="362583"/>
                  </a:lnTo>
                  <a:lnTo>
                    <a:pt x="499790" y="379937"/>
                  </a:lnTo>
                  <a:lnTo>
                    <a:pt x="461817" y="397813"/>
                  </a:lnTo>
                  <a:lnTo>
                    <a:pt x="425752" y="416193"/>
                  </a:lnTo>
                  <a:lnTo>
                    <a:pt x="391645" y="435059"/>
                  </a:lnTo>
                  <a:lnTo>
                    <a:pt x="329508" y="474179"/>
                  </a:lnTo>
                  <a:lnTo>
                    <a:pt x="275815" y="515032"/>
                  </a:lnTo>
                  <a:lnTo>
                    <a:pt x="230971" y="557476"/>
                  </a:lnTo>
                  <a:lnTo>
                    <a:pt x="195384" y="601370"/>
                  </a:lnTo>
                  <a:lnTo>
                    <a:pt x="169461" y="646571"/>
                  </a:lnTo>
                  <a:lnTo>
                    <a:pt x="153609" y="692939"/>
                  </a:lnTo>
                  <a:lnTo>
                    <a:pt x="148235" y="740331"/>
                  </a:lnTo>
                  <a:close/>
                </a:path>
              </a:pathLst>
            </a:custGeom>
            <a:ln w="9144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2" name="object 22"/>
          <p:cNvGrpSpPr/>
          <p:nvPr/>
        </p:nvGrpSpPr>
        <p:grpSpPr>
          <a:xfrm>
            <a:off x="1364869" y="657428"/>
            <a:ext cx="9637395" cy="549275"/>
            <a:chOff x="1364869" y="657428"/>
            <a:chExt cx="9637395" cy="549275"/>
          </a:xfrm>
        </p:grpSpPr>
        <p:pic>
          <p:nvPicPr>
            <p:cNvPr id="23" name="object 23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364869" y="657428"/>
              <a:ext cx="817270" cy="548944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115058" y="657428"/>
              <a:ext cx="8886698" cy="548944"/>
            </a:xfrm>
            <a:prstGeom prst="rect">
              <a:avLst/>
            </a:prstGeom>
          </p:spPr>
        </p:pic>
      </p:grpSp>
      <p:grpSp>
        <p:nvGrpSpPr>
          <p:cNvPr id="25" name="object 25"/>
          <p:cNvGrpSpPr/>
          <p:nvPr/>
        </p:nvGrpSpPr>
        <p:grpSpPr>
          <a:xfrm>
            <a:off x="3287267" y="1433779"/>
            <a:ext cx="3749675" cy="305435"/>
            <a:chOff x="3287267" y="1433779"/>
            <a:chExt cx="3749675" cy="305435"/>
          </a:xfrm>
        </p:grpSpPr>
        <p:pic>
          <p:nvPicPr>
            <p:cNvPr id="26" name="object 26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3287267" y="1433779"/>
              <a:ext cx="3373882" cy="305104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6507733" y="1433779"/>
              <a:ext cx="528891" cy="305104"/>
            </a:xfrm>
            <a:prstGeom prst="rect">
              <a:avLst/>
            </a:prstGeom>
          </p:spPr>
        </p:pic>
      </p:grpSp>
      <p:sp>
        <p:nvSpPr>
          <p:cNvPr id="28" name="object 28"/>
          <p:cNvSpPr/>
          <p:nvPr/>
        </p:nvSpPr>
        <p:spPr>
          <a:xfrm>
            <a:off x="5123688" y="1809369"/>
            <a:ext cx="787400" cy="791845"/>
          </a:xfrm>
          <a:custGeom>
            <a:avLst/>
            <a:gdLst/>
            <a:ahLst/>
            <a:cxnLst/>
            <a:rect l="l" t="t" r="r" b="b"/>
            <a:pathLst>
              <a:path w="787400" h="791844">
                <a:moveTo>
                  <a:pt x="734928" y="716214"/>
                </a:moveTo>
                <a:lnTo>
                  <a:pt x="710057" y="719201"/>
                </a:lnTo>
                <a:lnTo>
                  <a:pt x="757936" y="791717"/>
                </a:lnTo>
                <a:lnTo>
                  <a:pt x="780120" y="729868"/>
                </a:lnTo>
                <a:lnTo>
                  <a:pt x="737488" y="729868"/>
                </a:lnTo>
                <a:lnTo>
                  <a:pt x="734928" y="716214"/>
                </a:lnTo>
                <a:close/>
              </a:path>
              <a:path w="787400" h="791844">
                <a:moveTo>
                  <a:pt x="760600" y="713132"/>
                </a:moveTo>
                <a:lnTo>
                  <a:pt x="734928" y="716214"/>
                </a:lnTo>
                <a:lnTo>
                  <a:pt x="737488" y="729868"/>
                </a:lnTo>
                <a:lnTo>
                  <a:pt x="762888" y="725042"/>
                </a:lnTo>
                <a:lnTo>
                  <a:pt x="760600" y="713132"/>
                </a:lnTo>
                <a:close/>
              </a:path>
              <a:path w="787400" h="791844">
                <a:moveTo>
                  <a:pt x="787273" y="709929"/>
                </a:moveTo>
                <a:lnTo>
                  <a:pt x="760600" y="713132"/>
                </a:lnTo>
                <a:lnTo>
                  <a:pt x="762888" y="725042"/>
                </a:lnTo>
                <a:lnTo>
                  <a:pt x="737488" y="729868"/>
                </a:lnTo>
                <a:lnTo>
                  <a:pt x="780120" y="729868"/>
                </a:lnTo>
                <a:lnTo>
                  <a:pt x="787273" y="709929"/>
                </a:lnTo>
                <a:close/>
              </a:path>
              <a:path w="787400" h="791844">
                <a:moveTo>
                  <a:pt x="25908" y="0"/>
                </a:moveTo>
                <a:lnTo>
                  <a:pt x="0" y="761"/>
                </a:lnTo>
                <a:lnTo>
                  <a:pt x="635" y="19303"/>
                </a:lnTo>
                <a:lnTo>
                  <a:pt x="2159" y="38480"/>
                </a:lnTo>
                <a:lnTo>
                  <a:pt x="8636" y="76707"/>
                </a:lnTo>
                <a:lnTo>
                  <a:pt x="18923" y="114172"/>
                </a:lnTo>
                <a:lnTo>
                  <a:pt x="33020" y="150621"/>
                </a:lnTo>
                <a:lnTo>
                  <a:pt x="50291" y="185800"/>
                </a:lnTo>
                <a:lnTo>
                  <a:pt x="70865" y="219455"/>
                </a:lnTo>
                <a:lnTo>
                  <a:pt x="93979" y="251332"/>
                </a:lnTo>
                <a:lnTo>
                  <a:pt x="119761" y="281050"/>
                </a:lnTo>
                <a:lnTo>
                  <a:pt x="147700" y="308482"/>
                </a:lnTo>
                <a:lnTo>
                  <a:pt x="177673" y="333120"/>
                </a:lnTo>
                <a:lnTo>
                  <a:pt x="209550" y="354964"/>
                </a:lnTo>
                <a:lnTo>
                  <a:pt x="259714" y="381380"/>
                </a:lnTo>
                <a:lnTo>
                  <a:pt x="312420" y="399541"/>
                </a:lnTo>
                <a:lnTo>
                  <a:pt x="366649" y="408431"/>
                </a:lnTo>
                <a:lnTo>
                  <a:pt x="402463" y="409575"/>
                </a:lnTo>
                <a:lnTo>
                  <a:pt x="419100" y="411225"/>
                </a:lnTo>
                <a:lnTo>
                  <a:pt x="468502" y="422275"/>
                </a:lnTo>
                <a:lnTo>
                  <a:pt x="516763" y="441832"/>
                </a:lnTo>
                <a:lnTo>
                  <a:pt x="562863" y="469010"/>
                </a:lnTo>
                <a:lnTo>
                  <a:pt x="605789" y="502919"/>
                </a:lnTo>
                <a:lnTo>
                  <a:pt x="644778" y="542543"/>
                </a:lnTo>
                <a:lnTo>
                  <a:pt x="678561" y="586993"/>
                </a:lnTo>
                <a:lnTo>
                  <a:pt x="706247" y="635126"/>
                </a:lnTo>
                <a:lnTo>
                  <a:pt x="727328" y="686053"/>
                </a:lnTo>
                <a:lnTo>
                  <a:pt x="734928" y="716214"/>
                </a:lnTo>
                <a:lnTo>
                  <a:pt x="760600" y="713132"/>
                </a:lnTo>
                <a:lnTo>
                  <a:pt x="745109" y="659002"/>
                </a:lnTo>
                <a:lnTo>
                  <a:pt x="729361" y="623315"/>
                </a:lnTo>
                <a:lnTo>
                  <a:pt x="710311" y="588771"/>
                </a:lnTo>
                <a:lnTo>
                  <a:pt x="688466" y="556005"/>
                </a:lnTo>
                <a:lnTo>
                  <a:pt x="663956" y="525144"/>
                </a:lnTo>
                <a:lnTo>
                  <a:pt x="637032" y="496569"/>
                </a:lnTo>
                <a:lnTo>
                  <a:pt x="607949" y="470534"/>
                </a:lnTo>
                <a:lnTo>
                  <a:pt x="577088" y="447293"/>
                </a:lnTo>
                <a:lnTo>
                  <a:pt x="544449" y="427227"/>
                </a:lnTo>
                <a:lnTo>
                  <a:pt x="493267" y="403351"/>
                </a:lnTo>
                <a:lnTo>
                  <a:pt x="439674" y="388365"/>
                </a:lnTo>
                <a:lnTo>
                  <a:pt x="369188" y="382523"/>
                </a:lnTo>
                <a:lnTo>
                  <a:pt x="352678" y="381000"/>
                </a:lnTo>
                <a:lnTo>
                  <a:pt x="303149" y="370077"/>
                </a:lnTo>
                <a:lnTo>
                  <a:pt x="254762" y="350646"/>
                </a:lnTo>
                <a:lnTo>
                  <a:pt x="208534" y="323468"/>
                </a:lnTo>
                <a:lnTo>
                  <a:pt x="165481" y="289559"/>
                </a:lnTo>
                <a:lnTo>
                  <a:pt x="126491" y="249935"/>
                </a:lnTo>
                <a:lnTo>
                  <a:pt x="92583" y="205485"/>
                </a:lnTo>
                <a:lnTo>
                  <a:pt x="64770" y="157352"/>
                </a:lnTo>
                <a:lnTo>
                  <a:pt x="43687" y="106679"/>
                </a:lnTo>
                <a:lnTo>
                  <a:pt x="30479" y="53975"/>
                </a:lnTo>
                <a:lnTo>
                  <a:pt x="26415" y="18541"/>
                </a:lnTo>
                <a:lnTo>
                  <a:pt x="25908" y="0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1572005"/>
            <a:ext cx="0" cy="4131310"/>
          </a:xfrm>
          <a:custGeom>
            <a:avLst/>
            <a:gdLst/>
            <a:ahLst/>
            <a:cxnLst/>
            <a:rect l="l" t="t" r="r" b="b"/>
            <a:pathLst>
              <a:path h="4131310">
                <a:moveTo>
                  <a:pt x="0" y="0"/>
                </a:moveTo>
                <a:lnTo>
                  <a:pt x="0" y="4130941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45719"/>
            <a:ext cx="48463" cy="640333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5096002" y="3453714"/>
            <a:ext cx="5105400" cy="366395"/>
            <a:chOff x="5096002" y="3453714"/>
            <a:chExt cx="5105400" cy="36639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96002" y="3453714"/>
              <a:ext cx="1778127" cy="36606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37350" y="3453714"/>
              <a:ext cx="1940559" cy="36606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516111" y="3453714"/>
              <a:ext cx="1685163" cy="366064"/>
            </a:xfrm>
            <a:prstGeom prst="rect">
              <a:avLst/>
            </a:prstGeom>
          </p:spPr>
        </p:pic>
      </p:grp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61026" y="1888392"/>
            <a:ext cx="3358479" cy="3485052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641090" y="549859"/>
            <a:ext cx="5065268" cy="548944"/>
          </a:xfrm>
          <a:prstGeom prst="rect">
            <a:avLst/>
          </a:prstGeom>
        </p:spPr>
      </p:pic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4199366" y="1989960"/>
            <a:ext cx="3819175" cy="3819148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83382" y="657428"/>
            <a:ext cx="5981319" cy="54894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065261" y="2725547"/>
            <a:ext cx="1109472" cy="30480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613527" y="6069482"/>
            <a:ext cx="1121663" cy="30480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447289" y="2725547"/>
            <a:ext cx="1902206" cy="304800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9412985" y="1962150"/>
            <a:ext cx="556260" cy="3857625"/>
          </a:xfrm>
          <a:custGeom>
            <a:avLst/>
            <a:gdLst/>
            <a:ahLst/>
            <a:cxnLst/>
            <a:rect l="l" t="t" r="r" b="b"/>
            <a:pathLst>
              <a:path w="556259" h="3857625">
                <a:moveTo>
                  <a:pt x="0" y="0"/>
                </a:moveTo>
                <a:lnTo>
                  <a:pt x="73959" y="1652"/>
                </a:lnTo>
                <a:lnTo>
                  <a:pt x="140405" y="6317"/>
                </a:lnTo>
                <a:lnTo>
                  <a:pt x="196691" y="13557"/>
                </a:lnTo>
                <a:lnTo>
                  <a:pt x="240171" y="22935"/>
                </a:lnTo>
                <a:lnTo>
                  <a:pt x="278130" y="46354"/>
                </a:lnTo>
                <a:lnTo>
                  <a:pt x="278130" y="1882267"/>
                </a:lnTo>
                <a:lnTo>
                  <a:pt x="288069" y="1894608"/>
                </a:lnTo>
                <a:lnTo>
                  <a:pt x="359616" y="1915064"/>
                </a:lnTo>
                <a:lnTo>
                  <a:pt x="415910" y="1922304"/>
                </a:lnTo>
                <a:lnTo>
                  <a:pt x="482344" y="1926969"/>
                </a:lnTo>
                <a:lnTo>
                  <a:pt x="556260" y="1928622"/>
                </a:lnTo>
                <a:lnTo>
                  <a:pt x="482344" y="1930274"/>
                </a:lnTo>
                <a:lnTo>
                  <a:pt x="415910" y="1934939"/>
                </a:lnTo>
                <a:lnTo>
                  <a:pt x="359616" y="1942179"/>
                </a:lnTo>
                <a:lnTo>
                  <a:pt x="316117" y="1951557"/>
                </a:lnTo>
                <a:lnTo>
                  <a:pt x="278130" y="1974977"/>
                </a:lnTo>
                <a:lnTo>
                  <a:pt x="278130" y="3810889"/>
                </a:lnTo>
                <a:lnTo>
                  <a:pt x="268199" y="3823212"/>
                </a:lnTo>
                <a:lnTo>
                  <a:pt x="240171" y="3834286"/>
                </a:lnTo>
                <a:lnTo>
                  <a:pt x="196691" y="3843667"/>
                </a:lnTo>
                <a:lnTo>
                  <a:pt x="140405" y="3850915"/>
                </a:lnTo>
                <a:lnTo>
                  <a:pt x="73959" y="3855588"/>
                </a:lnTo>
                <a:lnTo>
                  <a:pt x="0" y="3857244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0194670" y="3736847"/>
            <a:ext cx="821131" cy="304800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56436" y="1048511"/>
            <a:ext cx="10275570" cy="3439160"/>
            <a:chOff x="1056436" y="1048511"/>
            <a:chExt cx="10275570" cy="343916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056436" y="1048511"/>
              <a:ext cx="8978011" cy="65379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56436" y="1604771"/>
              <a:ext cx="10176764" cy="65379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56436" y="2162251"/>
              <a:ext cx="10095738" cy="6541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56436" y="2719069"/>
              <a:ext cx="10275316" cy="65379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56436" y="3276549"/>
              <a:ext cx="10239248" cy="6541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56436" y="3833494"/>
              <a:ext cx="6344539" cy="653795"/>
            </a:xfrm>
            <a:prstGeom prst="rect">
              <a:avLst/>
            </a:prstGeom>
          </p:spPr>
        </p:pic>
      </p:grpSp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056132" y="4727447"/>
            <a:ext cx="1917192" cy="365760"/>
          </a:xfrm>
          <a:prstGeom prst="rect">
            <a:avLst/>
          </a:prstGeom>
        </p:spPr>
      </p:pic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40146" y="503885"/>
            <a:ext cx="1325499" cy="36606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466715" y="997711"/>
            <a:ext cx="116839" cy="741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768975" y="946403"/>
            <a:ext cx="3404234" cy="36576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768975" y="1388363"/>
            <a:ext cx="2733675" cy="36576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240146" y="1982977"/>
            <a:ext cx="982065" cy="365760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5466715" y="2476246"/>
            <a:ext cx="11683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5768975" y="2424938"/>
            <a:ext cx="4812030" cy="365760"/>
            <a:chOff x="5768975" y="2424938"/>
            <a:chExt cx="4812030" cy="365760"/>
          </a:xfrm>
        </p:grpSpPr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768975" y="2424938"/>
              <a:ext cx="3222244" cy="36576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844660" y="2424938"/>
              <a:ext cx="1455927" cy="36576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138917" y="2424938"/>
              <a:ext cx="441959" cy="365760"/>
            </a:xfrm>
            <a:prstGeom prst="rect">
              <a:avLst/>
            </a:prstGeom>
          </p:spPr>
        </p:pic>
      </p:grpSp>
      <p:pic>
        <p:nvPicPr>
          <p:cNvPr id="13" name="object 13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240146" y="3018993"/>
            <a:ext cx="2100453" cy="366064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5466715" y="3512946"/>
            <a:ext cx="11683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15" name="object 15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768975" y="3461639"/>
            <a:ext cx="3614165" cy="365760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5240146" y="4055998"/>
            <a:ext cx="1606803" cy="365760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5466715" y="4549520"/>
            <a:ext cx="116839" cy="1184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18" name="object 18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5768975" y="4498213"/>
            <a:ext cx="2145029" cy="365760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5768975" y="4940172"/>
            <a:ext cx="2625090" cy="365759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5768975" y="5382158"/>
            <a:ext cx="2083816" cy="366064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239926" y="1947621"/>
            <a:ext cx="2463165" cy="548944"/>
          </a:xfrm>
          <a:prstGeom prst="rect">
            <a:avLst/>
          </a:prstGeom>
        </p:spPr>
      </p:pic>
      <p:grpSp>
        <p:nvGrpSpPr>
          <p:cNvPr id="22" name="object 22"/>
          <p:cNvGrpSpPr/>
          <p:nvPr/>
        </p:nvGrpSpPr>
        <p:grpSpPr>
          <a:xfrm>
            <a:off x="493776" y="2671572"/>
            <a:ext cx="3647440" cy="3647440"/>
            <a:chOff x="493776" y="2671572"/>
            <a:chExt cx="3647440" cy="3647440"/>
          </a:xfrm>
        </p:grpSpPr>
        <p:pic>
          <p:nvPicPr>
            <p:cNvPr id="23" name="object 23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493776" y="2671572"/>
              <a:ext cx="3646932" cy="3646932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493776" y="3025140"/>
              <a:ext cx="3448812" cy="3169920"/>
            </a:xfrm>
            <a:prstGeom prst="rect">
              <a:avLst/>
            </a:prstGeom>
          </p:spPr>
        </p:pic>
      </p:grpSp>
      <p:pic>
        <p:nvPicPr>
          <p:cNvPr id="25" name="object 25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5273675" y="6051194"/>
            <a:ext cx="5762879" cy="365760"/>
          </a:xfrm>
          <a:prstGeom prst="rect">
            <a:avLst/>
          </a:prstGeom>
        </p:spPr>
      </p:pic>
      <p:sp>
        <p:nvSpPr>
          <p:cNvPr id="26" name="Slide Number Placeholder 2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1572005"/>
            <a:ext cx="0" cy="4131310"/>
          </a:xfrm>
          <a:custGeom>
            <a:avLst/>
            <a:gdLst/>
            <a:ahLst/>
            <a:cxnLst/>
            <a:rect l="l" t="t" r="r" b="b"/>
            <a:pathLst>
              <a:path h="4131310">
                <a:moveTo>
                  <a:pt x="0" y="0"/>
                </a:moveTo>
                <a:lnTo>
                  <a:pt x="0" y="4130941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45719"/>
            <a:ext cx="48463" cy="640333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5096002" y="2562479"/>
            <a:ext cx="3531870" cy="365760"/>
            <a:chOff x="5096002" y="2562479"/>
            <a:chExt cx="3531870" cy="36576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96002" y="2562479"/>
              <a:ext cx="2312416" cy="36576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254240" y="2562479"/>
              <a:ext cx="1373377" cy="365760"/>
            </a:xfrm>
            <a:prstGeom prst="rect">
              <a:avLst/>
            </a:prstGeom>
          </p:spPr>
        </p:pic>
      </p:grpSp>
      <p:grpSp>
        <p:nvGrpSpPr>
          <p:cNvPr id="7" name="object 7"/>
          <p:cNvGrpSpPr/>
          <p:nvPr/>
        </p:nvGrpSpPr>
        <p:grpSpPr>
          <a:xfrm>
            <a:off x="5096002" y="3156839"/>
            <a:ext cx="3863340" cy="365760"/>
            <a:chOff x="5096002" y="3156839"/>
            <a:chExt cx="3863340" cy="365760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096002" y="3156839"/>
              <a:ext cx="2482596" cy="36576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423404" y="3156839"/>
              <a:ext cx="1535556" cy="365760"/>
            </a:xfrm>
            <a:prstGeom prst="rect">
              <a:avLst/>
            </a:prstGeom>
          </p:spPr>
        </p:pic>
      </p:grpSp>
      <p:grpSp>
        <p:nvGrpSpPr>
          <p:cNvPr id="10" name="object 10"/>
          <p:cNvGrpSpPr/>
          <p:nvPr/>
        </p:nvGrpSpPr>
        <p:grpSpPr>
          <a:xfrm>
            <a:off x="5096002" y="3751453"/>
            <a:ext cx="2566670" cy="365760"/>
            <a:chOff x="5096002" y="3751453"/>
            <a:chExt cx="2566670" cy="365760"/>
          </a:xfrm>
        </p:grpSpPr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096002" y="3751453"/>
              <a:ext cx="2319020" cy="36576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260336" y="3751453"/>
              <a:ext cx="402335" cy="365760"/>
            </a:xfrm>
            <a:prstGeom prst="rect">
              <a:avLst/>
            </a:prstGeom>
          </p:spPr>
        </p:pic>
      </p:grpSp>
      <p:grpSp>
        <p:nvGrpSpPr>
          <p:cNvPr id="13" name="object 13"/>
          <p:cNvGrpSpPr/>
          <p:nvPr/>
        </p:nvGrpSpPr>
        <p:grpSpPr>
          <a:xfrm>
            <a:off x="5096002" y="4345813"/>
            <a:ext cx="4747895" cy="365760"/>
            <a:chOff x="5096002" y="4345813"/>
            <a:chExt cx="4747895" cy="365760"/>
          </a:xfrm>
        </p:grpSpPr>
        <p:pic>
          <p:nvPicPr>
            <p:cNvPr id="14" name="object 1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096002" y="4345813"/>
              <a:ext cx="2575305" cy="36576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499604" y="4345813"/>
              <a:ext cx="268224" cy="36576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633716" y="4345813"/>
              <a:ext cx="2118105" cy="36576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575292" y="4345813"/>
              <a:ext cx="268224" cy="365760"/>
            </a:xfrm>
            <a:prstGeom prst="rect">
              <a:avLst/>
            </a:prstGeom>
          </p:spPr>
        </p:pic>
      </p:grpSp>
      <p:pic>
        <p:nvPicPr>
          <p:cNvPr id="18" name="object 18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426747" y="1906544"/>
            <a:ext cx="3626407" cy="3449638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4666741" y="549859"/>
            <a:ext cx="3022854" cy="548944"/>
          </a:xfrm>
          <a:prstGeom prst="rect">
            <a:avLst/>
          </a:prstGeom>
        </p:spPr>
      </p:pic>
      <p:sp>
        <p:nvSpPr>
          <p:cNvPr id="20" name="Slide Number Placeholder 1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2469" y="3410711"/>
            <a:ext cx="10768584" cy="381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42019" y="2750820"/>
            <a:ext cx="3089402" cy="54863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2A9FBB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4" name="object 4"/>
          <p:cNvGrpSpPr/>
          <p:nvPr/>
        </p:nvGrpSpPr>
        <p:grpSpPr>
          <a:xfrm>
            <a:off x="2631313" y="2491104"/>
            <a:ext cx="7036434" cy="1146175"/>
            <a:chOff x="2631313" y="2491104"/>
            <a:chExt cx="7036434" cy="1146175"/>
          </a:xfrm>
        </p:grpSpPr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4196461" y="2491104"/>
              <a:ext cx="4006850" cy="73152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31313" y="3149168"/>
              <a:ext cx="7036181" cy="487984"/>
            </a:xfrm>
            <a:prstGeom prst="rect">
              <a:avLst/>
            </a:prstGeom>
          </p:spPr>
        </p:pic>
      </p:grp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6761" y="1762505"/>
            <a:ext cx="0" cy="4645660"/>
          </a:xfrm>
          <a:custGeom>
            <a:avLst/>
            <a:gdLst/>
            <a:ahLst/>
            <a:cxnLst/>
            <a:rect l="l" t="t" r="r" b="b"/>
            <a:pathLst>
              <a:path h="4645660">
                <a:moveTo>
                  <a:pt x="0" y="0"/>
                </a:moveTo>
                <a:lnTo>
                  <a:pt x="0" y="4645482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543301" y="1762632"/>
            <a:ext cx="3218306" cy="36576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588000" y="1737740"/>
            <a:ext cx="2825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EF5A28"/>
                </a:solidFill>
                <a:latin typeface="Wingdings" panose="05000000000000000000"/>
                <a:cs typeface="Wingdings" panose="05000000000000000000"/>
              </a:rPr>
              <a:t></a:t>
            </a:r>
            <a:endParaRPr sz="2400">
              <a:latin typeface="Wingdings" panose="05000000000000000000"/>
              <a:cs typeface="Wingdings" panose="05000000000000000000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31079" y="2399029"/>
            <a:ext cx="1198372" cy="304800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4945379" y="2901645"/>
            <a:ext cx="905510" cy="305435"/>
            <a:chOff x="4945379" y="2901645"/>
            <a:chExt cx="905510" cy="305435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45379" y="2901645"/>
              <a:ext cx="896112" cy="30510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713475" y="2901645"/>
              <a:ext cx="137160" cy="305104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4747259" y="3405251"/>
            <a:ext cx="1191895" cy="304800"/>
            <a:chOff x="4747259" y="3405251"/>
            <a:chExt cx="1191895" cy="304800"/>
          </a:xfrm>
        </p:grpSpPr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747259" y="3405251"/>
              <a:ext cx="1191336" cy="30480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789675" y="3405251"/>
              <a:ext cx="137160" cy="304800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4462271" y="3908171"/>
            <a:ext cx="1475105" cy="304800"/>
            <a:chOff x="4462271" y="3908171"/>
            <a:chExt cx="1475105" cy="304800"/>
          </a:xfrm>
        </p:grpSpPr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462271" y="3908171"/>
              <a:ext cx="1474851" cy="30480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789675" y="3908171"/>
              <a:ext cx="137160" cy="304800"/>
            </a:xfrm>
            <a:prstGeom prst="rect">
              <a:avLst/>
            </a:prstGeom>
          </p:spPr>
        </p:pic>
      </p:grpSp>
      <p:pic>
        <p:nvPicPr>
          <p:cNvPr id="15" name="object 15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355335" y="4411345"/>
            <a:ext cx="628650" cy="304800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391655" y="1762632"/>
            <a:ext cx="1409446" cy="365760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6333744" y="2399029"/>
            <a:ext cx="1123759" cy="304800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6333744" y="2901645"/>
            <a:ext cx="947674" cy="305104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6333744" y="3405251"/>
            <a:ext cx="1387221" cy="304800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3583178" y="549859"/>
            <a:ext cx="5173472" cy="548944"/>
          </a:xfrm>
          <a:prstGeom prst="rect">
            <a:avLst/>
          </a:prstGeom>
        </p:spPr>
      </p:pic>
      <p:sp>
        <p:nvSpPr>
          <p:cNvPr id="21" name="Slide Number Placeholder 2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6096000" cy="6858000"/>
          </a:xfrm>
          <a:custGeom>
            <a:avLst/>
            <a:gdLst/>
            <a:ahLst/>
            <a:cxnLst/>
            <a:rect l="l" t="t" r="r" b="b"/>
            <a:pathLst>
              <a:path w="6096000" h="6858000">
                <a:moveTo>
                  <a:pt x="6096000" y="0"/>
                </a:moveTo>
                <a:lnTo>
                  <a:pt x="0" y="0"/>
                </a:lnTo>
                <a:lnTo>
                  <a:pt x="0" y="6858000"/>
                </a:lnTo>
                <a:lnTo>
                  <a:pt x="6096000" y="6858000"/>
                </a:lnTo>
                <a:lnTo>
                  <a:pt x="6096000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3826" y="750188"/>
            <a:ext cx="153797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>
                <a:solidFill>
                  <a:srgbClr val="404040"/>
                </a:solidFill>
              </a:rPr>
              <a:t>state </a:t>
            </a:r>
            <a:r>
              <a:rPr spc="-5" dirty="0">
                <a:solidFill>
                  <a:srgbClr val="404040"/>
                </a:solidFill>
              </a:rPr>
              <a:t>=</a:t>
            </a:r>
            <a:r>
              <a:rPr spc="-25" dirty="0">
                <a:solidFill>
                  <a:srgbClr val="404040"/>
                </a:solidFill>
              </a:rPr>
              <a:t> </a:t>
            </a:r>
            <a:r>
              <a:rPr spc="-5" dirty="0">
                <a:solidFill>
                  <a:srgbClr val="404040"/>
                </a:solidFill>
              </a:rPr>
              <a:t>{</a:t>
            </a:r>
            <a:endParaRPr spc="-5" dirty="0">
              <a:solidFill>
                <a:srgbClr val="404040"/>
              </a:solid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3826" y="1314068"/>
            <a:ext cx="3639185" cy="14897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98805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name:</a:t>
            </a:r>
            <a:r>
              <a:rPr sz="22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lang="en-US" sz="22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‘</a:t>
            </a:r>
            <a:r>
              <a:rPr lang="en-US" sz="22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John Doe</a:t>
            </a:r>
            <a:r>
              <a:rPr sz="22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'</a:t>
            </a:r>
            <a:endParaRPr sz="2200">
              <a:latin typeface="Courier New" panose="02070309020205020404"/>
              <a:cs typeface="Courier New" panose="02070309020205020404"/>
            </a:endParaRPr>
          </a:p>
          <a:p>
            <a:pPr marL="598805">
              <a:lnSpc>
                <a:spcPct val="100000"/>
              </a:lnSpc>
              <a:spcBef>
                <a:spcPts val="1800"/>
              </a:spcBef>
            </a:pPr>
            <a:r>
              <a:rPr sz="22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role:</a:t>
            </a:r>
            <a:r>
              <a:rPr sz="2200"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'author'</a:t>
            </a:r>
            <a:endParaRPr sz="22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5"/>
              </a:spcBef>
            </a:pPr>
            <a:r>
              <a:rPr sz="22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3826" y="3570223"/>
            <a:ext cx="3554095" cy="924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state.role</a:t>
            </a:r>
            <a:r>
              <a:rPr sz="2200" spc="3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2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'admin';</a:t>
            </a:r>
            <a:endParaRPr sz="22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2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return</a:t>
            </a:r>
            <a:r>
              <a:rPr sz="22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state;</a:t>
            </a:r>
            <a:endParaRPr sz="2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567296" y="757250"/>
            <a:ext cx="197485" cy="2603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00" spc="-12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◀</a:t>
            </a:r>
            <a:endParaRPr sz="1500">
              <a:latin typeface="Lucida Sans Unicode" panose="020B0602030504020204"/>
              <a:cs typeface="Lucida Sans Unicode" panose="020B0602030504020204"/>
            </a:endParaRPr>
          </a:p>
        </p:txBody>
      </p:sp>
      <p:pic>
        <p:nvPicPr>
          <p:cNvPr id="7" name="object 7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864984" y="696798"/>
            <a:ext cx="1979295" cy="335584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6567296" y="3551935"/>
            <a:ext cx="197485" cy="2597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00" spc="-12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◀</a:t>
            </a:r>
            <a:endParaRPr sz="1500">
              <a:latin typeface="Lucida Sans Unicode" panose="020B0602030504020204"/>
              <a:cs typeface="Lucida Sans Unicode" panose="020B0602030504020204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6864984" y="3491484"/>
            <a:ext cx="4622800" cy="335280"/>
            <a:chOff x="6864984" y="3491484"/>
            <a:chExt cx="4622800" cy="335280"/>
          </a:xfrm>
        </p:grpSpPr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64984" y="3491484"/>
              <a:ext cx="2398395" cy="335279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122409" y="3491484"/>
              <a:ext cx="2364867" cy="335279"/>
            </a:xfrm>
            <a:prstGeom prst="rect">
              <a:avLst/>
            </a:prstGeom>
          </p:spPr>
        </p:pic>
      </p:grpSp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EF5A28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1654</Words>
  <Application>WPS Presentation</Application>
  <PresentationFormat>On-screen Show (4:3)</PresentationFormat>
  <Paragraphs>248</Paragraphs>
  <Slides>42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42</vt:i4>
      </vt:variant>
    </vt:vector>
  </HeadingPairs>
  <TitlesOfParts>
    <vt:vector size="54" baseType="lpstr">
      <vt:lpstr>Arial</vt:lpstr>
      <vt:lpstr>SimSun</vt:lpstr>
      <vt:lpstr>Wingdings</vt:lpstr>
      <vt:lpstr>Courier New</vt:lpstr>
      <vt:lpstr>Wingdings</vt:lpstr>
      <vt:lpstr>Lucida Sans Unicode</vt:lpstr>
      <vt:lpstr>Calibri</vt:lpstr>
      <vt:lpstr>Microsoft YaHei</vt:lpstr>
      <vt:lpstr>Arial Unicode MS</vt:lpstr>
      <vt:lpstr>Times New Roman</vt:lpstr>
      <vt:lpstr>Segoe UI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state = {</vt:lpstr>
      <vt:lpstr>state = {</vt:lpstr>
      <vt:lpstr>{ ...myObj }</vt:lpstr>
      <vt:lpstr>Object.assign(target, ...sources);</vt:lpstr>
      <vt:lpstr>const newState = { ...state, role: 'admin' };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if (prevStoreState !== storeState) ...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steve</cp:lastModifiedBy>
  <cp:revision>7</cp:revision>
  <dcterms:created xsi:type="dcterms:W3CDTF">2021-11-04T13:38:00Z</dcterms:created>
  <dcterms:modified xsi:type="dcterms:W3CDTF">2022-05-16T17:23:22Z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2019-03-11T16:30:00Z</vt:filetime>
  </property>
  <property fmtid="{D5CDD505-2E9C-101B-9397-08002B2CF9AE}" pid="3" name="Creator">
    <vt:lpwstr>Microsoft® PowerPoint® for Office 365</vt:lpwstr>
  </property>
  <property fmtid="{D5CDD505-2E9C-101B-9397-08002B2CF9AE}" pid="4" name="LastSaved">
    <vt:filetime>2021-11-03T16:30:00Z</vt:filetime>
  </property>
  <property fmtid="{D5CDD505-2E9C-101B-9397-08002B2CF9AE}" pid="5" name="ICV">
    <vt:lpwstr>575E6AF181C5417A8F3DB650EA357296</vt:lpwstr>
  </property>
  <property fmtid="{D5CDD505-2E9C-101B-9397-08002B2CF9AE}" pid="6" name="KSOProductBuildVer">
    <vt:lpwstr>1033-11.2.0.11130</vt:lpwstr>
  </property>
</Properties>
</file>