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3"/>
    <p:sldId id="257" r:id="rId4"/>
    <p:sldId id="258" r:id="rId5"/>
    <p:sldId id="259" r:id="rId6"/>
    <p:sldId id="260" r:id="rId7"/>
    <p:sldId id="261" r:id="rId8"/>
    <p:sldId id="265" r:id="rId9"/>
    <p:sldId id="262" r:id="rId10"/>
    <p:sldId id="263" r:id="rId11"/>
    <p:sldId id="264" r:id="rId12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979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26392" y="1916684"/>
            <a:ext cx="8939215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6008" cy="685800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27136" y="1916684"/>
            <a:ext cx="9737727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bg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79846" y="2285491"/>
            <a:ext cx="11032306" cy="2677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1384" y="2011171"/>
            <a:ext cx="7337425" cy="7099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450" spc="-595" dirty="0">
                <a:solidFill>
                  <a:srgbClr val="171717"/>
                </a:solidFill>
              </a:rPr>
              <a:t>T</a:t>
            </a:r>
            <a:r>
              <a:rPr sz="4450" spc="-25" dirty="0">
                <a:solidFill>
                  <a:srgbClr val="171717"/>
                </a:solidFill>
              </a:rPr>
              <a:t>e</a:t>
            </a:r>
            <a:r>
              <a:rPr sz="4450" spc="-240" dirty="0">
                <a:solidFill>
                  <a:srgbClr val="171717"/>
                </a:solidFill>
              </a:rPr>
              <a:t>s</a:t>
            </a:r>
            <a:r>
              <a:rPr sz="4450" spc="-60" dirty="0">
                <a:solidFill>
                  <a:srgbClr val="171717"/>
                </a:solidFill>
              </a:rPr>
              <a:t>t</a:t>
            </a:r>
            <a:r>
              <a:rPr sz="4450" spc="-150" dirty="0">
                <a:solidFill>
                  <a:srgbClr val="171717"/>
                </a:solidFill>
              </a:rPr>
              <a:t>i</a:t>
            </a:r>
            <a:r>
              <a:rPr sz="4450" spc="-160" dirty="0">
                <a:solidFill>
                  <a:srgbClr val="171717"/>
                </a:solidFill>
              </a:rPr>
              <a:t>n</a:t>
            </a:r>
            <a:r>
              <a:rPr sz="4450" spc="204" dirty="0">
                <a:solidFill>
                  <a:srgbClr val="171717"/>
                </a:solidFill>
              </a:rPr>
              <a:t>g</a:t>
            </a:r>
            <a:r>
              <a:rPr sz="4450" spc="-434" dirty="0">
                <a:solidFill>
                  <a:srgbClr val="171717"/>
                </a:solidFill>
              </a:rPr>
              <a:t> </a:t>
            </a:r>
            <a:r>
              <a:rPr sz="4450" dirty="0">
                <a:solidFill>
                  <a:srgbClr val="171717"/>
                </a:solidFill>
              </a:rPr>
              <a:t>R</a:t>
            </a:r>
            <a:r>
              <a:rPr sz="4450" spc="-100" dirty="0">
                <a:solidFill>
                  <a:srgbClr val="171717"/>
                </a:solidFill>
              </a:rPr>
              <a:t>e</a:t>
            </a:r>
            <a:r>
              <a:rPr sz="4450" spc="-185" dirty="0">
                <a:solidFill>
                  <a:srgbClr val="171717"/>
                </a:solidFill>
              </a:rPr>
              <a:t>a</a:t>
            </a:r>
            <a:r>
              <a:rPr sz="4450" spc="135" dirty="0">
                <a:solidFill>
                  <a:srgbClr val="171717"/>
                </a:solidFill>
              </a:rPr>
              <a:t>c</a:t>
            </a:r>
            <a:r>
              <a:rPr sz="4450" spc="55" dirty="0">
                <a:solidFill>
                  <a:srgbClr val="171717"/>
                </a:solidFill>
              </a:rPr>
              <a:t>t</a:t>
            </a:r>
            <a:r>
              <a:rPr sz="4450" spc="-445" dirty="0">
                <a:solidFill>
                  <a:srgbClr val="171717"/>
                </a:solidFill>
              </a:rPr>
              <a:t> </a:t>
            </a:r>
            <a:r>
              <a:rPr sz="4450" spc="60" dirty="0">
                <a:solidFill>
                  <a:srgbClr val="171717"/>
                </a:solidFill>
              </a:rPr>
              <a:t>C</a:t>
            </a:r>
            <a:r>
              <a:rPr sz="4450" spc="90" dirty="0">
                <a:solidFill>
                  <a:srgbClr val="171717"/>
                </a:solidFill>
              </a:rPr>
              <a:t>o</a:t>
            </a:r>
            <a:r>
              <a:rPr sz="4450" spc="-170" dirty="0">
                <a:solidFill>
                  <a:srgbClr val="171717"/>
                </a:solidFill>
              </a:rPr>
              <a:t>m</a:t>
            </a:r>
            <a:r>
              <a:rPr sz="4450" spc="100" dirty="0">
                <a:solidFill>
                  <a:srgbClr val="171717"/>
                </a:solidFill>
              </a:rPr>
              <a:t>p</a:t>
            </a:r>
            <a:r>
              <a:rPr sz="4450" spc="90" dirty="0">
                <a:solidFill>
                  <a:srgbClr val="171717"/>
                </a:solidFill>
              </a:rPr>
              <a:t>o</a:t>
            </a:r>
            <a:r>
              <a:rPr sz="4450" spc="-160" dirty="0">
                <a:solidFill>
                  <a:srgbClr val="171717"/>
                </a:solidFill>
              </a:rPr>
              <a:t>n</a:t>
            </a:r>
            <a:r>
              <a:rPr sz="4450" spc="-100" dirty="0">
                <a:solidFill>
                  <a:srgbClr val="171717"/>
                </a:solidFill>
              </a:rPr>
              <a:t>e</a:t>
            </a:r>
            <a:r>
              <a:rPr sz="4450" spc="-160" dirty="0">
                <a:solidFill>
                  <a:srgbClr val="171717"/>
                </a:solidFill>
              </a:rPr>
              <a:t>n</a:t>
            </a:r>
            <a:r>
              <a:rPr sz="4450" spc="-60" dirty="0">
                <a:solidFill>
                  <a:srgbClr val="171717"/>
                </a:solidFill>
              </a:rPr>
              <a:t>t</a:t>
            </a:r>
            <a:r>
              <a:rPr sz="4450" spc="-85" dirty="0">
                <a:solidFill>
                  <a:srgbClr val="171717"/>
                </a:solidFill>
              </a:rPr>
              <a:t>s</a:t>
            </a:r>
            <a:endParaRPr sz="445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26048" y="2224532"/>
            <a:ext cx="4745355" cy="2174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Using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Lifecycle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Methods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80" algn="just">
              <a:lnSpc>
                <a:spcPct val="163000"/>
              </a:lnSpc>
            </a:pP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Making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Ajax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Requests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React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Understanding Pure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Functions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Creating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Test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Mocks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27136" y="1916684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0" dirty="0"/>
              <a:t>Summary</a:t>
            </a:r>
            <a:endParaRPr spc="-9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226048" y="2520188"/>
            <a:ext cx="6284595" cy="1579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should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you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test?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63000"/>
              </a:lnSpc>
            </a:pPr>
            <a:r>
              <a:rPr sz="24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How </a:t>
            </a:r>
            <a:r>
              <a:rPr sz="2400" spc="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do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you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test asynchronous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code? </a:t>
            </a: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How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do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you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do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HTTP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Requests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React?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10027" y="1916684"/>
            <a:ext cx="16167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P</a:t>
            </a:r>
            <a:r>
              <a:rPr spc="-40" dirty="0"/>
              <a:t>r</a:t>
            </a:r>
            <a:r>
              <a:rPr spc="-50" dirty="0"/>
              <a:t>e</a:t>
            </a:r>
            <a:r>
              <a:rPr spc="-40" dirty="0"/>
              <a:t>t</a:t>
            </a:r>
            <a:r>
              <a:rPr spc="-50" dirty="0"/>
              <a:t>e</a:t>
            </a:r>
            <a:r>
              <a:rPr spc="-130" dirty="0"/>
              <a:t>s</a:t>
            </a:r>
            <a:r>
              <a:rPr spc="20" dirty="0"/>
              <a:t>t</a:t>
            </a:r>
            <a:endParaRPr spc="2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62255" y="1828800"/>
            <a:ext cx="79375" cy="914400"/>
          </a:xfrm>
          <a:custGeom>
            <a:avLst/>
            <a:gdLst/>
            <a:ahLst/>
            <a:cxnLst/>
            <a:rect l="l" t="t" r="r" b="b"/>
            <a:pathLst>
              <a:path w="79375" h="914400">
                <a:moveTo>
                  <a:pt x="0" y="914400"/>
                </a:moveTo>
                <a:lnTo>
                  <a:pt x="79172" y="914400"/>
                </a:lnTo>
                <a:lnTo>
                  <a:pt x="79172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862255" y="2921618"/>
            <a:ext cx="79375" cy="914400"/>
          </a:xfrm>
          <a:custGeom>
            <a:avLst/>
            <a:gdLst/>
            <a:ahLst/>
            <a:cxnLst/>
            <a:rect l="l" t="t" r="r" b="b"/>
            <a:pathLst>
              <a:path w="79375" h="914400">
                <a:moveTo>
                  <a:pt x="0" y="914400"/>
                </a:moveTo>
                <a:lnTo>
                  <a:pt x="79172" y="914400"/>
                </a:lnTo>
                <a:lnTo>
                  <a:pt x="79172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62255" y="4014438"/>
            <a:ext cx="79375" cy="914400"/>
          </a:xfrm>
          <a:custGeom>
            <a:avLst/>
            <a:gdLst/>
            <a:ahLst/>
            <a:cxnLst/>
            <a:rect l="l" t="t" r="r" b="b"/>
            <a:pathLst>
              <a:path w="79375" h="914400">
                <a:moveTo>
                  <a:pt x="0" y="914400"/>
                </a:moveTo>
                <a:lnTo>
                  <a:pt x="79172" y="914400"/>
                </a:lnTo>
                <a:lnTo>
                  <a:pt x="79172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862255" y="5107256"/>
            <a:ext cx="79375" cy="914400"/>
          </a:xfrm>
          <a:custGeom>
            <a:avLst/>
            <a:gdLst/>
            <a:ahLst/>
            <a:cxnLst/>
            <a:rect l="l" t="t" r="r" b="b"/>
            <a:pathLst>
              <a:path w="79375" h="914400">
                <a:moveTo>
                  <a:pt x="0" y="914399"/>
                </a:moveTo>
                <a:lnTo>
                  <a:pt x="79172" y="914399"/>
                </a:lnTo>
                <a:lnTo>
                  <a:pt x="79172" y="0"/>
                </a:lnTo>
                <a:lnTo>
                  <a:pt x="0" y="0"/>
                </a:lnTo>
                <a:lnTo>
                  <a:pt x="0" y="914399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65048" y="1892807"/>
            <a:ext cx="786383" cy="78638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391578" y="2111756"/>
            <a:ext cx="197294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Test</a:t>
            </a:r>
            <a:r>
              <a:rPr sz="20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0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output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04677" y="517652"/>
            <a:ext cx="106972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5" dirty="0">
                <a:solidFill>
                  <a:srgbClr val="404040"/>
                </a:solidFill>
              </a:rPr>
              <a:t>What</a:t>
            </a:r>
            <a:r>
              <a:rPr spc="-195" dirty="0">
                <a:solidFill>
                  <a:srgbClr val="404040"/>
                </a:solidFill>
              </a:rPr>
              <a:t> </a:t>
            </a:r>
            <a:r>
              <a:rPr spc="-25" dirty="0">
                <a:solidFill>
                  <a:srgbClr val="404040"/>
                </a:solidFill>
              </a:rPr>
              <a:t>Should</a:t>
            </a:r>
            <a:r>
              <a:rPr spc="-195" dirty="0">
                <a:solidFill>
                  <a:srgbClr val="404040"/>
                </a:solidFill>
              </a:rPr>
              <a:t> </a:t>
            </a:r>
            <a:r>
              <a:rPr spc="40" dirty="0">
                <a:solidFill>
                  <a:srgbClr val="404040"/>
                </a:solidFill>
              </a:rPr>
              <a:t>Be</a:t>
            </a:r>
            <a:r>
              <a:rPr spc="-190" dirty="0">
                <a:solidFill>
                  <a:srgbClr val="404040"/>
                </a:solidFill>
              </a:rPr>
              <a:t> </a:t>
            </a:r>
            <a:r>
              <a:rPr spc="-85" dirty="0">
                <a:solidFill>
                  <a:srgbClr val="404040"/>
                </a:solidFill>
              </a:rPr>
              <a:t>Tested</a:t>
            </a:r>
            <a:r>
              <a:rPr spc="-195" dirty="0">
                <a:solidFill>
                  <a:srgbClr val="404040"/>
                </a:solidFill>
              </a:rPr>
              <a:t> </a:t>
            </a:r>
            <a:r>
              <a:rPr spc="-85" dirty="0">
                <a:solidFill>
                  <a:srgbClr val="404040"/>
                </a:solidFill>
              </a:rPr>
              <a:t>in</a:t>
            </a:r>
            <a:r>
              <a:rPr spc="-185" dirty="0">
                <a:solidFill>
                  <a:srgbClr val="404040"/>
                </a:solidFill>
              </a:rPr>
              <a:t> </a:t>
            </a:r>
            <a:r>
              <a:rPr spc="-100" dirty="0">
                <a:solidFill>
                  <a:srgbClr val="404040"/>
                </a:solidFill>
              </a:rPr>
              <a:t>a</a:t>
            </a:r>
            <a:r>
              <a:rPr spc="-190" dirty="0">
                <a:solidFill>
                  <a:srgbClr val="404040"/>
                </a:solidFill>
              </a:rPr>
              <a:t> </a:t>
            </a:r>
            <a:r>
              <a:rPr spc="20" dirty="0">
                <a:solidFill>
                  <a:srgbClr val="404040"/>
                </a:solidFill>
              </a:rPr>
              <a:t>React</a:t>
            </a:r>
            <a:r>
              <a:rPr spc="-195" dirty="0">
                <a:solidFill>
                  <a:srgbClr val="404040"/>
                </a:solidFill>
              </a:rPr>
              <a:t> </a:t>
            </a:r>
            <a:r>
              <a:rPr spc="15" dirty="0">
                <a:solidFill>
                  <a:srgbClr val="404040"/>
                </a:solidFill>
              </a:rPr>
              <a:t>Component?</a:t>
            </a:r>
            <a:endParaRPr spc="15" dirty="0">
              <a:solidFill>
                <a:srgbClr val="404040"/>
              </a:solidFill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5048" y="2983992"/>
            <a:ext cx="786383" cy="789431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2391578" y="3205987"/>
            <a:ext cx="1872614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5048" y="4078223"/>
            <a:ext cx="786383" cy="786383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2391578" y="4297171"/>
            <a:ext cx="194691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Test</a:t>
            </a:r>
            <a:r>
              <a:rPr sz="20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0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events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65048" y="5169408"/>
            <a:ext cx="786383" cy="789431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2391578" y="5391403"/>
            <a:ext cx="253873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Test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edge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cases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157061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1" y="4130938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48465" y="514603"/>
            <a:ext cx="340867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>
                <a:solidFill>
                  <a:srgbClr val="404040"/>
                </a:solidFill>
              </a:rPr>
              <a:t>Pure</a:t>
            </a:r>
            <a:r>
              <a:rPr spc="-245" dirty="0">
                <a:solidFill>
                  <a:srgbClr val="404040"/>
                </a:solidFill>
              </a:rPr>
              <a:t> </a:t>
            </a:r>
            <a:r>
              <a:rPr spc="20" dirty="0">
                <a:solidFill>
                  <a:srgbClr val="404040"/>
                </a:solidFill>
              </a:rPr>
              <a:t>Functions</a:t>
            </a:r>
            <a:endParaRPr spc="20" dirty="0">
              <a:solidFill>
                <a:srgbClr val="404040"/>
              </a:solidFill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14215" marR="442595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Always</a:t>
            </a:r>
            <a:r>
              <a:rPr spc="-125" dirty="0"/>
              <a:t> </a:t>
            </a:r>
            <a:r>
              <a:rPr spc="-25" dirty="0"/>
              <a:t>return</a:t>
            </a:r>
            <a:r>
              <a:rPr spc="-125" dirty="0"/>
              <a:t> </a:t>
            </a:r>
            <a:r>
              <a:rPr spc="5" dirty="0"/>
              <a:t>the</a:t>
            </a:r>
            <a:r>
              <a:rPr spc="-125" dirty="0"/>
              <a:t> </a:t>
            </a:r>
            <a:r>
              <a:rPr spc="-35" dirty="0"/>
              <a:t>same</a:t>
            </a:r>
            <a:r>
              <a:rPr spc="-125" dirty="0"/>
              <a:t> </a:t>
            </a:r>
            <a:r>
              <a:rPr spc="-15" dirty="0"/>
              <a:t>result</a:t>
            </a:r>
            <a:r>
              <a:rPr spc="-125" dirty="0"/>
              <a:t> </a:t>
            </a:r>
            <a:r>
              <a:rPr spc="10" dirty="0"/>
              <a:t>given</a:t>
            </a:r>
            <a:r>
              <a:rPr spc="-120" dirty="0"/>
              <a:t> </a:t>
            </a:r>
            <a:r>
              <a:rPr spc="5" dirty="0"/>
              <a:t>the </a:t>
            </a:r>
            <a:r>
              <a:rPr spc="-830" dirty="0"/>
              <a:t> </a:t>
            </a:r>
            <a:r>
              <a:rPr spc="-35" dirty="0"/>
              <a:t>same</a:t>
            </a:r>
            <a:r>
              <a:rPr spc="-125" dirty="0"/>
              <a:t> </a:t>
            </a:r>
            <a:r>
              <a:rPr spc="-15" dirty="0"/>
              <a:t>arguments</a:t>
            </a:r>
            <a:endParaRPr spc="-15" dirty="0"/>
          </a:p>
          <a:p>
            <a:pPr marL="4514215" marR="1492250">
              <a:lnSpc>
                <a:spcPct val="100000"/>
              </a:lnSpc>
              <a:spcBef>
                <a:spcPts val="1800"/>
              </a:spcBef>
            </a:pPr>
            <a:r>
              <a:rPr spc="30" dirty="0"/>
              <a:t>Don't</a:t>
            </a:r>
            <a:r>
              <a:rPr spc="-125" dirty="0"/>
              <a:t> </a:t>
            </a:r>
            <a:r>
              <a:rPr spc="55" dirty="0"/>
              <a:t>depend</a:t>
            </a:r>
            <a:r>
              <a:rPr spc="-120" dirty="0"/>
              <a:t> </a:t>
            </a:r>
            <a:r>
              <a:rPr spc="40" dirty="0"/>
              <a:t>on</a:t>
            </a:r>
            <a:r>
              <a:rPr spc="-120" dirty="0"/>
              <a:t> </a:t>
            </a:r>
            <a:r>
              <a:rPr spc="5" dirty="0"/>
              <a:t>the</a:t>
            </a:r>
            <a:r>
              <a:rPr spc="-125" dirty="0"/>
              <a:t> </a:t>
            </a:r>
            <a:r>
              <a:rPr spc="-15" dirty="0"/>
              <a:t>state</a:t>
            </a:r>
            <a:r>
              <a:rPr spc="-125" dirty="0"/>
              <a:t> </a:t>
            </a:r>
            <a:r>
              <a:rPr spc="85" dirty="0"/>
              <a:t>of</a:t>
            </a:r>
            <a:r>
              <a:rPr spc="-125" dirty="0"/>
              <a:t> </a:t>
            </a:r>
            <a:r>
              <a:rPr spc="5" dirty="0"/>
              <a:t>the </a:t>
            </a:r>
            <a:r>
              <a:rPr spc="-830" dirty="0"/>
              <a:t> </a:t>
            </a:r>
            <a:r>
              <a:rPr spc="40" dirty="0"/>
              <a:t>application</a:t>
            </a:r>
            <a:endParaRPr spc="40" dirty="0"/>
          </a:p>
          <a:p>
            <a:pPr marL="4514215" marR="5080">
              <a:lnSpc>
                <a:spcPct val="100000"/>
              </a:lnSpc>
              <a:spcBef>
                <a:spcPts val="1800"/>
              </a:spcBef>
            </a:pPr>
            <a:r>
              <a:rPr spc="25" dirty="0"/>
              <a:t>Don't</a:t>
            </a:r>
            <a:r>
              <a:rPr spc="-120" dirty="0"/>
              <a:t> </a:t>
            </a:r>
            <a:r>
              <a:rPr spc="40" dirty="0"/>
              <a:t>modify</a:t>
            </a:r>
            <a:r>
              <a:rPr spc="-125" dirty="0"/>
              <a:t> </a:t>
            </a:r>
            <a:r>
              <a:rPr spc="5" dirty="0"/>
              <a:t>the</a:t>
            </a:r>
            <a:r>
              <a:rPr spc="-120" dirty="0"/>
              <a:t> </a:t>
            </a:r>
            <a:r>
              <a:rPr spc="-5" dirty="0"/>
              <a:t>variables</a:t>
            </a:r>
            <a:r>
              <a:rPr spc="-120" dirty="0"/>
              <a:t> </a:t>
            </a:r>
            <a:r>
              <a:rPr spc="30" dirty="0"/>
              <a:t>outside</a:t>
            </a:r>
            <a:r>
              <a:rPr spc="-120" dirty="0"/>
              <a:t> </a:t>
            </a:r>
            <a:r>
              <a:rPr spc="85" dirty="0"/>
              <a:t>of</a:t>
            </a:r>
            <a:r>
              <a:rPr spc="-125" dirty="0"/>
              <a:t> </a:t>
            </a:r>
            <a:r>
              <a:rPr dirty="0"/>
              <a:t>their </a:t>
            </a:r>
            <a:r>
              <a:rPr spc="-825" dirty="0"/>
              <a:t> </a:t>
            </a:r>
            <a:r>
              <a:rPr spc="55" dirty="0"/>
              <a:t>scope</a:t>
            </a:r>
            <a:r>
              <a:rPr spc="-125" dirty="0"/>
              <a:t> </a:t>
            </a:r>
            <a:r>
              <a:rPr spc="10" dirty="0"/>
              <a:t>(no</a:t>
            </a:r>
            <a:r>
              <a:rPr spc="-125" dirty="0"/>
              <a:t> </a:t>
            </a:r>
            <a:r>
              <a:rPr spc="25" dirty="0"/>
              <a:t>side</a:t>
            </a:r>
            <a:r>
              <a:rPr spc="-120" dirty="0"/>
              <a:t> </a:t>
            </a:r>
            <a:r>
              <a:rPr spc="15" dirty="0"/>
              <a:t>effects)</a:t>
            </a:r>
            <a:endParaRPr spc="15" dirty="0"/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56615" y="1810511"/>
            <a:ext cx="3776472" cy="365150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157061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1" y="4130938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08106" y="514603"/>
            <a:ext cx="40887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>
                <a:solidFill>
                  <a:srgbClr val="404040"/>
                </a:solidFill>
              </a:rPr>
              <a:t>Lifecycle</a:t>
            </a:r>
            <a:r>
              <a:rPr spc="-270" dirty="0">
                <a:solidFill>
                  <a:srgbClr val="404040"/>
                </a:solidFill>
              </a:rPr>
              <a:t> </a:t>
            </a:r>
            <a:r>
              <a:rPr spc="20" dirty="0">
                <a:solidFill>
                  <a:srgbClr val="404040"/>
                </a:solidFill>
              </a:rPr>
              <a:t>Methods</a:t>
            </a:r>
            <a:endParaRPr spc="20" dirty="0">
              <a:solidFill>
                <a:srgbClr val="404040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81813" y="1508252"/>
            <a:ext cx="4720590" cy="415544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R="1965325" algn="ctr">
              <a:lnSpc>
                <a:spcPct val="100000"/>
              </a:lnSpc>
              <a:spcBef>
                <a:spcPts val="700"/>
              </a:spcBef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Mount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/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Unmount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288290" marR="1901190" indent="-288290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288290" algn="l"/>
                <a:tab pos="541655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constructor()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render()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componentDidMount()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componentWillUnmount()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Updating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shouldComponentUpdate()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render()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componentDidUpdate()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56615" y="2164079"/>
            <a:ext cx="3776472" cy="2944368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6392" y="1916684"/>
            <a:ext cx="1377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</a:t>
            </a:r>
            <a:r>
              <a:rPr sz="36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3600" spc="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26050" y="3114547"/>
            <a:ext cx="46234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Create</a:t>
            </a:r>
            <a:r>
              <a:rPr sz="2400" spc="-1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Manual</a:t>
            </a:r>
            <a:r>
              <a:rPr sz="2400" spc="-1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Module</a:t>
            </a:r>
            <a:r>
              <a:rPr sz="2400" spc="-1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Mock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79425" y="609600"/>
            <a:ext cx="11233150" cy="542671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6392" y="1916684"/>
            <a:ext cx="1377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</a:t>
            </a:r>
            <a:r>
              <a:rPr sz="36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3600" spc="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26050" y="3114547"/>
            <a:ext cx="4310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Write</a:t>
            </a:r>
            <a:r>
              <a:rPr sz="2400" spc="-1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2400" spc="-1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Asynchronous</a:t>
            </a:r>
            <a:r>
              <a:rPr sz="2400" spc="-1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6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Test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6392" y="1916684"/>
            <a:ext cx="1377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</a:t>
            </a:r>
            <a:r>
              <a:rPr sz="36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3600" spc="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26050" y="2931667"/>
            <a:ext cx="579501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6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Test</a:t>
            </a:r>
            <a:r>
              <a:rPr sz="2400" spc="-1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State</a:t>
            </a:r>
            <a:r>
              <a:rPr sz="2400" spc="-1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Updates</a:t>
            </a:r>
            <a:r>
              <a:rPr sz="2400" spc="-1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Response</a:t>
            </a:r>
            <a:r>
              <a:rPr sz="2400" spc="-1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2400" spc="-8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9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AJAX</a:t>
            </a:r>
            <a:r>
              <a:rPr sz="2400" spc="-1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requests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0202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804</Words>
  <Application>WPS Presentation</Application>
  <PresentationFormat>On-screen Show (4:3)</PresentationFormat>
  <Paragraphs>72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Arial</vt:lpstr>
      <vt:lpstr>SimSun</vt:lpstr>
      <vt:lpstr>Wingdings</vt:lpstr>
      <vt:lpstr>Verdana</vt:lpstr>
      <vt:lpstr>Lucida Sans Unicode</vt:lpstr>
      <vt:lpstr>Microsoft YaHei</vt:lpstr>
      <vt:lpstr>Arial Unicode MS</vt:lpstr>
      <vt:lpstr>Calibri</vt:lpstr>
      <vt:lpstr>Office Theme</vt:lpstr>
      <vt:lpstr>Testing React Components</vt:lpstr>
      <vt:lpstr>Pretest</vt:lpstr>
      <vt:lpstr>What Should Be Tested in a React Component?</vt:lpstr>
      <vt:lpstr>Pure Functions</vt:lpstr>
      <vt:lpstr>Lifecycle Methods</vt:lpstr>
      <vt:lpstr>PowerPoint 演示文稿</vt:lpstr>
      <vt:lpstr>PowerPoint 演示文稿</vt:lpstr>
      <vt:lpstr>PowerPoint 演示文稿</vt:lpstr>
      <vt:lpstr>PowerPoint 演示文稿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React Components</dc:title>
  <dc:creator/>
  <cp:lastModifiedBy>Steve Sam</cp:lastModifiedBy>
  <cp:revision>3</cp:revision>
  <dcterms:created xsi:type="dcterms:W3CDTF">2021-11-07T06:23:28Z</dcterms:created>
  <dcterms:modified xsi:type="dcterms:W3CDTF">2021-11-07T08:21:46Z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54BEA590182640D88B256E5CB37E51CB</vt:lpwstr>
  </property>
  <property fmtid="{D5CDD505-2E9C-101B-9397-08002B2CF9AE}" pid="3" name="KSOProductBuildVer">
    <vt:lpwstr>1033-11.2.0.10351</vt:lpwstr>
  </property>
</Properties>
</file>