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1067435" y="350647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737870"/>
            <a:ext cx="9575165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5" y="266065"/>
            <a:ext cx="11663045" cy="5916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0" y="598170"/>
            <a:ext cx="9719310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490" y="365125"/>
            <a:ext cx="11736705" cy="6202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310" y="350520"/>
            <a:ext cx="11621135" cy="5932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" y="199390"/>
            <a:ext cx="12012295" cy="600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</cp:lastModifiedBy>
  <cp:revision>7</cp:revision>
  <dcterms:created xsi:type="dcterms:W3CDTF">2021-08-05T10:41:00Z</dcterms:created>
  <dcterms:modified xsi:type="dcterms:W3CDTF">2022-03-14T04:41:58Z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BB539609235940E69327065850226B6E</vt:lpwstr>
  </property>
</Properties>
</file>