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204" y="836168"/>
            <a:ext cx="11467591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1369821"/>
            <a:ext cx="11467591" cy="193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4" Type="http://schemas.openxmlformats.org/officeDocument/2006/relationships/slideLayout" Target="../slideLayouts/slideLayout4.xml"/><Relationship Id="rId23" Type="http://schemas.openxmlformats.org/officeDocument/2006/relationships/image" Target="../media/image86.png"/><Relationship Id="rId22" Type="http://schemas.openxmlformats.org/officeDocument/2006/relationships/image" Target="../media/image85.png"/><Relationship Id="rId21" Type="http://schemas.openxmlformats.org/officeDocument/2006/relationships/image" Target="../media/image84.png"/><Relationship Id="rId20" Type="http://schemas.openxmlformats.org/officeDocument/2006/relationships/image" Target="../media/image83.png"/><Relationship Id="rId2" Type="http://schemas.openxmlformats.org/officeDocument/2006/relationships/image" Target="../media/image67.png"/><Relationship Id="rId19" Type="http://schemas.openxmlformats.org/officeDocument/2006/relationships/image" Target="../media/image82.png"/><Relationship Id="rId18" Type="http://schemas.openxmlformats.org/officeDocument/2006/relationships/image" Target="../media/image81.png"/><Relationship Id="rId17" Type="http://schemas.openxmlformats.org/officeDocument/2006/relationships/image" Target="../media/image62.png"/><Relationship Id="rId16" Type="http://schemas.openxmlformats.org/officeDocument/2006/relationships/image" Target="../media/image80.png"/><Relationship Id="rId15" Type="http://schemas.openxmlformats.org/officeDocument/2006/relationships/image" Target="../media/image79.png"/><Relationship Id="rId14" Type="http://schemas.openxmlformats.org/officeDocument/2006/relationships/image" Target="../media/image78.png"/><Relationship Id="rId13" Type="http://schemas.openxmlformats.org/officeDocument/2006/relationships/image" Target="../media/image77.png"/><Relationship Id="rId12" Type="http://schemas.openxmlformats.org/officeDocument/2006/relationships/image" Target="../media/image76.png"/><Relationship Id="rId11" Type="http://schemas.openxmlformats.org/officeDocument/2006/relationships/image" Target="../media/image75.png"/><Relationship Id="rId10" Type="http://schemas.openxmlformats.org/officeDocument/2006/relationships/image" Target="../media/image74.png"/><Relationship Id="rId1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png"/><Relationship Id="rId8" Type="http://schemas.openxmlformats.org/officeDocument/2006/relationships/image" Target="../media/image106.png"/><Relationship Id="rId7" Type="http://schemas.openxmlformats.org/officeDocument/2006/relationships/image" Target="../media/image105.png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112.png"/><Relationship Id="rId13" Type="http://schemas.openxmlformats.org/officeDocument/2006/relationships/image" Target="../media/image111.png"/><Relationship Id="rId12" Type="http://schemas.openxmlformats.org/officeDocument/2006/relationships/image" Target="../media/image110.png"/><Relationship Id="rId11" Type="http://schemas.openxmlformats.org/officeDocument/2006/relationships/image" Target="../media/image109.png"/><Relationship Id="rId10" Type="http://schemas.openxmlformats.org/officeDocument/2006/relationships/image" Target="../media/image108.png"/><Relationship Id="rId1" Type="http://schemas.openxmlformats.org/officeDocument/2006/relationships/image" Target="../media/image9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png"/><Relationship Id="rId8" Type="http://schemas.openxmlformats.org/officeDocument/2006/relationships/image" Target="../media/image120.png"/><Relationship Id="rId7" Type="http://schemas.openxmlformats.org/officeDocument/2006/relationships/image" Target="../media/image119.png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0" Type="http://schemas.openxmlformats.org/officeDocument/2006/relationships/slideLayout" Target="../slideLayouts/slideLayout5.xml"/><Relationship Id="rId4" Type="http://schemas.openxmlformats.org/officeDocument/2006/relationships/image" Target="../media/image116.png"/><Relationship Id="rId39" Type="http://schemas.openxmlformats.org/officeDocument/2006/relationships/image" Target="../media/image150.png"/><Relationship Id="rId38" Type="http://schemas.openxmlformats.org/officeDocument/2006/relationships/image" Target="../media/image149.png"/><Relationship Id="rId37" Type="http://schemas.openxmlformats.org/officeDocument/2006/relationships/image" Target="../media/image148.png"/><Relationship Id="rId36" Type="http://schemas.openxmlformats.org/officeDocument/2006/relationships/image" Target="../media/image147.png"/><Relationship Id="rId35" Type="http://schemas.openxmlformats.org/officeDocument/2006/relationships/image" Target="../media/image146.png"/><Relationship Id="rId34" Type="http://schemas.openxmlformats.org/officeDocument/2006/relationships/image" Target="../media/image145.png"/><Relationship Id="rId33" Type="http://schemas.openxmlformats.org/officeDocument/2006/relationships/image" Target="../media/image144.png"/><Relationship Id="rId32" Type="http://schemas.openxmlformats.org/officeDocument/2006/relationships/image" Target="../media/image143.png"/><Relationship Id="rId31" Type="http://schemas.openxmlformats.org/officeDocument/2006/relationships/image" Target="../media/image142.png"/><Relationship Id="rId30" Type="http://schemas.openxmlformats.org/officeDocument/2006/relationships/image" Target="../media/image141.png"/><Relationship Id="rId3" Type="http://schemas.openxmlformats.org/officeDocument/2006/relationships/image" Target="../media/image115.png"/><Relationship Id="rId29" Type="http://schemas.openxmlformats.org/officeDocument/2006/relationships/image" Target="../media/image140.png"/><Relationship Id="rId28" Type="http://schemas.openxmlformats.org/officeDocument/2006/relationships/image" Target="../media/image139.png"/><Relationship Id="rId27" Type="http://schemas.openxmlformats.org/officeDocument/2006/relationships/image" Target="../media/image138.png"/><Relationship Id="rId26" Type="http://schemas.openxmlformats.org/officeDocument/2006/relationships/image" Target="../media/image137.png"/><Relationship Id="rId25" Type="http://schemas.openxmlformats.org/officeDocument/2006/relationships/image" Target="../media/image136.png"/><Relationship Id="rId24" Type="http://schemas.openxmlformats.org/officeDocument/2006/relationships/image" Target="../media/image135.png"/><Relationship Id="rId23" Type="http://schemas.openxmlformats.org/officeDocument/2006/relationships/image" Target="../media/image134.png"/><Relationship Id="rId22" Type="http://schemas.openxmlformats.org/officeDocument/2006/relationships/image" Target="../media/image133.png"/><Relationship Id="rId21" Type="http://schemas.openxmlformats.org/officeDocument/2006/relationships/image" Target="../media/image132.png"/><Relationship Id="rId20" Type="http://schemas.openxmlformats.org/officeDocument/2006/relationships/image" Target="../media/image131.png"/><Relationship Id="rId2" Type="http://schemas.openxmlformats.org/officeDocument/2006/relationships/image" Target="../media/image114.png"/><Relationship Id="rId19" Type="http://schemas.openxmlformats.org/officeDocument/2006/relationships/image" Target="../media/image130.png"/><Relationship Id="rId18" Type="http://schemas.openxmlformats.org/officeDocument/2006/relationships/image" Target="../media/image129.png"/><Relationship Id="rId17" Type="http://schemas.openxmlformats.org/officeDocument/2006/relationships/image" Target="../media/image128.png"/><Relationship Id="rId16" Type="http://schemas.openxmlformats.org/officeDocument/2006/relationships/image" Target="../media/image127.png"/><Relationship Id="rId15" Type="http://schemas.openxmlformats.org/officeDocument/2006/relationships/image" Target="../media/image126.png"/><Relationship Id="rId14" Type="http://schemas.openxmlformats.org/officeDocument/2006/relationships/image" Target="../media/image125.png"/><Relationship Id="rId13" Type="http://schemas.openxmlformats.org/officeDocument/2006/relationships/image" Target="../media/image58.png"/><Relationship Id="rId12" Type="http://schemas.openxmlformats.org/officeDocument/2006/relationships/image" Target="../media/image124.png"/><Relationship Id="rId11" Type="http://schemas.openxmlformats.org/officeDocument/2006/relationships/image" Target="../media/image123.png"/><Relationship Id="rId10" Type="http://schemas.openxmlformats.org/officeDocument/2006/relationships/image" Target="../media/image122.png"/><Relationship Id="rId1" Type="http://schemas.openxmlformats.org/officeDocument/2006/relationships/image" Target="../media/image11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png"/><Relationship Id="rId8" Type="http://schemas.openxmlformats.org/officeDocument/2006/relationships/image" Target="../media/image158.png"/><Relationship Id="rId7" Type="http://schemas.openxmlformats.org/officeDocument/2006/relationships/image" Target="../media/image157.png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61.png"/><Relationship Id="rId10" Type="http://schemas.openxmlformats.org/officeDocument/2006/relationships/image" Target="../media/image160.png"/><Relationship Id="rId1" Type="http://schemas.openxmlformats.org/officeDocument/2006/relationships/image" Target="../media/image15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2.png"/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ng"/><Relationship Id="rId8" Type="http://schemas.openxmlformats.org/officeDocument/2006/relationships/image" Target="../media/image171.png"/><Relationship Id="rId7" Type="http://schemas.openxmlformats.org/officeDocument/2006/relationships/image" Target="../media/image170.png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6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png"/><Relationship Id="rId2" Type="http://schemas.openxmlformats.org/officeDocument/2006/relationships/image" Target="../media/image172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png"/><Relationship Id="rId2" Type="http://schemas.openxmlformats.org/officeDocument/2006/relationships/image" Target="../media/image172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1.png"/><Relationship Id="rId8" Type="http://schemas.openxmlformats.org/officeDocument/2006/relationships/image" Target="../media/image180.png"/><Relationship Id="rId7" Type="http://schemas.openxmlformats.org/officeDocument/2006/relationships/image" Target="../media/image179.png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188.png"/><Relationship Id="rId16" Type="http://schemas.openxmlformats.org/officeDocument/2006/relationships/image" Target="../media/image187.png"/><Relationship Id="rId15" Type="http://schemas.openxmlformats.org/officeDocument/2006/relationships/image" Target="../media/image58.png"/><Relationship Id="rId14" Type="http://schemas.openxmlformats.org/officeDocument/2006/relationships/image" Target="../media/image186.png"/><Relationship Id="rId13" Type="http://schemas.openxmlformats.org/officeDocument/2006/relationships/image" Target="../media/image185.png"/><Relationship Id="rId12" Type="http://schemas.openxmlformats.org/officeDocument/2006/relationships/image" Target="../media/image184.png"/><Relationship Id="rId11" Type="http://schemas.openxmlformats.org/officeDocument/2006/relationships/image" Target="../media/image183.png"/><Relationship Id="rId10" Type="http://schemas.openxmlformats.org/officeDocument/2006/relationships/image" Target="../media/image182.png"/><Relationship Id="rId1" Type="http://schemas.openxmlformats.org/officeDocument/2006/relationships/image" Target="../media/image17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5.png"/><Relationship Id="rId8" Type="http://schemas.openxmlformats.org/officeDocument/2006/relationships/image" Target="../media/image194.png"/><Relationship Id="rId7" Type="http://schemas.openxmlformats.org/officeDocument/2006/relationships/image" Target="../media/image193.png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90.png"/><Relationship Id="rId3" Type="http://schemas.openxmlformats.org/officeDocument/2006/relationships/image" Target="../media/image58.png"/><Relationship Id="rId2" Type="http://schemas.openxmlformats.org/officeDocument/2006/relationships/image" Target="../media/image18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77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9.png"/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image" Target="../media/image196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9.png"/><Relationship Id="rId8" Type="http://schemas.openxmlformats.org/officeDocument/2006/relationships/image" Target="../media/image208.png"/><Relationship Id="rId7" Type="http://schemas.openxmlformats.org/officeDocument/2006/relationships/image" Target="../media/image207.png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14.png"/><Relationship Id="rId13" Type="http://schemas.openxmlformats.org/officeDocument/2006/relationships/image" Target="../media/image213.png"/><Relationship Id="rId12" Type="http://schemas.openxmlformats.org/officeDocument/2006/relationships/image" Target="../media/image212.png"/><Relationship Id="rId11" Type="http://schemas.openxmlformats.org/officeDocument/2006/relationships/image" Target="../media/image211.png"/><Relationship Id="rId10" Type="http://schemas.openxmlformats.org/officeDocument/2006/relationships/image" Target="../media/image210.png"/><Relationship Id="rId1" Type="http://schemas.openxmlformats.org/officeDocument/2006/relationships/image" Target="../media/image20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3.png"/><Relationship Id="rId8" Type="http://schemas.openxmlformats.org/officeDocument/2006/relationships/image" Target="../media/image222.png"/><Relationship Id="rId7" Type="http://schemas.openxmlformats.org/officeDocument/2006/relationships/image" Target="../media/image221.png"/><Relationship Id="rId6" Type="http://schemas.openxmlformats.org/officeDocument/2006/relationships/image" Target="../media/image220.png"/><Relationship Id="rId5" Type="http://schemas.openxmlformats.org/officeDocument/2006/relationships/image" Target="../media/image219.png"/><Relationship Id="rId4" Type="http://schemas.openxmlformats.org/officeDocument/2006/relationships/image" Target="../media/image218.png"/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28.png"/><Relationship Id="rId14" Type="http://schemas.openxmlformats.org/officeDocument/2006/relationships/image" Target="../media/image58.png"/><Relationship Id="rId13" Type="http://schemas.openxmlformats.org/officeDocument/2006/relationships/image" Target="../media/image227.png"/><Relationship Id="rId12" Type="http://schemas.openxmlformats.org/officeDocument/2006/relationships/image" Target="../media/image226.png"/><Relationship Id="rId11" Type="http://schemas.openxmlformats.org/officeDocument/2006/relationships/image" Target="../media/image225.png"/><Relationship Id="rId10" Type="http://schemas.openxmlformats.org/officeDocument/2006/relationships/image" Target="../media/image224.png"/><Relationship Id="rId1" Type="http://schemas.openxmlformats.org/officeDocument/2006/relationships/image" Target="../media/image215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5.png"/><Relationship Id="rId8" Type="http://schemas.openxmlformats.org/officeDocument/2006/relationships/image" Target="../media/image234.png"/><Relationship Id="rId7" Type="http://schemas.openxmlformats.org/officeDocument/2006/relationships/image" Target="../media/image233.png"/><Relationship Id="rId6" Type="http://schemas.openxmlformats.org/officeDocument/2006/relationships/image" Target="../media/image232.png"/><Relationship Id="rId5" Type="http://schemas.openxmlformats.org/officeDocument/2006/relationships/image" Target="../media/image231.png"/><Relationship Id="rId4" Type="http://schemas.openxmlformats.org/officeDocument/2006/relationships/image" Target="../media/image230.png"/><Relationship Id="rId3" Type="http://schemas.openxmlformats.org/officeDocument/2006/relationships/image" Target="../media/image229.png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37.png"/><Relationship Id="rId10" Type="http://schemas.openxmlformats.org/officeDocument/2006/relationships/image" Target="../media/image236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4.png"/><Relationship Id="rId8" Type="http://schemas.openxmlformats.org/officeDocument/2006/relationships/image" Target="../media/image170.png"/><Relationship Id="rId7" Type="http://schemas.openxmlformats.org/officeDocument/2006/relationships/image" Target="../media/image243.png"/><Relationship Id="rId6" Type="http://schemas.openxmlformats.org/officeDocument/2006/relationships/image" Target="../media/image242.png"/><Relationship Id="rId5" Type="http://schemas.openxmlformats.org/officeDocument/2006/relationships/image" Target="../media/image241.png"/><Relationship Id="rId4" Type="http://schemas.openxmlformats.org/officeDocument/2006/relationships/image" Target="../media/image240.png"/><Relationship Id="rId3" Type="http://schemas.openxmlformats.org/officeDocument/2006/relationships/image" Target="../media/image239.png"/><Relationship Id="rId2" Type="http://schemas.openxmlformats.org/officeDocument/2006/relationships/image" Target="../media/image238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37.png"/><Relationship Id="rId13" Type="http://schemas.openxmlformats.org/officeDocument/2006/relationships/image" Target="../media/image248.png"/><Relationship Id="rId12" Type="http://schemas.openxmlformats.org/officeDocument/2006/relationships/image" Target="../media/image247.png"/><Relationship Id="rId11" Type="http://schemas.openxmlformats.org/officeDocument/2006/relationships/image" Target="../media/image246.png"/><Relationship Id="rId10" Type="http://schemas.openxmlformats.org/officeDocument/2006/relationships/image" Target="../media/image24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png"/><Relationship Id="rId8" Type="http://schemas.openxmlformats.org/officeDocument/2006/relationships/image" Target="../media/image255.png"/><Relationship Id="rId7" Type="http://schemas.openxmlformats.org/officeDocument/2006/relationships/image" Target="../media/image254.png"/><Relationship Id="rId6" Type="http://schemas.openxmlformats.org/officeDocument/2006/relationships/image" Target="../media/image253.png"/><Relationship Id="rId5" Type="http://schemas.openxmlformats.org/officeDocument/2006/relationships/image" Target="../media/image252.png"/><Relationship Id="rId4" Type="http://schemas.openxmlformats.org/officeDocument/2006/relationships/image" Target="../media/image251.png"/><Relationship Id="rId3" Type="http://schemas.openxmlformats.org/officeDocument/2006/relationships/image" Target="../media/image250.png"/><Relationship Id="rId2" Type="http://schemas.openxmlformats.org/officeDocument/2006/relationships/image" Target="../media/image24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37.png"/><Relationship Id="rId10" Type="http://schemas.openxmlformats.org/officeDocument/2006/relationships/image" Target="../media/image256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8" Type="http://schemas.openxmlformats.org/officeDocument/2006/relationships/slideLayout" Target="../slideLayouts/slideLayout5.xml"/><Relationship Id="rId27" Type="http://schemas.openxmlformats.org/officeDocument/2006/relationships/image" Target="../media/image65.png"/><Relationship Id="rId26" Type="http://schemas.openxmlformats.org/officeDocument/2006/relationships/image" Target="../media/image64.png"/><Relationship Id="rId25" Type="http://schemas.openxmlformats.org/officeDocument/2006/relationships/image" Target="../media/image63.png"/><Relationship Id="rId24" Type="http://schemas.openxmlformats.org/officeDocument/2006/relationships/image" Target="../media/image62.png"/><Relationship Id="rId23" Type="http://schemas.openxmlformats.org/officeDocument/2006/relationships/image" Target="../media/image61.png"/><Relationship Id="rId22" Type="http://schemas.openxmlformats.org/officeDocument/2006/relationships/image" Target="../media/image60.png"/><Relationship Id="rId21" Type="http://schemas.openxmlformats.org/officeDocument/2006/relationships/image" Target="../media/image59.png"/><Relationship Id="rId20" Type="http://schemas.openxmlformats.org/officeDocument/2006/relationships/image" Target="../media/image58.png"/><Relationship Id="rId2" Type="http://schemas.openxmlformats.org/officeDocument/2006/relationships/image" Target="../media/image40.png"/><Relationship Id="rId19" Type="http://schemas.openxmlformats.org/officeDocument/2006/relationships/image" Target="../media/image57.png"/><Relationship Id="rId18" Type="http://schemas.openxmlformats.org/officeDocument/2006/relationships/image" Target="../media/image56.png"/><Relationship Id="rId17" Type="http://schemas.openxmlformats.org/officeDocument/2006/relationships/image" Target="../media/image55.png"/><Relationship Id="rId16" Type="http://schemas.openxmlformats.org/officeDocument/2006/relationships/image" Target="../media/image54.png"/><Relationship Id="rId15" Type="http://schemas.openxmlformats.org/officeDocument/2006/relationships/image" Target="../media/image53.png"/><Relationship Id="rId14" Type="http://schemas.openxmlformats.org/officeDocument/2006/relationships/image" Target="../media/image52.png"/><Relationship Id="rId13" Type="http://schemas.openxmlformats.org/officeDocument/2006/relationships/image" Target="../media/image51.png"/><Relationship Id="rId12" Type="http://schemas.openxmlformats.org/officeDocument/2006/relationships/image" Target="../media/image50.png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1463294"/>
            <a:ext cx="7490714" cy="685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7062"/>
            <a:ext cx="4541647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69821"/>
            <a:ext cx="627507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EF5A28"/>
                </a:solidFill>
              </a:rPr>
              <a:t>float</a:t>
            </a:r>
            <a:r>
              <a:rPr spc="-10" dirty="0">
                <a:solidFill>
                  <a:srgbClr val="EF5A28"/>
                </a:solidFill>
              </a:rPr>
              <a:t> </a:t>
            </a:r>
            <a:r>
              <a:rPr spc="-5" dirty="0"/>
              <a:t>kilometersInAMarathon</a:t>
            </a:r>
            <a:r>
              <a:rPr dirty="0"/>
              <a:t> =</a:t>
            </a:r>
            <a:r>
              <a:rPr spc="-5" dirty="0"/>
              <a:t> 42.195</a:t>
            </a:r>
            <a:r>
              <a:rPr spc="-5" dirty="0">
                <a:solidFill>
                  <a:srgbClr val="2A9FBB"/>
                </a:solidFill>
              </a:rPr>
              <a:t>f</a:t>
            </a:r>
            <a:r>
              <a:rPr spc="-5" dirty="0"/>
              <a:t>;</a:t>
            </a:r>
            <a:endParaRPr spc="-5" dirty="0"/>
          </a:p>
          <a:p>
            <a:pPr marL="12700" marR="5080">
              <a:lnSpc>
                <a:spcPts val="4200"/>
              </a:lnSpc>
              <a:spcBef>
                <a:spcPts val="235"/>
              </a:spcBef>
            </a:pPr>
            <a:r>
              <a:rPr spc="-5" dirty="0">
                <a:solidFill>
                  <a:srgbClr val="EF5A28"/>
                </a:solidFill>
              </a:rPr>
              <a:t>float </a:t>
            </a:r>
            <a:r>
              <a:rPr spc="-5" dirty="0"/>
              <a:t>absoluteZeroInCelsius </a:t>
            </a:r>
            <a:r>
              <a:rPr dirty="0"/>
              <a:t>= </a:t>
            </a:r>
            <a:r>
              <a:rPr spc="-5" dirty="0"/>
              <a:t>-273.15</a:t>
            </a:r>
            <a:r>
              <a:rPr spc="-5" dirty="0">
                <a:solidFill>
                  <a:srgbClr val="2A9FBB"/>
                </a:solidFill>
              </a:rPr>
              <a:t>f</a:t>
            </a:r>
            <a:r>
              <a:rPr spc="-5" dirty="0"/>
              <a:t>; </a:t>
            </a:r>
            <a:r>
              <a:rPr dirty="0"/>
              <a:t> </a:t>
            </a:r>
            <a:r>
              <a:rPr spc="-5" dirty="0">
                <a:solidFill>
                  <a:srgbClr val="EF5A28"/>
                </a:solidFill>
              </a:rPr>
              <a:t>double </a:t>
            </a:r>
            <a:r>
              <a:rPr spc="-5" dirty="0"/>
              <a:t>atomWidthInMeters</a:t>
            </a:r>
            <a:r>
              <a:rPr dirty="0"/>
              <a:t> = </a:t>
            </a:r>
            <a:r>
              <a:rPr spc="-5" dirty="0"/>
              <a:t>0.0000000001</a:t>
            </a:r>
            <a:r>
              <a:rPr spc="-5" dirty="0">
                <a:solidFill>
                  <a:srgbClr val="2A9FBB"/>
                </a:solidFill>
              </a:rPr>
              <a:t>d</a:t>
            </a:r>
            <a:r>
              <a:rPr spc="-5" dirty="0"/>
              <a:t>;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483641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204331" cy="33558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2742" y="5259451"/>
          <a:ext cx="10871835" cy="1208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360"/>
                <a:gridCol w="762635"/>
                <a:gridCol w="3296920"/>
                <a:gridCol w="3338829"/>
                <a:gridCol w="2351404"/>
              </a:tblGrid>
              <a:tr h="396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</a:tr>
              <a:tr h="402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2742" y="6058293"/>
            <a:ext cx="10865485" cy="0"/>
          </a:xfrm>
          <a:custGeom>
            <a:avLst/>
            <a:gdLst/>
            <a:ahLst/>
            <a:cxnLst/>
            <a:rect l="l" t="t" r="r" b="b"/>
            <a:pathLst>
              <a:path w="10865485">
                <a:moveTo>
                  <a:pt x="0" y="0"/>
                </a:moveTo>
                <a:lnTo>
                  <a:pt x="108653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859" y="5312968"/>
            <a:ext cx="813816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5492" y="5312968"/>
            <a:ext cx="639191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21330" y="5312968"/>
            <a:ext cx="3201289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03721" y="5312968"/>
            <a:ext cx="3110356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18955" y="5312968"/>
            <a:ext cx="1773554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0748" y="5709208"/>
            <a:ext cx="705916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19935" y="5709208"/>
            <a:ext cx="404749" cy="30480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413758" y="5709208"/>
            <a:ext cx="1309370" cy="304800"/>
            <a:chOff x="4413758" y="5709208"/>
            <a:chExt cx="1309370" cy="30480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13758" y="5709208"/>
              <a:ext cx="1042415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40350" y="5715304"/>
              <a:ext cx="137160" cy="202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08930" y="5715304"/>
              <a:ext cx="313690" cy="202691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778242" y="5709208"/>
            <a:ext cx="1283970" cy="304800"/>
            <a:chOff x="7778242" y="5709208"/>
            <a:chExt cx="1283970" cy="304800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78242" y="5709208"/>
              <a:ext cx="1102766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58428" y="5715304"/>
              <a:ext cx="303275" cy="202691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975215" y="5709208"/>
            <a:ext cx="655320" cy="3048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50748" y="6105144"/>
            <a:ext cx="1011936" cy="30510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990979" y="6105144"/>
            <a:ext cx="433705" cy="305104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4247641" y="6105144"/>
            <a:ext cx="1475105" cy="305435"/>
            <a:chOff x="4247641" y="6105144"/>
            <a:chExt cx="1475105" cy="305435"/>
          </a:xfrm>
        </p:grpSpPr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47641" y="6105144"/>
              <a:ext cx="1117853" cy="3051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41289" y="6111240"/>
              <a:ext cx="134112" cy="2029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08345" y="6111240"/>
              <a:ext cx="414274" cy="2029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7737093" y="6105144"/>
            <a:ext cx="1324610" cy="305435"/>
            <a:chOff x="7737093" y="6105144"/>
            <a:chExt cx="1324610" cy="305435"/>
          </a:xfrm>
        </p:grpSpPr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37093" y="6105144"/>
              <a:ext cx="1011897" cy="3051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36507" y="6111240"/>
              <a:ext cx="425196" cy="202996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511918" y="6105144"/>
            <a:ext cx="1581023" cy="305104"/>
          </a:xfrm>
          <a:prstGeom prst="rect">
            <a:avLst/>
          </a:prstGeom>
        </p:spPr>
      </p:pic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1254" y="1600327"/>
            <a:ext cx="47504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regularU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'U';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accentedU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'\u00DA';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Ú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667760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4836795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6273038" cy="33528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19100" y="5866485"/>
            <a:ext cx="8811260" cy="335915"/>
            <a:chOff x="419100" y="5866485"/>
            <a:chExt cx="8811260" cy="3359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100" y="5866485"/>
              <a:ext cx="4329811" cy="3355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4639" y="5866485"/>
              <a:ext cx="289560" cy="3355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9419" y="5866485"/>
              <a:ext cx="2321686" cy="3355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5944" y="5866485"/>
              <a:ext cx="228600" cy="3355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0244" y="5866485"/>
              <a:ext cx="2189987" cy="33558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903222"/>
            <a:ext cx="3836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EF5A28"/>
                </a:solidFill>
              </a:rPr>
              <a:t>boolean</a:t>
            </a:r>
            <a:r>
              <a:rPr spc="-20" dirty="0">
                <a:solidFill>
                  <a:srgbClr val="EF5A28"/>
                </a:solidFill>
              </a:rPr>
              <a:t> </a:t>
            </a:r>
            <a:r>
              <a:rPr spc="-5" dirty="0"/>
              <a:t>iLoveJava</a:t>
            </a:r>
            <a:r>
              <a:rPr spc="-1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true;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317240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3442080" cy="335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4510151" cy="3352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102563"/>
            <a:ext cx="3226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</a:t>
            </a:r>
            <a:r>
              <a:rPr spc="-25" dirty="0"/>
              <a:t> </a:t>
            </a:r>
            <a:r>
              <a:rPr spc="-5" dirty="0">
                <a:solidFill>
                  <a:srgbClr val="EF5A28"/>
                </a:solidFill>
              </a:rPr>
              <a:t>firstValue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100;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62204" y="1636522"/>
            <a:ext cx="429387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otherValue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firstValue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firstValue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otherValue</a:t>
            </a:r>
            <a:r>
              <a:rPr sz="20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70;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8285353" cy="5489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44767" y="4905502"/>
            <a:ext cx="1550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firstValue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7833" y="4905502"/>
            <a:ext cx="1549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0882" y="5283708"/>
            <a:ext cx="1005840" cy="67500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0607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2410"/>
              </a:spcBef>
            </a:pPr>
            <a:r>
              <a:rPr lang="en-US"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100</a:t>
            </a:r>
            <a:endParaRPr lang="en-US" sz="2400" spc="-585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0526" y="5283708"/>
            <a:ext cx="1005840" cy="67500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0607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2410"/>
              </a:spcBef>
            </a:pPr>
            <a:r>
              <a:rPr lang="en-US"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100</a:t>
            </a:r>
            <a:endParaRPr lang="en-US"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15355" y="5373623"/>
            <a:ext cx="1161415" cy="521334"/>
          </a:xfrm>
          <a:custGeom>
            <a:avLst/>
            <a:gdLst/>
            <a:ahLst/>
            <a:cxnLst/>
            <a:rect l="l" t="t" r="r" b="b"/>
            <a:pathLst>
              <a:path w="1161415" h="521335">
                <a:moveTo>
                  <a:pt x="260604" y="0"/>
                </a:moveTo>
                <a:lnTo>
                  <a:pt x="0" y="260603"/>
                </a:lnTo>
                <a:lnTo>
                  <a:pt x="260604" y="521207"/>
                </a:lnTo>
                <a:lnTo>
                  <a:pt x="260604" y="390906"/>
                </a:lnTo>
                <a:lnTo>
                  <a:pt x="1161288" y="390906"/>
                </a:lnTo>
                <a:lnTo>
                  <a:pt x="1161288" y="130301"/>
                </a:lnTo>
                <a:lnTo>
                  <a:pt x="260604" y="130301"/>
                </a:lnTo>
                <a:lnTo>
                  <a:pt x="260604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>
          <a:xfrm>
            <a:off x="8763000" y="63246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1" name="object 8"/>
          <p:cNvSpPr txBox="1"/>
          <p:nvPr/>
        </p:nvSpPr>
        <p:spPr>
          <a:xfrm>
            <a:off x="7010526" y="6045708"/>
            <a:ext cx="1005840" cy="67500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06070" rIns="0" bIns="0" rtlCol="0">
            <a:spAutoFit/>
          </a:bodyPr>
          <a:p>
            <a:pPr marL="229870">
              <a:lnSpc>
                <a:spcPct val="100000"/>
              </a:lnSpc>
              <a:spcBef>
                <a:spcPts val="2410"/>
              </a:spcBef>
            </a:pPr>
            <a:r>
              <a:rPr lang="en-US"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50</a:t>
            </a:r>
            <a:endParaRPr lang="en-US"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4267072" y="6055233"/>
            <a:ext cx="1005840" cy="67500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06070" rIns="0" bIns="0" rtlCol="0">
            <a:spAutoFit/>
          </a:bodyPr>
          <a:p>
            <a:pPr marL="228600">
              <a:lnSpc>
                <a:spcPct val="100000"/>
              </a:lnSpc>
              <a:spcBef>
                <a:spcPts val="2410"/>
              </a:spcBef>
            </a:pPr>
            <a:r>
              <a:rPr lang="en-US"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70</a:t>
            </a:r>
            <a:endParaRPr lang="en-US" sz="2400" spc="-585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17364" y="1854707"/>
            <a:ext cx="2557272" cy="23896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4473" y="4569282"/>
            <a:ext cx="816013" cy="305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1638" y="4950840"/>
            <a:ext cx="1982342" cy="27431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32027" y="5301360"/>
            <a:ext cx="2585720" cy="549275"/>
            <a:chOff x="1132027" y="5301360"/>
            <a:chExt cx="2585720" cy="5492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0795" y="5301360"/>
              <a:ext cx="2536698" cy="2743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2027" y="5575706"/>
              <a:ext cx="2561209" cy="27462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9378" y="549859"/>
            <a:ext cx="5026914" cy="5489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32146" y="4569282"/>
            <a:ext cx="1938020" cy="30510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915153" y="4950840"/>
            <a:ext cx="2498725" cy="548640"/>
            <a:chOff x="4915153" y="4950840"/>
            <a:chExt cx="2498725" cy="54864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5153" y="4950840"/>
              <a:ext cx="2498217" cy="2743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8489" y="5225160"/>
              <a:ext cx="928331" cy="27431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38953" y="5575706"/>
            <a:ext cx="2648330" cy="2746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53297" y="4569282"/>
            <a:ext cx="3106038" cy="3051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740393" y="4950840"/>
            <a:ext cx="2297556" cy="27431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562085" y="5301360"/>
            <a:ext cx="2648330" cy="27431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09172" y="2112879"/>
            <a:ext cx="2436159" cy="186666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8171" y="1861591"/>
            <a:ext cx="2366458" cy="2366458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2214" y="549859"/>
            <a:ext cx="383997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41996" y="2372995"/>
            <a:ext cx="9846310" cy="2377440"/>
            <a:chOff x="1041996" y="2372995"/>
            <a:chExt cx="9846310" cy="2377440"/>
          </a:xfrm>
        </p:grpSpPr>
        <p:sp>
          <p:nvSpPr>
            <p:cNvPr id="4" name="object 4"/>
            <p:cNvSpPr/>
            <p:nvPr/>
          </p:nvSpPr>
          <p:spPr>
            <a:xfrm>
              <a:off x="1041996" y="237299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41996" y="276923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41996" y="316547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41996" y="356171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41996" y="395795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41996" y="4354207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27"/>
                  </a:lnTo>
                  <a:lnTo>
                    <a:pt x="1640967" y="396227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27"/>
                  </a:lnTo>
                  <a:lnTo>
                    <a:pt x="9845713" y="396227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195" y="2419477"/>
              <a:ext cx="149656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7123" y="2419477"/>
              <a:ext cx="136474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4314" y="2419477"/>
              <a:ext cx="1349628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7017" y="2419477"/>
              <a:ext cx="97612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26629" y="2419477"/>
              <a:ext cx="1349248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9079" y="2419477"/>
              <a:ext cx="976477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551" y="2815717"/>
              <a:ext cx="715263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22904" y="2815717"/>
              <a:ext cx="323088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2894" y="2815717"/>
              <a:ext cx="1181950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83426" y="2815717"/>
              <a:ext cx="540512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42096" y="2815717"/>
              <a:ext cx="682142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88930" y="2815717"/>
              <a:ext cx="313944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3551" y="3211652"/>
              <a:ext cx="1229639" cy="3051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51860" y="3211652"/>
              <a:ext cx="207263" cy="3051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02226" y="3211652"/>
              <a:ext cx="601979" cy="305104"/>
            </a:xfrm>
            <a:prstGeom prst="rect">
              <a:avLst/>
            </a:prstGeom>
          </p:spPr>
        </p:pic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035646" y="2019300"/>
          <a:ext cx="9865360" cy="2737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839"/>
                <a:gridCol w="1640839"/>
                <a:gridCol w="1640839"/>
                <a:gridCol w="1640839"/>
                <a:gridCol w="1640840"/>
                <a:gridCol w="1640840"/>
              </a:tblGrid>
              <a:tr h="353631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83809" y="3211652"/>
            <a:ext cx="743102" cy="30510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610857" y="3211652"/>
            <a:ext cx="465327" cy="305104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8117713" y="3211652"/>
            <a:ext cx="792480" cy="305435"/>
            <a:chOff x="8117713" y="3211652"/>
            <a:chExt cx="792480" cy="305435"/>
          </a:xfrm>
        </p:grpSpPr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17713" y="3211652"/>
              <a:ext cx="352044" cy="3051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52409" y="3211652"/>
              <a:ext cx="268224" cy="3051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62721" y="3211652"/>
              <a:ext cx="347472" cy="305104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017886" y="3211652"/>
            <a:ext cx="201168" cy="30510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33551" y="3608578"/>
            <a:ext cx="1153858" cy="3048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448811" y="3608578"/>
            <a:ext cx="219456" cy="30480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600702" y="3608578"/>
            <a:ext cx="1207681" cy="3048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581902" y="3608578"/>
            <a:ext cx="544576" cy="30480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131429" y="3608578"/>
            <a:ext cx="707745" cy="30480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987406" y="3608578"/>
            <a:ext cx="320040" cy="30480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33551" y="4004817"/>
            <a:ext cx="958342" cy="30480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436620" y="4004817"/>
            <a:ext cx="265175" cy="30480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547361" y="4004817"/>
            <a:ext cx="1314577" cy="30480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589521" y="4004817"/>
            <a:ext cx="522224" cy="30480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076565" y="4004817"/>
            <a:ext cx="816101" cy="30480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990455" y="4004817"/>
            <a:ext cx="310896" cy="30480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133551" y="4401007"/>
            <a:ext cx="1229995" cy="30510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395471" y="4401007"/>
            <a:ext cx="432815" cy="30510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504690" y="4401007"/>
            <a:ext cx="1408557" cy="30510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83426" y="4401007"/>
            <a:ext cx="540512" cy="305104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8035417" y="4401007"/>
            <a:ext cx="913892" cy="305104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988931" y="4401007"/>
            <a:ext cx="313944" cy="305104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4329684" y="2019300"/>
            <a:ext cx="6555105" cy="353695"/>
            <a:chOff x="4329684" y="2019300"/>
            <a:chExt cx="6555105" cy="353695"/>
          </a:xfrm>
        </p:grpSpPr>
        <p:sp>
          <p:nvSpPr>
            <p:cNvPr id="52" name="object 52"/>
            <p:cNvSpPr/>
            <p:nvPr/>
          </p:nvSpPr>
          <p:spPr>
            <a:xfrm>
              <a:off x="4329684" y="2019300"/>
              <a:ext cx="3270885" cy="353695"/>
            </a:xfrm>
            <a:custGeom>
              <a:avLst/>
              <a:gdLst/>
              <a:ahLst/>
              <a:cxnLst/>
              <a:rect l="l" t="t" r="r" b="b"/>
              <a:pathLst>
                <a:path w="3270884" h="353694">
                  <a:moveTo>
                    <a:pt x="3270504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3270504" y="353567"/>
                  </a:lnTo>
                  <a:lnTo>
                    <a:pt x="327050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444619" y="2065273"/>
              <a:ext cx="1253299" cy="3048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633339" y="2065273"/>
              <a:ext cx="1994408" cy="3048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613904" y="2019300"/>
              <a:ext cx="3270885" cy="353695"/>
            </a:xfrm>
            <a:custGeom>
              <a:avLst/>
              <a:gdLst/>
              <a:ahLst/>
              <a:cxnLst/>
              <a:rect l="l" t="t" r="r" b="b"/>
              <a:pathLst>
                <a:path w="3270884" h="353694">
                  <a:moveTo>
                    <a:pt x="3270504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3270504" y="353567"/>
                  </a:lnTo>
                  <a:lnTo>
                    <a:pt x="327050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150352" y="2065273"/>
              <a:ext cx="2347341" cy="304800"/>
            </a:xfrm>
            <a:prstGeom prst="rect">
              <a:avLst/>
            </a:prstGeom>
          </p:spPr>
        </p:pic>
      </p:grpSp>
      <p:sp>
        <p:nvSpPr>
          <p:cNvPr id="77" name="Slide Number Placeholder 7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6683" y="4569282"/>
            <a:ext cx="2746248" cy="305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614" y="549859"/>
            <a:ext cx="657161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8578" y="4569282"/>
            <a:ext cx="2576703" cy="274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8227" y="4569282"/>
            <a:ext cx="1941956" cy="30510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460358" y="4950840"/>
            <a:ext cx="2918460" cy="548640"/>
            <a:chOff x="8460358" y="4950840"/>
            <a:chExt cx="2918460" cy="54864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60358" y="4950840"/>
              <a:ext cx="2918205" cy="274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1798" y="5225160"/>
              <a:ext cx="2670682" cy="27431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396351" y="5575706"/>
            <a:ext cx="3047365" cy="548640"/>
            <a:chOff x="8396351" y="5575706"/>
            <a:chExt cx="3047365" cy="54864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96351" y="5575706"/>
              <a:ext cx="3046856" cy="274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6955" y="5849721"/>
              <a:ext cx="2457450" cy="27462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18359" y="2036821"/>
            <a:ext cx="2417418" cy="201143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84071" y="2357120"/>
            <a:ext cx="2318512" cy="146329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08065" y="2357120"/>
            <a:ext cx="1490471" cy="1463293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240404"/>
            <a:ext cx="20891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6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6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5420359"/>
            <a:ext cx="20891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6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718307"/>
            <a:ext cx="4902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++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4852542"/>
            <a:ext cx="566483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someOtherValue</a:t>
            </a:r>
            <a:r>
              <a:rPr sz="2000" spc="-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someOtherValue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++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someOtherValue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614" y="491312"/>
            <a:ext cx="6571615" cy="5489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9596" y="1178052"/>
            <a:ext cx="2089657" cy="3352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85416" y="544652"/>
            <a:ext cx="8001889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196033"/>
            <a:ext cx="6090538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68998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638679"/>
            <a:ext cx="515315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080639"/>
            <a:ext cx="529247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4269613"/>
            <a:ext cx="5860669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4762576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24829" y="4711268"/>
            <a:ext cx="3048000" cy="366395"/>
            <a:chOff x="5624829" y="4711268"/>
            <a:chExt cx="3048000" cy="36639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711268"/>
              <a:ext cx="788212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1673" y="4711268"/>
              <a:ext cx="249935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6641" y="4711268"/>
              <a:ext cx="2265680" cy="36606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1064" y="2364170"/>
            <a:ext cx="3307583" cy="253519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4857115"/>
            <a:ext cx="39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45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3785361"/>
            <a:ext cx="26168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myValue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myValue</a:t>
            </a:r>
            <a:r>
              <a:rPr sz="2000" spc="-3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-=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4852542"/>
            <a:ext cx="4293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416" y="491312"/>
            <a:ext cx="8001889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2234" y="1952498"/>
            <a:ext cx="1561591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2234" y="2546857"/>
            <a:ext cx="3234309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2234" y="3140913"/>
            <a:ext cx="4331080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82234" y="3735959"/>
            <a:ext cx="336397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2234" y="4330014"/>
            <a:ext cx="3578224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53685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3154" y="3785883"/>
          <a:ext cx="2045335" cy="869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762000"/>
                <a:gridCol w="717550"/>
              </a:tblGrid>
              <a:tr h="4343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7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70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62204" y="4852542"/>
            <a:ext cx="50552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myOtherValue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/=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myOtherValue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416" y="491312"/>
            <a:ext cx="8001889" cy="5489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23672" y="2018741"/>
            <a:ext cx="4067810" cy="2884170"/>
            <a:chOff x="423672" y="2018741"/>
            <a:chExt cx="4067810" cy="288417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06445" y="4496561"/>
              <a:ext cx="1671955" cy="393700"/>
            </a:xfrm>
            <a:custGeom>
              <a:avLst/>
              <a:gdLst/>
              <a:ahLst/>
              <a:cxnLst/>
              <a:rect l="l" t="t" r="r" b="b"/>
              <a:pathLst>
                <a:path w="1671954" h="393700">
                  <a:moveTo>
                    <a:pt x="0" y="393192"/>
                  </a:moveTo>
                  <a:lnTo>
                    <a:pt x="2583" y="316664"/>
                  </a:lnTo>
                  <a:lnTo>
                    <a:pt x="9620" y="254174"/>
                  </a:lnTo>
                  <a:lnTo>
                    <a:pt x="20038" y="212044"/>
                  </a:lnTo>
                  <a:lnTo>
                    <a:pt x="32766" y="196595"/>
                  </a:lnTo>
                  <a:lnTo>
                    <a:pt x="803148" y="196595"/>
                  </a:lnTo>
                  <a:lnTo>
                    <a:pt x="815875" y="181147"/>
                  </a:lnTo>
                  <a:lnTo>
                    <a:pt x="826293" y="139017"/>
                  </a:lnTo>
                  <a:lnTo>
                    <a:pt x="833330" y="76527"/>
                  </a:lnTo>
                  <a:lnTo>
                    <a:pt x="835914" y="0"/>
                  </a:lnTo>
                  <a:lnTo>
                    <a:pt x="838497" y="76527"/>
                  </a:lnTo>
                  <a:lnTo>
                    <a:pt x="845534" y="139017"/>
                  </a:lnTo>
                  <a:lnTo>
                    <a:pt x="855952" y="181147"/>
                  </a:lnTo>
                  <a:lnTo>
                    <a:pt x="868680" y="196595"/>
                  </a:lnTo>
                  <a:lnTo>
                    <a:pt x="1639062" y="196595"/>
                  </a:lnTo>
                  <a:lnTo>
                    <a:pt x="1651789" y="212044"/>
                  </a:lnTo>
                  <a:lnTo>
                    <a:pt x="1662207" y="254174"/>
                  </a:lnTo>
                  <a:lnTo>
                    <a:pt x="1669244" y="316664"/>
                  </a:lnTo>
                  <a:lnTo>
                    <a:pt x="1671828" y="393192"/>
                  </a:lnTo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62204" y="3251961"/>
            <a:ext cx="3531235" cy="1233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myOtherValue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R="88900" algn="r">
              <a:lnSpc>
                <a:spcPct val="100000"/>
              </a:lnSpc>
              <a:spcBef>
                <a:spcPts val="175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19977" y="2323480"/>
            <a:ext cx="2416730" cy="16808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172" y="4685106"/>
            <a:ext cx="1008456" cy="30510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95349" y="5066410"/>
            <a:ext cx="1219200" cy="304800"/>
            <a:chOff x="1395349" y="5066410"/>
            <a:chExt cx="1219200" cy="3048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5349" y="5066410"/>
              <a:ext cx="1038059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3652" y="5066410"/>
              <a:ext cx="310895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47185" y="549859"/>
            <a:ext cx="5063490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28080" y="1391666"/>
            <a:ext cx="3537966" cy="353796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44289" y="4685106"/>
            <a:ext cx="865886" cy="30510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158360" y="5066410"/>
            <a:ext cx="1301750" cy="304800"/>
            <a:chOff x="4158360" y="5066410"/>
            <a:chExt cx="1301750" cy="30480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8360" y="5066410"/>
              <a:ext cx="856996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92928" y="5066410"/>
              <a:ext cx="292608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88000" y="5066410"/>
              <a:ext cx="371855" cy="3048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22668" y="4685106"/>
            <a:ext cx="1835277" cy="3051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21956" y="5066410"/>
            <a:ext cx="1016000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701148" y="4685106"/>
            <a:ext cx="1219352" cy="30510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9996805" y="5066410"/>
            <a:ext cx="596265" cy="304800"/>
            <a:chOff x="9996805" y="5066410"/>
            <a:chExt cx="596265" cy="30480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96805" y="5066410"/>
              <a:ext cx="485775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85806" y="5066410"/>
              <a:ext cx="207264" cy="30480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32316" y="2317255"/>
            <a:ext cx="2416730" cy="168081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982456" y="1909572"/>
            <a:ext cx="2502407" cy="2502408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564" y="1828800"/>
            <a:ext cx="91440" cy="1252855"/>
          </a:xfrm>
          <a:custGeom>
            <a:avLst/>
            <a:gdLst/>
            <a:ahLst/>
            <a:cxnLst/>
            <a:rect l="l" t="t" r="r" b="b"/>
            <a:pathLst>
              <a:path w="91439" h="1252855">
                <a:moveTo>
                  <a:pt x="91439" y="0"/>
                </a:moveTo>
                <a:lnTo>
                  <a:pt x="0" y="0"/>
                </a:lnTo>
                <a:lnTo>
                  <a:pt x="0" y="1252727"/>
                </a:lnTo>
                <a:lnTo>
                  <a:pt x="91439" y="1252727"/>
                </a:lnTo>
                <a:lnTo>
                  <a:pt x="91439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5564" y="3258311"/>
            <a:ext cx="91440" cy="1251585"/>
          </a:xfrm>
          <a:custGeom>
            <a:avLst/>
            <a:gdLst/>
            <a:ahLst/>
            <a:cxnLst/>
            <a:rect l="l" t="t" r="r" b="b"/>
            <a:pathLst>
              <a:path w="91439" h="1251585">
                <a:moveTo>
                  <a:pt x="91439" y="0"/>
                </a:moveTo>
                <a:lnTo>
                  <a:pt x="0" y="0"/>
                </a:lnTo>
                <a:lnTo>
                  <a:pt x="0" y="1251204"/>
                </a:lnTo>
                <a:lnTo>
                  <a:pt x="91439" y="1251204"/>
                </a:lnTo>
                <a:lnTo>
                  <a:pt x="91439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5564" y="4687823"/>
            <a:ext cx="91440" cy="1251585"/>
          </a:xfrm>
          <a:custGeom>
            <a:avLst/>
            <a:gdLst/>
            <a:ahLst/>
            <a:cxnLst/>
            <a:rect l="l" t="t" r="r" b="b"/>
            <a:pathLst>
              <a:path w="91439" h="1251585">
                <a:moveTo>
                  <a:pt x="91439" y="0"/>
                </a:moveTo>
                <a:lnTo>
                  <a:pt x="0" y="0"/>
                </a:lnTo>
                <a:lnTo>
                  <a:pt x="0" y="1251204"/>
                </a:lnTo>
                <a:lnTo>
                  <a:pt x="91439" y="1251204"/>
                </a:lnTo>
                <a:lnTo>
                  <a:pt x="91439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47185" y="549859"/>
            <a:ext cx="506349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4617" y="2303017"/>
            <a:ext cx="7007225" cy="304800"/>
            <a:chOff x="2404617" y="2303017"/>
            <a:chExt cx="7007225" cy="304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2303017"/>
              <a:ext cx="5929630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2421" y="2303017"/>
              <a:ext cx="207264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6053" y="2303017"/>
              <a:ext cx="402335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4277" y="2303017"/>
              <a:ext cx="207264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7909" y="2303017"/>
              <a:ext cx="733717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3732225"/>
            <a:ext cx="5522595" cy="30510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5333" y="4901216"/>
            <a:ext cx="827337" cy="82441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04617" y="5162422"/>
            <a:ext cx="5921883" cy="3047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12749" y="3424554"/>
            <a:ext cx="10928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5400" spc="-13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5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5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4811" y="2039185"/>
            <a:ext cx="568381" cy="831957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836168"/>
            <a:ext cx="3226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</a:t>
            </a:r>
            <a:r>
              <a:rPr spc="-20" dirty="0"/>
              <a:t> </a:t>
            </a:r>
            <a:r>
              <a:rPr spc="-5" dirty="0"/>
              <a:t>intValueOne</a:t>
            </a:r>
            <a:r>
              <a:rPr spc="-2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50;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62204" y="1369821"/>
            <a:ext cx="566547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longValueOne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intValueOne;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longValueTwo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intValueTwo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(int)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longValueTwo;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986657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3520059" cy="3355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9383" y="5195442"/>
            <a:ext cx="1098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5150230"/>
            <a:ext cx="7457821" cy="3352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714085"/>
            <a:ext cx="3515360" cy="3352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9383" y="6170472"/>
            <a:ext cx="109855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1644" y="6125260"/>
            <a:ext cx="8279765" cy="33558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0503" y="4726559"/>
            <a:ext cx="2575052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094" y="549859"/>
            <a:ext cx="5752211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11275" y="5406847"/>
            <a:ext cx="2399030" cy="549275"/>
            <a:chOff x="1211275" y="5406847"/>
            <a:chExt cx="2399030" cy="5492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1275" y="5406847"/>
              <a:ext cx="2399030" cy="274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8150" y="5681776"/>
              <a:ext cx="1408557" cy="27432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9373" y="4726559"/>
            <a:ext cx="3393439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14822" y="5406847"/>
            <a:ext cx="1537843" cy="27462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535669" y="4726559"/>
            <a:ext cx="2506980" cy="609600"/>
            <a:chOff x="8535669" y="4726559"/>
            <a:chExt cx="2506980" cy="60960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5669" y="4726559"/>
              <a:ext cx="2506599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17863" y="5031359"/>
              <a:ext cx="1861439" cy="30479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511285" y="5406847"/>
            <a:ext cx="2529205" cy="549275"/>
            <a:chOff x="8511285" y="5406847"/>
            <a:chExt cx="2529205" cy="54927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11285" y="5406847"/>
              <a:ext cx="2528824" cy="2746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04833" y="5681776"/>
              <a:ext cx="2078735" cy="27432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20670" y="1752549"/>
            <a:ext cx="6686042" cy="30510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18986" y="2821533"/>
            <a:ext cx="1269662" cy="159202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380327" y="2821533"/>
            <a:ext cx="1275035" cy="159202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052474" y="2825445"/>
            <a:ext cx="1269662" cy="1588109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59335" y="2824280"/>
            <a:ext cx="1584599" cy="15860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235" y="4726559"/>
            <a:ext cx="3065780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9046" y="549859"/>
            <a:ext cx="5758434" cy="5489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40587" y="5187645"/>
            <a:ext cx="2807335" cy="549275"/>
            <a:chOff x="1040587" y="5187645"/>
            <a:chExt cx="2807335" cy="5492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587" y="5187645"/>
              <a:ext cx="2807081" cy="274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7397" y="5462320"/>
              <a:ext cx="1258481" cy="2743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24579" y="2824280"/>
            <a:ext cx="1586070" cy="15860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50334" y="4726559"/>
            <a:ext cx="3268852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861305" y="5187645"/>
            <a:ext cx="2494280" cy="549275"/>
            <a:chOff x="4861305" y="5187645"/>
            <a:chExt cx="2494280" cy="54927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305" y="5187645"/>
              <a:ext cx="2493772" cy="2746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4141" y="5462320"/>
              <a:ext cx="1258481" cy="27432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92823" y="2824280"/>
            <a:ext cx="1584599" cy="158607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46668" y="4726559"/>
            <a:ext cx="3203575" cy="3048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60993" y="5187645"/>
            <a:ext cx="2566034" cy="2746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14472" y="1562430"/>
            <a:ext cx="6299073" cy="30510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936491" y="1943735"/>
            <a:ext cx="4443095" cy="304800"/>
            <a:chOff x="3936491" y="1943735"/>
            <a:chExt cx="4443095" cy="30480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36491" y="1943735"/>
              <a:ext cx="3469386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77353" y="1943735"/>
              <a:ext cx="207264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80985" y="1943735"/>
              <a:ext cx="998347" cy="304800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075944"/>
            <a:ext cx="156159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569211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517903"/>
            <a:ext cx="242189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960117"/>
            <a:ext cx="567385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402077"/>
            <a:ext cx="5680709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438778"/>
            <a:ext cx="2453385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3932046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880739"/>
            <a:ext cx="2168398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322394"/>
            <a:ext cx="3207130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4764913"/>
            <a:ext cx="2420238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5206872"/>
            <a:ext cx="2184654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296924"/>
            <a:ext cx="2498598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78988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738579"/>
            <a:ext cx="2513456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181098"/>
            <a:ext cx="374548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623057"/>
            <a:ext cx="523481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659759"/>
            <a:ext cx="4236085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4153027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68975" y="4101414"/>
            <a:ext cx="5258435" cy="366395"/>
            <a:chOff x="5768975" y="4101414"/>
            <a:chExt cx="5258435" cy="36639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4101414"/>
              <a:ext cx="822959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7343" y="4101414"/>
              <a:ext cx="250545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2565" y="4101414"/>
              <a:ext cx="4474590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768975" y="4543933"/>
            <a:ext cx="5102860" cy="365760"/>
            <a:chOff x="5768975" y="4543933"/>
            <a:chExt cx="5102860" cy="36576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975" y="4543933"/>
              <a:ext cx="2229230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49489" y="4543933"/>
              <a:ext cx="24993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74457" y="4543933"/>
              <a:ext cx="473201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9925" y="4543933"/>
              <a:ext cx="24993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14892" y="4543933"/>
              <a:ext cx="2456560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8975" y="4985892"/>
            <a:ext cx="4662551" cy="36575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555953"/>
            <a:ext cx="3848354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04952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1998217"/>
            <a:ext cx="5857240" cy="731520"/>
            <a:chOff x="5768975" y="1998217"/>
            <a:chExt cx="5857240" cy="7315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8975" y="1998217"/>
              <a:ext cx="585698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363977"/>
              <a:ext cx="2197988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400678"/>
            <a:ext cx="3843654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3893946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842639"/>
            <a:ext cx="2840354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4284294"/>
            <a:ext cx="4731131" cy="36606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768975" y="4726813"/>
            <a:ext cx="5239385" cy="365760"/>
            <a:chOff x="5768975" y="4726813"/>
            <a:chExt cx="5239385" cy="36576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4726813"/>
              <a:ext cx="409016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07626" y="4726813"/>
              <a:ext cx="24993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32594" y="4726813"/>
              <a:ext cx="1175651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2616835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dataValue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dataValue</a:t>
            </a:r>
            <a:r>
              <a:rPr sz="20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myInfo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2269363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3016630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2252091" cy="3352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69821"/>
            <a:ext cx="17024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</a:t>
            </a:r>
            <a:r>
              <a:rPr spc="-75" dirty="0"/>
              <a:t> </a:t>
            </a:r>
            <a:r>
              <a:rPr spc="-5" dirty="0">
                <a:solidFill>
                  <a:srgbClr val="EF5A28"/>
                </a:solidFill>
              </a:rPr>
              <a:t>total</a:t>
            </a:r>
            <a:r>
              <a:rPr spc="-5" dirty="0"/>
              <a:t>;</a:t>
            </a:r>
            <a:endParaRPr spc="-5" dirty="0"/>
          </a:p>
          <a:p>
            <a:pPr marL="12700" marR="5080">
              <a:lnSpc>
                <a:spcPts val="4200"/>
              </a:lnSpc>
              <a:spcBef>
                <a:spcPts val="235"/>
              </a:spcBef>
            </a:pPr>
            <a:r>
              <a:rPr spc="-5" dirty="0"/>
              <a:t>int</a:t>
            </a:r>
            <a:r>
              <a:rPr spc="-70" dirty="0"/>
              <a:t> </a:t>
            </a:r>
            <a:r>
              <a:rPr spc="-5" dirty="0">
                <a:solidFill>
                  <a:srgbClr val="EF5A28"/>
                </a:solidFill>
              </a:rPr>
              <a:t>grade4</a:t>
            </a:r>
            <a:r>
              <a:rPr spc="-5" dirty="0"/>
              <a:t>; </a:t>
            </a:r>
            <a:r>
              <a:rPr spc="-1185" dirty="0"/>
              <a:t> </a:t>
            </a:r>
            <a:r>
              <a:rPr spc="-5" dirty="0"/>
              <a:t>int</a:t>
            </a:r>
            <a:r>
              <a:rPr spc="-40" dirty="0"/>
              <a:t> </a:t>
            </a:r>
            <a:r>
              <a:rPr spc="-5" dirty="0">
                <a:solidFill>
                  <a:srgbClr val="EF5A28"/>
                </a:solidFill>
              </a:rPr>
              <a:t>2much</a:t>
            </a:r>
            <a:r>
              <a:rPr spc="-5" dirty="0"/>
              <a:t>;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95249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4248150" cy="335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5083556" cy="3352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28052" y="2340355"/>
            <a:ext cx="643255" cy="629285"/>
          </a:xfrm>
          <a:custGeom>
            <a:avLst/>
            <a:gdLst/>
            <a:ahLst/>
            <a:cxnLst/>
            <a:rect l="l" t="t" r="r" b="b"/>
            <a:pathLst>
              <a:path w="643255" h="629285">
                <a:moveTo>
                  <a:pt x="604278" y="0"/>
                </a:moveTo>
                <a:lnTo>
                  <a:pt x="321449" y="275844"/>
                </a:lnTo>
                <a:lnTo>
                  <a:pt x="38646" y="0"/>
                </a:lnTo>
                <a:lnTo>
                  <a:pt x="0" y="39624"/>
                </a:lnTo>
                <a:lnTo>
                  <a:pt x="281825" y="314452"/>
                </a:lnTo>
                <a:lnTo>
                  <a:pt x="0" y="589280"/>
                </a:lnTo>
                <a:lnTo>
                  <a:pt x="38646" y="628904"/>
                </a:lnTo>
                <a:lnTo>
                  <a:pt x="321449" y="353060"/>
                </a:lnTo>
                <a:lnTo>
                  <a:pt x="604278" y="628904"/>
                </a:lnTo>
                <a:lnTo>
                  <a:pt x="642886" y="589280"/>
                </a:lnTo>
                <a:lnTo>
                  <a:pt x="361073" y="314452"/>
                </a:lnTo>
                <a:lnTo>
                  <a:pt x="642886" y="39624"/>
                </a:lnTo>
                <a:lnTo>
                  <a:pt x="604278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35318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student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bank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ccount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alance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level2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raining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7252208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618858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4435729" cy="3352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762502"/>
            <a:ext cx="330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4829683"/>
            <a:ext cx="482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89391" y="5896152"/>
            <a:ext cx="482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100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2718307"/>
            <a:ext cx="4750435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5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67080">
              <a:lnSpc>
                <a:spcPct val="175000"/>
              </a:lnSpc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50;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anotherVar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  <a:spcBef>
                <a:spcPts val="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anotherVar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anotherVar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6890" y="491312"/>
            <a:ext cx="3680714" cy="5489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50558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maxStudents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someVariable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someOtherVariable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100;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someVariable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someOtherVariable;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736803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2609596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4984242" cy="335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866485"/>
            <a:ext cx="8351647" cy="33558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1939" y="1868415"/>
            <a:ext cx="2356650" cy="23505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2235" y="1965774"/>
            <a:ext cx="2481716" cy="21616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5429" y="1955106"/>
            <a:ext cx="2430264" cy="21756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4283" y="4569282"/>
            <a:ext cx="3045714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44721" y="549859"/>
            <a:ext cx="4847589" cy="54894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018785" y="4569282"/>
            <a:ext cx="2374900" cy="610235"/>
            <a:chOff x="5018785" y="4569282"/>
            <a:chExt cx="2374900" cy="61023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8785" y="4569282"/>
              <a:ext cx="2374773" cy="305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69305" y="4874641"/>
              <a:ext cx="1606296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23706" y="4569282"/>
            <a:ext cx="2147697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416542" y="4950840"/>
            <a:ext cx="947839" cy="2743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18778" y="5301360"/>
            <a:ext cx="1739264" cy="27431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270238" y="5651601"/>
            <a:ext cx="1246631" cy="2746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357106" y="6002731"/>
            <a:ext cx="1081951" cy="274319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61226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numberOfEnglishLetters</a:t>
            </a:r>
            <a:r>
              <a:rPr sz="20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26;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short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feetInAMile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5280;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milesToSun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92960000;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long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milesInALightYear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5879000000000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284474" cy="54894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28713" y="4610100"/>
          <a:ext cx="10533380" cy="199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025"/>
                <a:gridCol w="878839"/>
                <a:gridCol w="3388360"/>
                <a:gridCol w="3328670"/>
                <a:gridCol w="182943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</a:tr>
              <a:tr h="397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400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28713" y="5408929"/>
            <a:ext cx="10527030" cy="0"/>
          </a:xfrm>
          <a:custGeom>
            <a:avLst/>
            <a:gdLst/>
            <a:ahLst/>
            <a:cxnLst/>
            <a:rect l="l" t="t" r="r" b="b"/>
            <a:pathLst>
              <a:path w="10527030">
                <a:moveTo>
                  <a:pt x="0" y="0"/>
                </a:moveTo>
                <a:lnTo>
                  <a:pt x="105269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719" y="4663440"/>
            <a:ext cx="813435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5838" y="4663440"/>
            <a:ext cx="643889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8785" y="4663440"/>
            <a:ext cx="1439672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6820" y="4663440"/>
            <a:ext cx="1510792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17126" y="4663440"/>
            <a:ext cx="1733042" cy="3048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00455" y="5059679"/>
            <a:ext cx="10761345" cy="1623060"/>
            <a:chOff x="600455" y="5059679"/>
            <a:chExt cx="10761345" cy="162306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617" y="5059679"/>
              <a:ext cx="714375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0845" y="5059679"/>
              <a:ext cx="252730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87670" y="5059679"/>
              <a:ext cx="192024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83682" y="5059679"/>
              <a:ext cx="507745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9083" y="5059679"/>
              <a:ext cx="500761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42549" y="5059679"/>
              <a:ext cx="368807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00456" y="5405627"/>
              <a:ext cx="10761345" cy="1277620"/>
            </a:xfrm>
            <a:custGeom>
              <a:avLst/>
              <a:gdLst/>
              <a:ahLst/>
              <a:cxnLst/>
              <a:rect l="l" t="t" r="r" b="b"/>
              <a:pathLst>
                <a:path w="10761345" h="1277620">
                  <a:moveTo>
                    <a:pt x="1076096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0" y="484632"/>
                  </a:lnTo>
                  <a:lnTo>
                    <a:pt x="0" y="792492"/>
                  </a:lnTo>
                  <a:lnTo>
                    <a:pt x="0" y="886968"/>
                  </a:lnTo>
                  <a:lnTo>
                    <a:pt x="0" y="1277112"/>
                  </a:lnTo>
                  <a:lnTo>
                    <a:pt x="10760964" y="1277112"/>
                  </a:lnTo>
                  <a:lnTo>
                    <a:pt x="10760964" y="886968"/>
                  </a:lnTo>
                  <a:lnTo>
                    <a:pt x="10760964" y="792492"/>
                  </a:lnTo>
                  <a:lnTo>
                    <a:pt x="10760964" y="484632"/>
                  </a:lnTo>
                  <a:lnTo>
                    <a:pt x="10760964" y="402336"/>
                  </a:lnTo>
                  <a:lnTo>
                    <a:pt x="107609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6617" y="5455920"/>
            <a:ext cx="795528" cy="30510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42642" y="5455920"/>
            <a:ext cx="360933" cy="30510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109717" y="5455920"/>
            <a:ext cx="981710" cy="305435"/>
            <a:chOff x="5109717" y="5455920"/>
            <a:chExt cx="981710" cy="305435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09717" y="5455920"/>
              <a:ext cx="201167" cy="3051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10301" y="5455920"/>
              <a:ext cx="881126" cy="305104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548751" y="5455920"/>
            <a:ext cx="871093" cy="30510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242550" y="5455920"/>
            <a:ext cx="368807" cy="30510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26617" y="5852464"/>
            <a:ext cx="447040" cy="30480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298445" y="5852464"/>
            <a:ext cx="405130" cy="304800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4349241" y="5852464"/>
            <a:ext cx="1742439" cy="304800"/>
            <a:chOff x="4349241" y="5852464"/>
            <a:chExt cx="1742439" cy="304800"/>
          </a:xfrm>
        </p:grpSpPr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9241" y="5852464"/>
              <a:ext cx="207263" cy="3048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52873" y="5852464"/>
              <a:ext cx="1638553" cy="304800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795894" y="5852464"/>
            <a:ext cx="1623949" cy="30480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242550" y="5852464"/>
            <a:ext cx="368807" cy="3048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26617" y="6248704"/>
            <a:ext cx="712469" cy="30480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269489" y="6248704"/>
            <a:ext cx="434086" cy="3048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951352" y="6248704"/>
            <a:ext cx="3140075" cy="30480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292850" y="6248704"/>
            <a:ext cx="3126994" cy="30480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0164826" y="6248704"/>
            <a:ext cx="512064" cy="304800"/>
          </a:xfrm>
          <a:prstGeom prst="rect">
            <a:avLst/>
          </a:prstGeom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1365</Words>
  <Application>WPS Presentation</Application>
  <PresentationFormat>On-screen Show (4:3)</PresentationFormat>
  <Paragraphs>199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SimSun</vt:lpstr>
      <vt:lpstr>Wingdings</vt:lpstr>
      <vt:lpstr>Courier New</vt:lpstr>
      <vt:lpstr>Times New Roman</vt:lpstr>
      <vt:lpstr>Calibri</vt:lpstr>
      <vt:lpstr>Microsoft YaHei</vt:lpstr>
      <vt:lpstr>Arial Unicode MS</vt:lpstr>
      <vt:lpstr>Segoe UI</vt:lpstr>
      <vt:lpstr>Office Theme</vt:lpstr>
      <vt:lpstr>PowerPoint 演示文稿</vt:lpstr>
      <vt:lpstr>PowerPoint 演示文稿</vt:lpstr>
      <vt:lpstr>PowerPoint 演示文稿</vt:lpstr>
      <vt:lpstr>int grade4;  int 2much;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float absoluteZeroInCelsius = -273.15f;  double atomWidthInMeters = 0.0000000001d;</vt:lpstr>
      <vt:lpstr>PowerPoint 演示文稿</vt:lpstr>
      <vt:lpstr>boolean iLoveJava = true;</vt:lpstr>
      <vt:lpstr>int firstValue = 100;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 intValueOne = 50;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6</cp:revision>
  <dcterms:created xsi:type="dcterms:W3CDTF">2021-08-06T07:54:00Z</dcterms:created>
  <dcterms:modified xsi:type="dcterms:W3CDTF">2022-03-14T10:11:21Z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2021-08-05T16:30:00Z</vt:filetime>
  </property>
  <property fmtid="{D5CDD505-2E9C-101B-9397-08002B2CF9AE}" pid="5" name="KSOProductBuildVer">
    <vt:lpwstr>1033-11.2.0.11029</vt:lpwstr>
  </property>
  <property fmtid="{D5CDD505-2E9C-101B-9397-08002B2CF9AE}" pid="6" name="ICV">
    <vt:lpwstr>5B43E618E18D49AE91EFB7A3A4B7D955</vt:lpwstr>
  </property>
</Properties>
</file>