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6539" y="1117091"/>
            <a:ext cx="2336800" cy="321945"/>
          </a:xfrm>
          <a:custGeom>
            <a:avLst/>
            <a:gdLst/>
            <a:ahLst/>
            <a:cxnLst/>
            <a:rect l="l" t="t" r="r" b="b"/>
            <a:pathLst>
              <a:path w="2336800" h="321944">
                <a:moveTo>
                  <a:pt x="2336291" y="0"/>
                </a:moveTo>
                <a:lnTo>
                  <a:pt x="0" y="0"/>
                </a:lnTo>
                <a:lnTo>
                  <a:pt x="0" y="321563"/>
                </a:lnTo>
                <a:lnTo>
                  <a:pt x="2336291" y="321563"/>
                </a:lnTo>
                <a:lnTo>
                  <a:pt x="23362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6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894064" y="3823715"/>
            <a:ext cx="821690" cy="327660"/>
          </a:xfrm>
          <a:custGeom>
            <a:avLst/>
            <a:gdLst/>
            <a:ahLst/>
            <a:cxnLst/>
            <a:rect l="l" t="t" r="r" b="b"/>
            <a:pathLst>
              <a:path w="821690" h="327660">
                <a:moveTo>
                  <a:pt x="821435" y="0"/>
                </a:moveTo>
                <a:lnTo>
                  <a:pt x="0" y="0"/>
                </a:lnTo>
                <a:lnTo>
                  <a:pt x="0" y="327660"/>
                </a:lnTo>
                <a:lnTo>
                  <a:pt x="821435" y="327660"/>
                </a:lnTo>
                <a:lnTo>
                  <a:pt x="82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5792" y="38237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02268" y="4852415"/>
            <a:ext cx="822960" cy="327660"/>
          </a:xfrm>
          <a:custGeom>
            <a:avLst/>
            <a:gdLst/>
            <a:ahLst/>
            <a:cxnLst/>
            <a:rect l="l" t="t" r="r" b="b"/>
            <a:pathLst>
              <a:path w="822959" h="327660">
                <a:moveTo>
                  <a:pt x="822959" y="0"/>
                </a:moveTo>
                <a:lnTo>
                  <a:pt x="0" y="0"/>
                </a:lnTo>
                <a:lnTo>
                  <a:pt x="0" y="327660"/>
                </a:lnTo>
                <a:lnTo>
                  <a:pt x="822959" y="327660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73995" y="48524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951" y="3285744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19" h="327660">
                <a:moveTo>
                  <a:pt x="400811" y="0"/>
                </a:moveTo>
                <a:lnTo>
                  <a:pt x="0" y="0"/>
                </a:lnTo>
                <a:lnTo>
                  <a:pt x="0" y="327659"/>
                </a:lnTo>
                <a:lnTo>
                  <a:pt x="400811" y="327659"/>
                </a:lnTo>
                <a:lnTo>
                  <a:pt x="40081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34400" y="5337175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799"/>
            <a:ext cx="12232386" cy="5029200"/>
            <a:chOff x="0" y="1828799"/>
            <a:chExt cx="12232386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12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Presentation</Application>
  <PresentationFormat>On-screen Show 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7</cp:revision>
  <dcterms:created xsi:type="dcterms:W3CDTF">2021-08-07T04:42:00Z</dcterms:created>
  <dcterms:modified xsi:type="dcterms:W3CDTF">2022-03-14T12:27:40Z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2021-08-07T03:30:00Z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1033-11.2.0.11029</vt:lpwstr>
  </property>
</Properties>
</file>