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638175" y="1226820"/>
          <a:ext cx="10915015" cy="440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906125" imgH="4400550" progId="Paint.Picture">
                  <p:embed/>
                </p:oleObj>
              </mc:Choice>
              <mc:Fallback>
                <p:oleObj name="" r:id="rId1" imgW="10906125" imgH="44005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8175" y="1226820"/>
                        <a:ext cx="10915015" cy="440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838200" y="831215"/>
          <a:ext cx="10855960" cy="552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668000" imgH="5429250" progId="Paint.Picture">
                  <p:embed/>
                </p:oleObj>
              </mc:Choice>
              <mc:Fallback>
                <p:oleObj name="" r:id="rId1" imgW="10668000" imgH="5429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831215"/>
                        <a:ext cx="10855960" cy="552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562610" y="416560"/>
          <a:ext cx="11066780" cy="602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268075" imgH="6134100" progId="Paint.Picture">
                  <p:embed/>
                </p:oleObj>
              </mc:Choice>
              <mc:Fallback>
                <p:oleObj name="" r:id="rId1" imgW="11268075" imgH="61341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2610" y="416560"/>
                        <a:ext cx="11066780" cy="6024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752475" y="543560"/>
          <a:ext cx="10687050" cy="581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506200" imgH="6257925" progId="Paint.Picture">
                  <p:embed/>
                </p:oleObj>
              </mc:Choice>
              <mc:Fallback>
                <p:oleObj name="" r:id="rId1" imgW="11506200" imgH="62579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2475" y="543560"/>
                        <a:ext cx="10687050" cy="581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691005" y="424180"/>
          <a:ext cx="9281160" cy="600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077450" imgH="6524625" progId="Paint.Picture">
                  <p:embed/>
                </p:oleObj>
              </mc:Choice>
              <mc:Fallback>
                <p:oleObj name="" r:id="rId1" imgW="10077450" imgH="65246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1005" y="424180"/>
                        <a:ext cx="9281160" cy="600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pPr algn="ctr"/>
            <a:r>
              <a:rPr lang="en-US"/>
              <a:t>Configure SonarLint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080" y="1003300"/>
            <a:ext cx="10912475" cy="5812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024255" y="522605"/>
          <a:ext cx="9950450" cy="581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449050" imgH="6686550" progId="Paint.Picture">
                  <p:embed/>
                </p:oleObj>
              </mc:Choice>
              <mc:Fallback>
                <p:oleObj name="" r:id="rId1" imgW="11449050" imgH="66865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4255" y="522605"/>
                        <a:ext cx="9950450" cy="581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00150" y="1181100"/>
            <a:ext cx="9791700" cy="51752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95035" y="4150995"/>
            <a:ext cx="300990" cy="7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82570" y="140335"/>
            <a:ext cx="639826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0"/>
            <a:ext cx="10515600" cy="1325563"/>
          </a:xfrm>
        </p:spPr>
        <p:txBody>
          <a:bodyPr/>
          <a:p>
            <a:pPr algn="ctr"/>
            <a:r>
              <a:rPr lang="en-US"/>
              <a:t>Sonar Lint Rule Description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1"/>
          </p:nvPr>
        </p:nvGraphicFramePr>
        <p:xfrm>
          <a:off x="923925" y="1028700"/>
          <a:ext cx="10822305" cy="555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924925" imgH="5210175" progId="Paint.Picture">
                  <p:embed/>
                </p:oleObj>
              </mc:Choice>
              <mc:Fallback>
                <p:oleObj name="" r:id="rId1" imgW="8924925" imgH="52101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3925" y="1028700"/>
                        <a:ext cx="10822305" cy="555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Presentation</Application>
  <PresentationFormat>Widescreen</PresentationFormat>
  <Paragraphs>22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</cp:lastModifiedBy>
  <cp:revision>9</cp:revision>
  <dcterms:created xsi:type="dcterms:W3CDTF">2022-04-11T15:09:00Z</dcterms:created>
  <dcterms:modified xsi:type="dcterms:W3CDTF">2022-04-11T15:38:08Z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323BECB6BB37445F8E50AA02CF8528C6</vt:lpwstr>
  </property>
  <property fmtid="{D5CDD505-2E9C-101B-9397-08002B2CF9AE}" pid="3" name="KSOProductBuildVer">
    <vt:lpwstr>1033-11.2.0.11074</vt:lpwstr>
  </property>
</Properties>
</file>