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7" r:id="rId3"/>
    <p:sldId id="256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wmf"/><Relationship Id="rId1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1694" y="2977579"/>
            <a:ext cx="10768615" cy="3810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51275" y="3267964"/>
            <a:ext cx="8440420" cy="443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spc="-1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COURSE OVERVIEW</a:t>
            </a:r>
            <a:endParaRPr lang="en-US" sz="2800" spc="-15" dirty="0">
              <a:solidFill>
                <a:srgbClr val="171717"/>
              </a:solidFill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51384" y="2009647"/>
            <a:ext cx="864679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85" dirty="0">
                <a:solidFill>
                  <a:srgbClr val="171717"/>
                </a:solidFill>
              </a:rPr>
              <a:t>G</a:t>
            </a:r>
            <a:r>
              <a:rPr sz="4500" spc="-325" dirty="0">
                <a:solidFill>
                  <a:srgbClr val="171717"/>
                </a:solidFill>
              </a:rPr>
              <a:t>r</a:t>
            </a:r>
            <a:r>
              <a:rPr sz="4500" spc="-220" dirty="0">
                <a:solidFill>
                  <a:srgbClr val="171717"/>
                </a:solidFill>
              </a:rPr>
              <a:t>a</a:t>
            </a:r>
            <a:r>
              <a:rPr sz="4500" spc="65" dirty="0">
                <a:solidFill>
                  <a:srgbClr val="171717"/>
                </a:solidFill>
              </a:rPr>
              <a:t>d</a:t>
            </a:r>
            <a:r>
              <a:rPr sz="4500" spc="-165" dirty="0">
                <a:solidFill>
                  <a:srgbClr val="171717"/>
                </a:solidFill>
              </a:rPr>
              <a:t>l</a:t>
            </a:r>
            <a:r>
              <a:rPr sz="4500" spc="-20" dirty="0">
                <a:solidFill>
                  <a:srgbClr val="171717"/>
                </a:solidFill>
              </a:rPr>
              <a:t>e</a:t>
            </a:r>
            <a:r>
              <a:rPr sz="4500" spc="-459" dirty="0">
                <a:solidFill>
                  <a:srgbClr val="171717"/>
                </a:solidFill>
              </a:rPr>
              <a:t> </a:t>
            </a:r>
            <a:r>
              <a:rPr sz="4500" spc="-70" dirty="0">
                <a:solidFill>
                  <a:srgbClr val="171717"/>
                </a:solidFill>
              </a:rPr>
              <a:t>B</a:t>
            </a:r>
            <a:r>
              <a:rPr sz="4500" spc="-70" dirty="0">
                <a:solidFill>
                  <a:srgbClr val="171717"/>
                </a:solidFill>
              </a:rPr>
              <a:t>u</a:t>
            </a:r>
            <a:r>
              <a:rPr sz="4500" spc="-165" dirty="0">
                <a:solidFill>
                  <a:srgbClr val="171717"/>
                </a:solidFill>
              </a:rPr>
              <a:t>il</a:t>
            </a:r>
            <a:r>
              <a:rPr sz="4500" spc="180" dirty="0">
                <a:solidFill>
                  <a:srgbClr val="171717"/>
                </a:solidFill>
              </a:rPr>
              <a:t>d</a:t>
            </a:r>
            <a:r>
              <a:rPr sz="4500" spc="-455" dirty="0">
                <a:solidFill>
                  <a:srgbClr val="171717"/>
                </a:solidFill>
              </a:rPr>
              <a:t> </a:t>
            </a:r>
            <a:r>
              <a:rPr sz="4500" spc="-550" dirty="0">
                <a:solidFill>
                  <a:srgbClr val="171717"/>
                </a:solidFill>
              </a:rPr>
              <a:t>T</a:t>
            </a:r>
            <a:r>
              <a:rPr sz="4500" spc="65" dirty="0">
                <a:solidFill>
                  <a:srgbClr val="171717"/>
                </a:solidFill>
              </a:rPr>
              <a:t>oo</a:t>
            </a:r>
            <a:r>
              <a:rPr sz="4500" spc="-55" dirty="0">
                <a:solidFill>
                  <a:srgbClr val="171717"/>
                </a:solidFill>
              </a:rPr>
              <a:t>l</a:t>
            </a:r>
            <a:r>
              <a:rPr sz="4500" spc="-450" dirty="0">
                <a:solidFill>
                  <a:srgbClr val="171717"/>
                </a:solidFill>
              </a:rPr>
              <a:t> </a:t>
            </a:r>
            <a:r>
              <a:rPr sz="4500" spc="245" dirty="0">
                <a:solidFill>
                  <a:srgbClr val="171717"/>
                </a:solidFill>
              </a:rPr>
              <a:t>F</a:t>
            </a:r>
            <a:r>
              <a:rPr sz="4500" spc="-190" dirty="0">
                <a:solidFill>
                  <a:srgbClr val="171717"/>
                </a:solidFill>
              </a:rPr>
              <a:t>un</a:t>
            </a:r>
            <a:r>
              <a:rPr sz="4500" spc="-75" dirty="0">
                <a:solidFill>
                  <a:srgbClr val="171717"/>
                </a:solidFill>
              </a:rPr>
              <a:t>d</a:t>
            </a:r>
            <a:r>
              <a:rPr sz="4500" spc="-80" dirty="0">
                <a:solidFill>
                  <a:srgbClr val="171717"/>
                </a:solidFill>
              </a:rPr>
              <a:t>a</a:t>
            </a:r>
            <a:r>
              <a:rPr sz="4500" spc="-220" dirty="0">
                <a:solidFill>
                  <a:srgbClr val="171717"/>
                </a:solidFill>
              </a:rPr>
              <a:t>m</a:t>
            </a:r>
            <a:r>
              <a:rPr sz="4500" spc="-140" dirty="0">
                <a:solidFill>
                  <a:srgbClr val="171717"/>
                </a:solidFill>
              </a:rPr>
              <a:t>e</a:t>
            </a:r>
            <a:r>
              <a:rPr sz="4500" spc="-190" dirty="0">
                <a:solidFill>
                  <a:srgbClr val="171717"/>
                </a:solidFill>
              </a:rPr>
              <a:t>n</a:t>
            </a:r>
            <a:r>
              <a:rPr sz="4500" spc="-80" dirty="0">
                <a:solidFill>
                  <a:srgbClr val="171717"/>
                </a:solidFill>
              </a:rPr>
              <a:t>t</a:t>
            </a:r>
            <a:r>
              <a:rPr sz="4500" spc="-220" dirty="0">
                <a:solidFill>
                  <a:srgbClr val="171717"/>
                </a:solidFill>
              </a:rPr>
              <a:t>a</a:t>
            </a:r>
            <a:r>
              <a:rPr sz="4500" spc="-165" dirty="0">
                <a:solidFill>
                  <a:srgbClr val="171717"/>
                </a:solidFill>
              </a:rPr>
              <a:t>l</a:t>
            </a:r>
            <a:r>
              <a:rPr sz="4500" spc="-105" dirty="0">
                <a:solidFill>
                  <a:srgbClr val="171717"/>
                </a:solidFill>
              </a:rPr>
              <a:t>s</a:t>
            </a:r>
            <a:endParaRPr sz="450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52220" y="709295"/>
            <a:ext cx="9686925" cy="54387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44830" y="645795"/>
            <a:ext cx="11101705" cy="525399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03835" y="823595"/>
            <a:ext cx="11784330" cy="541083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graphicFrame>
        <p:nvGraphicFramePr>
          <p:cNvPr id="6" name="Content Placeholder 5"/>
          <p:cNvGraphicFramePr>
            <a:graphicFrameLocks noChangeAspect="1"/>
          </p:cNvGraphicFramePr>
          <p:nvPr>
            <p:ph idx="1"/>
          </p:nvPr>
        </p:nvGraphicFramePr>
        <p:xfrm>
          <a:off x="382905" y="808990"/>
          <a:ext cx="11426825" cy="565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1" imgW="11049000" imgH="5467350" progId="Paint.Picture">
                  <p:embed/>
                </p:oleObj>
              </mc:Choice>
              <mc:Fallback>
                <p:oleObj name="" r:id="rId1" imgW="11049000" imgH="5467350" progId="Paint.Picture">
                  <p:embed/>
                  <p:pic>
                    <p:nvPicPr>
                      <p:cNvPr id="0" name="Picture 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82905" y="808990"/>
                        <a:ext cx="11426825" cy="5654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78180" y="666115"/>
            <a:ext cx="11028680" cy="552513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</Words>
  <Application>WPS Presentation</Application>
  <PresentationFormat>Widescreen</PresentationFormat>
  <Paragraphs>16</Paragraphs>
  <Slides>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6" baseType="lpstr">
      <vt:lpstr>Arial</vt:lpstr>
      <vt:lpstr>SimSun</vt:lpstr>
      <vt:lpstr>Wingdings</vt:lpstr>
      <vt:lpstr>Verdana</vt:lpstr>
      <vt:lpstr>Calibri Light</vt:lpstr>
      <vt:lpstr>Calibri</vt:lpstr>
      <vt:lpstr>Microsoft YaHei</vt:lpstr>
      <vt:lpstr>Arial Unicode MS</vt:lpstr>
      <vt:lpstr>Office Theme</vt:lpstr>
      <vt:lpstr>Paint.Picture</vt:lpstr>
      <vt:lpstr>Gradle Build Tool Fundamentals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Gradle Build Tool Fundamentals</dc:title>
  <dc:creator/>
  <cp:lastModifiedBy>steve</cp:lastModifiedBy>
  <cp:revision>5</cp:revision>
  <dcterms:created xsi:type="dcterms:W3CDTF">2021-12-18T02:44:00Z</dcterms:created>
  <dcterms:modified xsi:type="dcterms:W3CDTF">2022-04-11T16:23:48Z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4C1A75E258ED4E43BA253B91FF33972C</vt:lpwstr>
  </property>
  <property fmtid="{D5CDD505-2E9C-101B-9397-08002B2CF9AE}" pid="3" name="KSOProductBuildVer">
    <vt:lpwstr>1033-11.2.0.11074</vt:lpwstr>
  </property>
</Properties>
</file>