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340611"/>
            <a:ext cx="388747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2011171"/>
            <a:ext cx="10814729" cy="1574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1706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r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480" dirty="0">
                <a:solidFill>
                  <a:srgbClr val="171717"/>
                </a:solidFill>
              </a:rPr>
              <a:t>j</a:t>
            </a:r>
            <a:r>
              <a:rPr sz="4500" spc="-10" dirty="0">
                <a:solidFill>
                  <a:srgbClr val="171717"/>
                </a:solidFill>
              </a:rPr>
              <a:t>e</a:t>
            </a:r>
            <a:r>
              <a:rPr sz="4500" spc="-15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225" dirty="0">
                <a:solidFill>
                  <a:srgbClr val="171717"/>
                </a:solidFill>
              </a:rPr>
              <a:t>k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806" y="3215132"/>
            <a:ext cx="206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What's</a:t>
            </a:r>
            <a:r>
              <a:rPr spc="-190" dirty="0"/>
              <a:t> </a:t>
            </a:r>
            <a:r>
              <a:rPr spc="5" dirty="0"/>
              <a:t>Next?</a:t>
            </a:r>
            <a:endParaRPr spc="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83337" y="1598612"/>
            <a:ext cx="3646487" cy="36464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82571"/>
            <a:ext cx="388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Gradle</a:t>
            </a:r>
            <a:r>
              <a:rPr spc="-130" dirty="0"/>
              <a:t> </a:t>
            </a:r>
            <a:r>
              <a:rPr spc="5" dirty="0"/>
              <a:t>mostly</a:t>
            </a:r>
            <a:r>
              <a:rPr spc="-135" dirty="0"/>
              <a:t> </a:t>
            </a:r>
            <a:r>
              <a:rPr spc="5" dirty="0"/>
              <a:t>consists</a:t>
            </a:r>
            <a:r>
              <a:rPr spc="-130" dirty="0"/>
              <a:t> </a:t>
            </a:r>
            <a:r>
              <a:rPr spc="85" dirty="0"/>
              <a:t>of</a:t>
            </a:r>
            <a:endParaRPr spc="8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2151379"/>
            <a:ext cx="4735830" cy="26898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16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Plugins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474467"/>
            <a:ext cx="1529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'build'</a:t>
            </a:r>
            <a:r>
              <a:rPr spc="-195" dirty="0"/>
              <a:t> </a:t>
            </a:r>
            <a:r>
              <a:rPr spc="30" dirty="0"/>
              <a:t>file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840228"/>
            <a:ext cx="3235960" cy="1497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build.gradle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build.gradle.kts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Optional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922" y="2849371"/>
            <a:ext cx="266763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ts val="4310"/>
              </a:lnSpc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1813" y="2550667"/>
            <a:ext cx="405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Build</a:t>
            </a:r>
            <a:r>
              <a:rPr spc="-130" dirty="0"/>
              <a:t> </a:t>
            </a:r>
            <a:r>
              <a:rPr spc="30" dirty="0"/>
              <a:t>file</a:t>
            </a:r>
            <a:r>
              <a:rPr spc="-130" dirty="0"/>
              <a:t> </a:t>
            </a:r>
            <a:r>
              <a:rPr spc="20" dirty="0"/>
              <a:t>defines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35" dirty="0"/>
              <a:t> </a:t>
            </a:r>
            <a:r>
              <a:rPr spc="-25" dirty="0"/>
              <a:t>tasks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21843" y="2916428"/>
            <a:ext cx="4665345" cy="13455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pre-defined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indirectly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plugins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922" y="2849371"/>
            <a:ext cx="26676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3695" marR="5080" indent="-341630">
              <a:lnSpc>
                <a:spcPts val="4300"/>
              </a:lnSpc>
              <a:spcBef>
                <a:spcPts val="215"/>
              </a:spcBef>
            </a:pPr>
            <a:r>
              <a:rPr sz="36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36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6148" y="517651"/>
            <a:ext cx="287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Build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Phases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4395" y="2683732"/>
            <a:ext cx="2340880" cy="2189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45192" y="1997964"/>
            <a:ext cx="1603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59" y="2511050"/>
            <a:ext cx="2340880" cy="23468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13181" y="1997964"/>
            <a:ext cx="1778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0761" y="2511051"/>
            <a:ext cx="2362160" cy="23621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2197" y="1997964"/>
            <a:ext cx="1292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doLast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doFirst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6001" y="517651"/>
            <a:ext cx="373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Execution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Phase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962" y="624332"/>
            <a:ext cx="433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80" dirty="0">
                <a:solidFill>
                  <a:srgbClr val="404040"/>
                </a:solidFill>
              </a:rPr>
              <a:t>T</a:t>
            </a:r>
            <a:r>
              <a:rPr sz="3600" dirty="0">
                <a:solidFill>
                  <a:srgbClr val="404040"/>
                </a:solidFill>
              </a:rPr>
              <a:t>a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114" dirty="0">
                <a:solidFill>
                  <a:srgbClr val="404040"/>
                </a:solidFill>
              </a:rPr>
              <a:t>k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25" dirty="0">
                <a:solidFill>
                  <a:srgbClr val="404040"/>
                </a:solidFill>
              </a:rPr>
              <a:t>d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8300" y="3644900"/>
            <a:ext cx="2692400" cy="13208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7200" y="1739900"/>
          <a:ext cx="2667000" cy="322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/>
                <a:gridCol w="1333500"/>
              </a:tblGrid>
              <a:tr h="132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sk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584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132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sk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93100" y="3644900"/>
            <a:ext cx="2692400" cy="13208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500" y="2400300"/>
            <a:ext cx="2552700" cy="1257300"/>
          </a:xfrm>
          <a:custGeom>
            <a:avLst/>
            <a:gdLst/>
            <a:ahLst/>
            <a:cxnLst/>
            <a:rect l="l" t="t" r="r" b="b"/>
            <a:pathLst>
              <a:path w="2552700" h="1257300">
                <a:moveTo>
                  <a:pt x="2552700" y="0"/>
                </a:moveTo>
                <a:lnTo>
                  <a:pt x="0" y="125730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34200" y="2400300"/>
            <a:ext cx="2705100" cy="1257300"/>
          </a:xfrm>
          <a:custGeom>
            <a:avLst/>
            <a:gdLst/>
            <a:ahLst/>
            <a:cxnLst/>
            <a:rect l="l" t="t" r="r" b="b"/>
            <a:pathLst>
              <a:path w="2705100" h="1257300">
                <a:moveTo>
                  <a:pt x="0" y="0"/>
                </a:moveTo>
                <a:lnTo>
                  <a:pt x="2705100" y="125730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35700" y="5245100"/>
            <a:ext cx="2692400" cy="13208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1365"/>
              </a:spcBef>
            </a:pP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88000" y="4940300"/>
            <a:ext cx="4064000" cy="330200"/>
            <a:chOff x="5588000" y="4940300"/>
            <a:chExt cx="4064000" cy="330200"/>
          </a:xfrm>
        </p:grpSpPr>
        <p:sp>
          <p:nvSpPr>
            <p:cNvPr id="10" name="object 10"/>
            <p:cNvSpPr/>
            <p:nvPr/>
          </p:nvSpPr>
          <p:spPr>
            <a:xfrm>
              <a:off x="5600700" y="4953000"/>
              <a:ext cx="1981200" cy="304800"/>
            </a:xfrm>
            <a:custGeom>
              <a:avLst/>
              <a:gdLst/>
              <a:ahLst/>
              <a:cxnLst/>
              <a:rect l="l" t="t" r="r" b="b"/>
              <a:pathLst>
                <a:path w="1981200" h="304800">
                  <a:moveTo>
                    <a:pt x="0" y="0"/>
                  </a:moveTo>
                  <a:lnTo>
                    <a:pt x="1981200" y="30480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81900" y="4953000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2057400" y="0"/>
                  </a:moveTo>
                  <a:lnTo>
                    <a:pt x="0" y="30480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2011171"/>
            <a:ext cx="751078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</a:t>
            </a:r>
            <a:r>
              <a:rPr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kts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0000"/>
              </a:lnSpc>
              <a:spcBef>
                <a:spcPts val="95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'java'</a:t>
            </a:r>
            <a:r>
              <a:rPr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groovy</a:t>
            </a:r>
            <a:r>
              <a:rPr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preferred </a:t>
            </a:r>
            <a:r>
              <a:rPr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apply</a:t>
            </a:r>
            <a:r>
              <a:rPr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plugin:</a:t>
            </a:r>
            <a:r>
              <a:rPr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'java'</a:t>
            </a:r>
            <a:r>
              <a:rPr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groovy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899407"/>
            <a:ext cx="4384675" cy="114554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Plugins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Extend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project's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capabilities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Gradle</a:t>
            </a:r>
            <a:r>
              <a:rPr spc="-130" dirty="0"/>
              <a:t> </a:t>
            </a:r>
            <a:r>
              <a:rPr spc="5" dirty="0"/>
              <a:t>mostly</a:t>
            </a:r>
            <a:r>
              <a:rPr spc="-135" dirty="0"/>
              <a:t> </a:t>
            </a:r>
            <a:r>
              <a:rPr spc="5" dirty="0"/>
              <a:t>consists</a:t>
            </a:r>
            <a:r>
              <a:rPr spc="-130" dirty="0"/>
              <a:t> </a:t>
            </a:r>
            <a:r>
              <a:rPr spc="85" dirty="0"/>
              <a:t>of</a:t>
            </a:r>
            <a:endParaRPr spc="8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709420"/>
            <a:ext cx="4735830" cy="3576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Plugins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1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'Well-known'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plugins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Community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plugins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613" y="1922779"/>
            <a:ext cx="163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Lucida Sans Unicode</vt:lpstr>
      <vt:lpstr>Times New Roman</vt:lpstr>
      <vt:lpstr>Courier New</vt:lpstr>
      <vt:lpstr>Microsoft YaHei</vt:lpstr>
      <vt:lpstr>Arial Unicode MS</vt:lpstr>
      <vt:lpstr>Calibri</vt:lpstr>
      <vt:lpstr>Office Theme</vt:lpstr>
      <vt:lpstr>Understanding Projects and Tasks</vt:lpstr>
      <vt:lpstr>Gradle mostly consists of</vt:lpstr>
      <vt:lpstr>'build' file</vt:lpstr>
      <vt:lpstr>Build file defines the tasks</vt:lpstr>
      <vt:lpstr>Build Phases</vt:lpstr>
      <vt:lpstr>Execution Phase</vt:lpstr>
      <vt:lpstr>Task Dependencies</vt:lpstr>
      <vt:lpstr>plugins { id 'java' } // groovy preferred  apply plugin: 'java' // groovy</vt:lpstr>
      <vt:lpstr>Gradle mostly consists of</vt:lpstr>
      <vt:lpstr>What's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Projects and Tasks</dc:title>
  <dc:creator/>
  <cp:lastModifiedBy>Steve Sam</cp:lastModifiedBy>
  <cp:revision>1</cp:revision>
  <dcterms:created xsi:type="dcterms:W3CDTF">2021-12-19T16:14:50Z</dcterms:created>
  <dcterms:modified xsi:type="dcterms:W3CDTF">2021-12-19T16:14:50Z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6084A2AA0CED40D197807C992E8C79C2</vt:lpwstr>
  </property>
  <property fmtid="{D5CDD505-2E9C-101B-9397-08002B2CF9AE}" pid="3" name="KSOProductBuildVer">
    <vt:lpwstr>1033-11.2.0.10382</vt:lpwstr>
  </property>
</Properties>
</file>