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14800" y="3207639"/>
            <a:ext cx="88639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lang="en-US"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OURSE OVERVIEW</a:t>
            </a:r>
            <a:endParaRPr sz="280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490" y="1029335"/>
            <a:ext cx="972502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2" name="Object 1"/>
          <p:cNvGraphicFramePr/>
          <p:nvPr/>
        </p:nvGraphicFramePr>
        <p:xfrm>
          <a:off x="1091565" y="530860"/>
          <a:ext cx="10008870" cy="579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001250" imgH="5791200" progId="Paint.Picture">
                  <p:embed/>
                </p:oleObj>
              </mc:Choice>
              <mc:Fallback>
                <p:oleObj name="" r:id="rId1" imgW="10001250" imgH="57912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1565" y="530860"/>
                        <a:ext cx="10008870" cy="579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2615" y="779780"/>
            <a:ext cx="10986135" cy="548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5580" y="652145"/>
            <a:ext cx="8638540" cy="5554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4120" y="1253490"/>
            <a:ext cx="97637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9810" y="1066165"/>
            <a:ext cx="10368915" cy="5081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8595" y="1825625"/>
            <a:ext cx="927354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3</cp:revision>
  <dcterms:created xsi:type="dcterms:W3CDTF">2022-02-20T15:15:00Z</dcterms:created>
  <dcterms:modified xsi:type="dcterms:W3CDTF">2022-04-06T17:30:37Z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714D0DA1F5754D8CBF60A16031375D2B</vt:lpwstr>
  </property>
  <property fmtid="{D5CDD505-2E9C-101B-9397-08002B2CF9AE}" pid="3" name="KSOProductBuildVer">
    <vt:lpwstr>1033-11.2.0.11042</vt:lpwstr>
  </property>
</Properties>
</file>