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88" r:id="rId13"/>
    <p:sldId id="267" r:id="rId14"/>
    <p:sldId id="265" r:id="rId15"/>
    <p:sldId id="266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6" r:id="rId32"/>
    <p:sldId id="275" r:id="rId33"/>
    <p:sldId id="277" r:id="rId34"/>
    <p:sldId id="278" r:id="rId35"/>
    <p:sldId id="279" r:id="rId36"/>
    <p:sldId id="297" r:id="rId37"/>
    <p:sldId id="280" r:id="rId38"/>
    <p:sldId id="281" r:id="rId39"/>
    <p:sldId id="298" r:id="rId40"/>
    <p:sldId id="300" r:id="rId41"/>
    <p:sldId id="299" r:id="rId42"/>
    <p:sldId id="282" r:id="rId43"/>
    <p:sldId id="283" r:id="rId44"/>
    <p:sldId id="301" r:id="rId45"/>
    <p:sldId id="284" r:id="rId46"/>
    <p:sldId id="285" r:id="rId47"/>
    <p:sldId id="303" r:id="rId48"/>
    <p:sldId id="304" r:id="rId49"/>
    <p:sldId id="305" r:id="rId50"/>
    <p:sldId id="302" r:id="rId51"/>
    <p:sldId id="286" r:id="rId5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5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5.png"/><Relationship Id="rId1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png"/><Relationship Id="rId8" Type="http://schemas.openxmlformats.org/officeDocument/2006/relationships/image" Target="../media/image103.png"/><Relationship Id="rId7" Type="http://schemas.openxmlformats.org/officeDocument/2006/relationships/image" Target="../media/image102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6.png"/><Relationship Id="rId1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13.png"/><Relationship Id="rId7" Type="http://schemas.openxmlformats.org/officeDocument/2006/relationships/image" Target="../media/image112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7.png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23.png"/><Relationship Id="rId17" Type="http://schemas.openxmlformats.org/officeDocument/2006/relationships/image" Target="../media/image122.png"/><Relationship Id="rId16" Type="http://schemas.openxmlformats.org/officeDocument/2006/relationships/image" Target="../media/image121.png"/><Relationship Id="rId15" Type="http://schemas.openxmlformats.org/officeDocument/2006/relationships/image" Target="../media/image120.png"/><Relationship Id="rId14" Type="http://schemas.openxmlformats.org/officeDocument/2006/relationships/image" Target="../media/image119.png"/><Relationship Id="rId13" Type="http://schemas.openxmlformats.org/officeDocument/2006/relationships/image" Target="../media/image118.png"/><Relationship Id="rId12" Type="http://schemas.openxmlformats.org/officeDocument/2006/relationships/image" Target="../media/image117.png"/><Relationship Id="rId11" Type="http://schemas.openxmlformats.org/officeDocument/2006/relationships/image" Target="../media/image116.png"/><Relationship Id="rId10" Type="http://schemas.openxmlformats.org/officeDocument/2006/relationships/image" Target="../media/image115.png"/><Relationship Id="rId1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13.png"/><Relationship Id="rId7" Type="http://schemas.openxmlformats.org/officeDocument/2006/relationships/image" Target="../media/image112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7.png"/><Relationship Id="rId30" Type="http://schemas.openxmlformats.org/officeDocument/2006/relationships/slideLayout" Target="../slideLayouts/slideLayout5.xml"/><Relationship Id="rId3" Type="http://schemas.openxmlformats.org/officeDocument/2006/relationships/image" Target="../media/image109.png"/><Relationship Id="rId29" Type="http://schemas.openxmlformats.org/officeDocument/2006/relationships/image" Target="../media/image139.png"/><Relationship Id="rId28" Type="http://schemas.openxmlformats.org/officeDocument/2006/relationships/image" Target="../media/image138.png"/><Relationship Id="rId27" Type="http://schemas.openxmlformats.org/officeDocument/2006/relationships/image" Target="../media/image137.png"/><Relationship Id="rId26" Type="http://schemas.openxmlformats.org/officeDocument/2006/relationships/image" Target="../media/image136.png"/><Relationship Id="rId25" Type="http://schemas.openxmlformats.org/officeDocument/2006/relationships/image" Target="../media/image135.png"/><Relationship Id="rId24" Type="http://schemas.openxmlformats.org/officeDocument/2006/relationships/image" Target="../media/image134.png"/><Relationship Id="rId23" Type="http://schemas.openxmlformats.org/officeDocument/2006/relationships/image" Target="../media/image133.png"/><Relationship Id="rId22" Type="http://schemas.openxmlformats.org/officeDocument/2006/relationships/image" Target="../media/image132.png"/><Relationship Id="rId21" Type="http://schemas.openxmlformats.org/officeDocument/2006/relationships/image" Target="../media/image131.png"/><Relationship Id="rId20" Type="http://schemas.openxmlformats.org/officeDocument/2006/relationships/image" Target="../media/image130.png"/><Relationship Id="rId2" Type="http://schemas.openxmlformats.org/officeDocument/2006/relationships/image" Target="../media/image108.png"/><Relationship Id="rId19" Type="http://schemas.openxmlformats.org/officeDocument/2006/relationships/image" Target="../media/image129.png"/><Relationship Id="rId18" Type="http://schemas.openxmlformats.org/officeDocument/2006/relationships/image" Target="../media/image128.png"/><Relationship Id="rId17" Type="http://schemas.openxmlformats.org/officeDocument/2006/relationships/image" Target="../media/image127.png"/><Relationship Id="rId16" Type="http://schemas.openxmlformats.org/officeDocument/2006/relationships/image" Target="../media/image126.png"/><Relationship Id="rId15" Type="http://schemas.openxmlformats.org/officeDocument/2006/relationships/image" Target="../media/image125.png"/><Relationship Id="rId14" Type="http://schemas.openxmlformats.org/officeDocument/2006/relationships/image" Target="../media/image124.png"/><Relationship Id="rId13" Type="http://schemas.openxmlformats.org/officeDocument/2006/relationships/image" Target="../media/image118.png"/><Relationship Id="rId12" Type="http://schemas.openxmlformats.org/officeDocument/2006/relationships/image" Target="../media/image117.png"/><Relationship Id="rId11" Type="http://schemas.openxmlformats.org/officeDocument/2006/relationships/image" Target="../media/image116.png"/><Relationship Id="rId10" Type="http://schemas.openxmlformats.org/officeDocument/2006/relationships/image" Target="../media/image115.png"/><Relationship Id="rId1" Type="http://schemas.openxmlformats.org/officeDocument/2006/relationships/image" Target="../media/image107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png"/><Relationship Id="rId8" Type="http://schemas.openxmlformats.org/officeDocument/2006/relationships/image" Target="../media/image146.png"/><Relationship Id="rId7" Type="http://schemas.openxmlformats.org/officeDocument/2006/relationships/image" Target="../media/image145.png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3" Type="http://schemas.openxmlformats.org/officeDocument/2006/relationships/image" Target="../media/image141.png"/><Relationship Id="rId2" Type="http://schemas.openxmlformats.org/officeDocument/2006/relationships/image" Target="../media/image85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3.png"/><Relationship Id="rId14" Type="http://schemas.openxmlformats.org/officeDocument/2006/relationships/image" Target="../media/image152.png"/><Relationship Id="rId13" Type="http://schemas.openxmlformats.org/officeDocument/2006/relationships/image" Target="../media/image151.png"/><Relationship Id="rId12" Type="http://schemas.openxmlformats.org/officeDocument/2006/relationships/image" Target="../media/image150.png"/><Relationship Id="rId11" Type="http://schemas.openxmlformats.org/officeDocument/2006/relationships/image" Target="../media/image149.png"/><Relationship Id="rId10" Type="http://schemas.openxmlformats.org/officeDocument/2006/relationships/image" Target="../media/image148.png"/><Relationship Id="rId1" Type="http://schemas.openxmlformats.org/officeDocument/2006/relationships/image" Target="../media/image140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2.png"/><Relationship Id="rId8" Type="http://schemas.openxmlformats.org/officeDocument/2006/relationships/image" Target="../media/image161.png"/><Relationship Id="rId7" Type="http://schemas.openxmlformats.org/officeDocument/2006/relationships/image" Target="../media/image160.png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63.png"/><Relationship Id="rId1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png"/><Relationship Id="rId8" Type="http://schemas.openxmlformats.org/officeDocument/2006/relationships/image" Target="../media/image170.png"/><Relationship Id="rId7" Type="http://schemas.openxmlformats.org/officeDocument/2006/relationships/image" Target="../media/image169.png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3" Type="http://schemas.openxmlformats.org/officeDocument/2006/relationships/image" Target="../media/image165.png"/><Relationship Id="rId2" Type="http://schemas.openxmlformats.org/officeDocument/2006/relationships/image" Target="../media/image16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72.png"/><Relationship Id="rId1" Type="http://schemas.openxmlformats.org/officeDocument/2006/relationships/image" Target="../media/image16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png"/><Relationship Id="rId8" Type="http://schemas.openxmlformats.org/officeDocument/2006/relationships/image" Target="../media/image171.png"/><Relationship Id="rId7" Type="http://schemas.openxmlformats.org/officeDocument/2006/relationships/image" Target="../media/image170.png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3" Type="http://schemas.openxmlformats.org/officeDocument/2006/relationships/image" Target="../media/image165.png"/><Relationship Id="rId2" Type="http://schemas.openxmlformats.org/officeDocument/2006/relationships/image" Target="../media/image16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74.png"/><Relationship Id="rId1" Type="http://schemas.openxmlformats.org/officeDocument/2006/relationships/image" Target="../media/image16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png"/><Relationship Id="rId8" Type="http://schemas.openxmlformats.org/officeDocument/2006/relationships/image" Target="../media/image182.png"/><Relationship Id="rId7" Type="http://schemas.openxmlformats.org/officeDocument/2006/relationships/image" Target="../media/image181.png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84.png"/><Relationship Id="rId10" Type="http://schemas.openxmlformats.org/officeDocument/2006/relationships/image" Target="../media/image108.png"/><Relationship Id="rId1" Type="http://schemas.openxmlformats.org/officeDocument/2006/relationships/image" Target="../media/image175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88.png"/><Relationship Id="rId7" Type="http://schemas.openxmlformats.org/officeDocument/2006/relationships/image" Target="../media/image108.png"/><Relationship Id="rId6" Type="http://schemas.openxmlformats.org/officeDocument/2006/relationships/image" Target="../media/image183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Relationship Id="rId3" Type="http://schemas.openxmlformats.org/officeDocument/2006/relationships/image" Target="../media/image181.png"/><Relationship Id="rId2" Type="http://schemas.openxmlformats.org/officeDocument/2006/relationships/image" Target="../media/image178.png"/><Relationship Id="rId1" Type="http://schemas.openxmlformats.org/officeDocument/2006/relationships/image" Target="../media/image185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png"/><Relationship Id="rId8" Type="http://schemas.openxmlformats.org/officeDocument/2006/relationships/image" Target="../media/image183.png"/><Relationship Id="rId7" Type="http://schemas.openxmlformats.org/officeDocument/2006/relationships/image" Target="../media/image191.png"/><Relationship Id="rId6" Type="http://schemas.openxmlformats.org/officeDocument/2006/relationships/image" Target="../media/image186.png"/><Relationship Id="rId5" Type="http://schemas.openxmlformats.org/officeDocument/2006/relationships/image" Target="../media/image181.png"/><Relationship Id="rId4" Type="http://schemas.openxmlformats.org/officeDocument/2006/relationships/image" Target="../media/image185.png"/><Relationship Id="rId3" Type="http://schemas.openxmlformats.org/officeDocument/2006/relationships/image" Target="../media/image178.png"/><Relationship Id="rId2" Type="http://schemas.openxmlformats.org/officeDocument/2006/relationships/image" Target="../media/image19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93.png"/><Relationship Id="rId1" Type="http://schemas.openxmlformats.org/officeDocument/2006/relationships/image" Target="../media/image18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1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2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3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6.png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image" Target="../media/image140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8.png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Relationship Id="rId3" Type="http://schemas.openxmlformats.org/officeDocument/2006/relationships/image" Target="../media/image204.png"/><Relationship Id="rId2" Type="http://schemas.openxmlformats.org/officeDocument/2006/relationships/image" Target="../media/image140.jpeg"/><Relationship Id="rId1" Type="http://schemas.openxmlformats.org/officeDocument/2006/relationships/image" Target="../media/image20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2.png"/><Relationship Id="rId8" Type="http://schemas.openxmlformats.org/officeDocument/2006/relationships/image" Target="../media/image221.png"/><Relationship Id="rId7" Type="http://schemas.openxmlformats.org/officeDocument/2006/relationships/image" Target="../media/image220.png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230.png"/><Relationship Id="rId16" Type="http://schemas.openxmlformats.org/officeDocument/2006/relationships/image" Target="../media/image229.png"/><Relationship Id="rId15" Type="http://schemas.openxmlformats.org/officeDocument/2006/relationships/image" Target="../media/image228.png"/><Relationship Id="rId14" Type="http://schemas.openxmlformats.org/officeDocument/2006/relationships/image" Target="../media/image227.png"/><Relationship Id="rId13" Type="http://schemas.openxmlformats.org/officeDocument/2006/relationships/image" Target="../media/image226.png"/><Relationship Id="rId12" Type="http://schemas.openxmlformats.org/officeDocument/2006/relationships/image" Target="../media/image225.png"/><Relationship Id="rId11" Type="http://schemas.openxmlformats.org/officeDocument/2006/relationships/image" Target="../media/image224.png"/><Relationship Id="rId10" Type="http://schemas.openxmlformats.org/officeDocument/2006/relationships/image" Target="../media/image223.png"/><Relationship Id="rId1" Type="http://schemas.openxmlformats.org/officeDocument/2006/relationships/image" Target="../media/image2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19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46.png"/><Relationship Id="rId27" Type="http://schemas.openxmlformats.org/officeDocument/2006/relationships/image" Target="../media/image45.png"/><Relationship Id="rId26" Type="http://schemas.openxmlformats.org/officeDocument/2006/relationships/image" Target="../media/image44.png"/><Relationship Id="rId25" Type="http://schemas.openxmlformats.org/officeDocument/2006/relationships/image" Target="../media/image43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42.png"/><Relationship Id="rId20" Type="http://schemas.openxmlformats.org/officeDocument/2006/relationships/image" Target="../media/image41.png"/><Relationship Id="rId2" Type="http://schemas.openxmlformats.org/officeDocument/2006/relationships/image" Target="../media/image18.png"/><Relationship Id="rId19" Type="http://schemas.openxmlformats.org/officeDocument/2006/relationships/image" Target="../media/image40.png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39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7" Type="http://schemas.openxmlformats.org/officeDocument/2006/relationships/slideLayout" Target="../slideLayouts/slideLayout5.xml"/><Relationship Id="rId36" Type="http://schemas.openxmlformats.org/officeDocument/2006/relationships/image" Target="../media/image66.png"/><Relationship Id="rId35" Type="http://schemas.openxmlformats.org/officeDocument/2006/relationships/image" Target="../media/image65.png"/><Relationship Id="rId34" Type="http://schemas.openxmlformats.org/officeDocument/2006/relationships/image" Target="../media/image64.png"/><Relationship Id="rId33" Type="http://schemas.openxmlformats.org/officeDocument/2006/relationships/image" Target="../media/image63.png"/><Relationship Id="rId32" Type="http://schemas.openxmlformats.org/officeDocument/2006/relationships/image" Target="../media/image62.png"/><Relationship Id="rId31" Type="http://schemas.openxmlformats.org/officeDocument/2006/relationships/image" Target="../media/image61.png"/><Relationship Id="rId30" Type="http://schemas.openxmlformats.org/officeDocument/2006/relationships/image" Target="../media/image60.png"/><Relationship Id="rId3" Type="http://schemas.openxmlformats.org/officeDocument/2006/relationships/image" Target="../media/image19.png"/><Relationship Id="rId29" Type="http://schemas.openxmlformats.org/officeDocument/2006/relationships/image" Target="../media/image59.png"/><Relationship Id="rId28" Type="http://schemas.openxmlformats.org/officeDocument/2006/relationships/image" Target="../media/image58.png"/><Relationship Id="rId27" Type="http://schemas.openxmlformats.org/officeDocument/2006/relationships/image" Target="../media/image57.png"/><Relationship Id="rId26" Type="http://schemas.openxmlformats.org/officeDocument/2006/relationships/image" Target="../media/image56.png"/><Relationship Id="rId25" Type="http://schemas.openxmlformats.org/officeDocument/2006/relationships/image" Target="../media/image55.png"/><Relationship Id="rId24" Type="http://schemas.openxmlformats.org/officeDocument/2006/relationships/image" Target="../media/image54.png"/><Relationship Id="rId23" Type="http://schemas.openxmlformats.org/officeDocument/2006/relationships/image" Target="../media/image53.png"/><Relationship Id="rId22" Type="http://schemas.openxmlformats.org/officeDocument/2006/relationships/image" Target="../media/image52.png"/><Relationship Id="rId21" Type="http://schemas.openxmlformats.org/officeDocument/2006/relationships/image" Target="../media/image51.png"/><Relationship Id="rId20" Type="http://schemas.openxmlformats.org/officeDocument/2006/relationships/image" Target="../media/image50.png"/><Relationship Id="rId2" Type="http://schemas.openxmlformats.org/officeDocument/2006/relationships/image" Target="../media/image18.png"/><Relationship Id="rId19" Type="http://schemas.openxmlformats.org/officeDocument/2006/relationships/image" Target="../media/image49.png"/><Relationship Id="rId18" Type="http://schemas.openxmlformats.org/officeDocument/2006/relationships/image" Target="../media/image28.png"/><Relationship Id="rId17" Type="http://schemas.openxmlformats.org/officeDocument/2006/relationships/image" Target="../media/image25.png"/><Relationship Id="rId16" Type="http://schemas.openxmlformats.org/officeDocument/2006/relationships/image" Target="../media/image48.png"/><Relationship Id="rId15" Type="http://schemas.openxmlformats.org/officeDocument/2006/relationships/image" Target="../media/image47.png"/><Relationship Id="rId14" Type="http://schemas.openxmlformats.org/officeDocument/2006/relationships/image" Target="../media/image26.png"/><Relationship Id="rId13" Type="http://schemas.openxmlformats.org/officeDocument/2006/relationships/image" Target="../media/image27.png"/><Relationship Id="rId12" Type="http://schemas.openxmlformats.org/officeDocument/2006/relationships/image" Target="../media/image21.png"/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4" Type="http://schemas.openxmlformats.org/officeDocument/2006/relationships/slideLayout" Target="../slideLayouts/slideLayout5.xml"/><Relationship Id="rId33" Type="http://schemas.openxmlformats.org/officeDocument/2006/relationships/image" Target="../media/image60.png"/><Relationship Id="rId32" Type="http://schemas.openxmlformats.org/officeDocument/2006/relationships/image" Target="../media/image39.png"/><Relationship Id="rId31" Type="http://schemas.openxmlformats.org/officeDocument/2006/relationships/image" Target="../media/image38.png"/><Relationship Id="rId30" Type="http://schemas.openxmlformats.org/officeDocument/2006/relationships/image" Target="../media/image37.png"/><Relationship Id="rId3" Type="http://schemas.openxmlformats.org/officeDocument/2006/relationships/image" Target="../media/image19.png"/><Relationship Id="rId29" Type="http://schemas.openxmlformats.org/officeDocument/2006/relationships/image" Target="../media/image78.png"/><Relationship Id="rId28" Type="http://schemas.openxmlformats.org/officeDocument/2006/relationships/image" Target="../media/image77.png"/><Relationship Id="rId27" Type="http://schemas.openxmlformats.org/officeDocument/2006/relationships/image" Target="../media/image76.png"/><Relationship Id="rId26" Type="http://schemas.openxmlformats.org/officeDocument/2006/relationships/image" Target="../media/image75.png"/><Relationship Id="rId25" Type="http://schemas.openxmlformats.org/officeDocument/2006/relationships/image" Target="../media/image74.png"/><Relationship Id="rId24" Type="http://schemas.openxmlformats.org/officeDocument/2006/relationships/image" Target="../media/image73.png"/><Relationship Id="rId23" Type="http://schemas.openxmlformats.org/officeDocument/2006/relationships/image" Target="../media/image72.png"/><Relationship Id="rId22" Type="http://schemas.openxmlformats.org/officeDocument/2006/relationships/image" Target="../media/image45.png"/><Relationship Id="rId21" Type="http://schemas.openxmlformats.org/officeDocument/2006/relationships/image" Target="../media/image71.png"/><Relationship Id="rId20" Type="http://schemas.openxmlformats.org/officeDocument/2006/relationships/image" Target="../media/image70.png"/><Relationship Id="rId2" Type="http://schemas.openxmlformats.org/officeDocument/2006/relationships/image" Target="../media/image18.png"/><Relationship Id="rId19" Type="http://schemas.openxmlformats.org/officeDocument/2006/relationships/image" Target="../media/image69.png"/><Relationship Id="rId18" Type="http://schemas.openxmlformats.org/officeDocument/2006/relationships/image" Target="../media/image68.png"/><Relationship Id="rId17" Type="http://schemas.openxmlformats.org/officeDocument/2006/relationships/image" Target="../media/image67.png"/><Relationship Id="rId16" Type="http://schemas.openxmlformats.org/officeDocument/2006/relationships/image" Target="../media/image40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2" Type="http://schemas.openxmlformats.org/officeDocument/2006/relationships/slideLayout" Target="../slideLayouts/slideLayout5.xml"/><Relationship Id="rId31" Type="http://schemas.openxmlformats.org/officeDocument/2006/relationships/image" Target="../media/image82.png"/><Relationship Id="rId30" Type="http://schemas.openxmlformats.org/officeDocument/2006/relationships/image" Target="../media/image81.png"/><Relationship Id="rId3" Type="http://schemas.openxmlformats.org/officeDocument/2006/relationships/image" Target="../media/image19.png"/><Relationship Id="rId29" Type="http://schemas.openxmlformats.org/officeDocument/2006/relationships/image" Target="../media/image80.png"/><Relationship Id="rId28" Type="http://schemas.openxmlformats.org/officeDocument/2006/relationships/image" Target="../media/image79.png"/><Relationship Id="rId27" Type="http://schemas.openxmlformats.org/officeDocument/2006/relationships/image" Target="../media/image76.png"/><Relationship Id="rId26" Type="http://schemas.openxmlformats.org/officeDocument/2006/relationships/image" Target="../media/image75.png"/><Relationship Id="rId25" Type="http://schemas.openxmlformats.org/officeDocument/2006/relationships/image" Target="../media/image74.png"/><Relationship Id="rId24" Type="http://schemas.openxmlformats.org/officeDocument/2006/relationships/image" Target="../media/image73.png"/><Relationship Id="rId23" Type="http://schemas.openxmlformats.org/officeDocument/2006/relationships/image" Target="../media/image72.png"/><Relationship Id="rId22" Type="http://schemas.openxmlformats.org/officeDocument/2006/relationships/image" Target="../media/image45.png"/><Relationship Id="rId21" Type="http://schemas.openxmlformats.org/officeDocument/2006/relationships/image" Target="../media/image71.png"/><Relationship Id="rId20" Type="http://schemas.openxmlformats.org/officeDocument/2006/relationships/image" Target="../media/image70.png"/><Relationship Id="rId2" Type="http://schemas.openxmlformats.org/officeDocument/2006/relationships/image" Target="../media/image18.png"/><Relationship Id="rId19" Type="http://schemas.openxmlformats.org/officeDocument/2006/relationships/image" Target="../media/image69.png"/><Relationship Id="rId18" Type="http://schemas.openxmlformats.org/officeDocument/2006/relationships/image" Target="../media/image68.png"/><Relationship Id="rId17" Type="http://schemas.openxmlformats.org/officeDocument/2006/relationships/image" Target="../media/image67.png"/><Relationship Id="rId16" Type="http://schemas.openxmlformats.org/officeDocument/2006/relationships/image" Target="../media/image40.png"/><Relationship Id="rId15" Type="http://schemas.openxmlformats.org/officeDocument/2006/relationships/image" Target="../media/image26.png"/><Relationship Id="rId14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21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23772" y="3223514"/>
            <a:ext cx="6194425" cy="426720"/>
            <a:chOff x="964082" y="3294634"/>
            <a:chExt cx="6194425" cy="4267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3294634"/>
              <a:ext cx="5601334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1363" y="3294634"/>
              <a:ext cx="816863" cy="42671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964082" y="2045792"/>
            <a:ext cx="6715125" cy="686435"/>
            <a:chOff x="964082" y="2045792"/>
            <a:chExt cx="6715125" cy="68643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82" y="2045792"/>
              <a:ext cx="5933821" cy="6861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8130" y="2045792"/>
              <a:ext cx="1050544" cy="686104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760" y="990600"/>
            <a:ext cx="10835640" cy="4623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911225"/>
            <a:ext cx="10979150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30888" y="1514173"/>
            <a:ext cx="5143445" cy="40740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533400"/>
            <a:ext cx="11081385" cy="5687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819150"/>
            <a:ext cx="1034415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457200"/>
            <a:ext cx="9806305" cy="5807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685800"/>
            <a:ext cx="84963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709295"/>
            <a:ext cx="7772400" cy="5438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671195"/>
            <a:ext cx="10153650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676275"/>
            <a:ext cx="10163175" cy="5505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4155" y="1072179"/>
            <a:ext cx="1460882" cy="14395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729" y="1225615"/>
            <a:ext cx="1847068" cy="1133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4550" y="4304770"/>
            <a:ext cx="1443551" cy="14373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4988" y="4381974"/>
            <a:ext cx="1699913" cy="128240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291078" y="2556510"/>
            <a:ext cx="1081405" cy="501015"/>
          </a:xfrm>
          <a:custGeom>
            <a:avLst/>
            <a:gdLst/>
            <a:ahLst/>
            <a:cxnLst/>
            <a:rect l="l" t="t" r="r" b="b"/>
            <a:pathLst>
              <a:path w="1081404" h="501014">
                <a:moveTo>
                  <a:pt x="0" y="0"/>
                </a:moveTo>
                <a:lnTo>
                  <a:pt x="1081024" y="500888"/>
                </a:lnTo>
              </a:path>
            </a:pathLst>
          </a:custGeom>
          <a:ln w="38100">
            <a:solidFill>
              <a:srgbClr val="8B8B8B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73958" y="3926585"/>
            <a:ext cx="897255" cy="483234"/>
          </a:xfrm>
          <a:custGeom>
            <a:avLst/>
            <a:gdLst/>
            <a:ahLst/>
            <a:cxnLst/>
            <a:rect l="l" t="t" r="r" b="b"/>
            <a:pathLst>
              <a:path w="897254" h="483235">
                <a:moveTo>
                  <a:pt x="0" y="482981"/>
                </a:moveTo>
                <a:lnTo>
                  <a:pt x="896746" y="0"/>
                </a:lnTo>
              </a:path>
            </a:pathLst>
          </a:custGeom>
          <a:ln w="38100">
            <a:solidFill>
              <a:srgbClr val="8B8B8B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38466" y="2391917"/>
            <a:ext cx="937260" cy="577215"/>
          </a:xfrm>
          <a:custGeom>
            <a:avLst/>
            <a:gdLst/>
            <a:ahLst/>
            <a:cxnLst/>
            <a:rect l="l" t="t" r="r" b="b"/>
            <a:pathLst>
              <a:path w="937259" h="577214">
                <a:moveTo>
                  <a:pt x="936751" y="0"/>
                </a:moveTo>
                <a:lnTo>
                  <a:pt x="0" y="577088"/>
                </a:lnTo>
              </a:path>
            </a:pathLst>
          </a:custGeom>
          <a:ln w="38100">
            <a:solidFill>
              <a:srgbClr val="8B8B8B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8466" y="3804665"/>
            <a:ext cx="1097915" cy="546735"/>
          </a:xfrm>
          <a:custGeom>
            <a:avLst/>
            <a:gdLst/>
            <a:ahLst/>
            <a:cxnLst/>
            <a:rect l="l" t="t" r="r" b="b"/>
            <a:pathLst>
              <a:path w="1097915" h="546735">
                <a:moveTo>
                  <a:pt x="0" y="0"/>
                </a:moveTo>
                <a:lnTo>
                  <a:pt x="1097533" y="546353"/>
                </a:lnTo>
              </a:path>
            </a:pathLst>
          </a:custGeom>
          <a:ln w="38100">
            <a:solidFill>
              <a:srgbClr val="8B8B8B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1306" y="2410967"/>
            <a:ext cx="1665922" cy="194005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345" y="942975"/>
            <a:ext cx="8448675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30888" y="1514173"/>
            <a:ext cx="5143445" cy="40740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1023620"/>
            <a:ext cx="1002030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5122" y="549859"/>
            <a:ext cx="606043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25423" y="1732788"/>
            <a:ext cx="3110865" cy="3192780"/>
            <a:chOff x="725423" y="1732788"/>
            <a:chExt cx="3110865" cy="3192780"/>
          </a:xfrm>
        </p:grpSpPr>
        <p:sp>
          <p:nvSpPr>
            <p:cNvPr id="4" name="object 4"/>
            <p:cNvSpPr/>
            <p:nvPr/>
          </p:nvSpPr>
          <p:spPr>
            <a:xfrm>
              <a:off x="741425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400" y="0"/>
                  </a:moveTo>
                  <a:lnTo>
                    <a:pt x="513092" y="0"/>
                  </a:lnTo>
                  <a:lnTo>
                    <a:pt x="466390" y="2097"/>
                  </a:lnTo>
                  <a:lnTo>
                    <a:pt x="420863" y="8267"/>
                  </a:lnTo>
                  <a:lnTo>
                    <a:pt x="376691" y="18329"/>
                  </a:lnTo>
                  <a:lnTo>
                    <a:pt x="334057" y="32102"/>
                  </a:lnTo>
                  <a:lnTo>
                    <a:pt x="293141" y="49405"/>
                  </a:lnTo>
                  <a:lnTo>
                    <a:pt x="254124" y="70056"/>
                  </a:lnTo>
                  <a:lnTo>
                    <a:pt x="217187" y="93875"/>
                  </a:lnTo>
                  <a:lnTo>
                    <a:pt x="182512" y="120679"/>
                  </a:lnTo>
                  <a:lnTo>
                    <a:pt x="150280" y="150288"/>
                  </a:lnTo>
                  <a:lnTo>
                    <a:pt x="120672" y="182521"/>
                  </a:lnTo>
                  <a:lnTo>
                    <a:pt x="93869" y="217195"/>
                  </a:lnTo>
                  <a:lnTo>
                    <a:pt x="70051" y="254131"/>
                  </a:lnTo>
                  <a:lnTo>
                    <a:pt x="49401" y="293147"/>
                  </a:lnTo>
                  <a:lnTo>
                    <a:pt x="32100" y="334061"/>
                  </a:lnTo>
                  <a:lnTo>
                    <a:pt x="18328" y="376693"/>
                  </a:lnTo>
                  <a:lnTo>
                    <a:pt x="8266" y="420860"/>
                  </a:lnTo>
                  <a:lnTo>
                    <a:pt x="2096" y="466383"/>
                  </a:lnTo>
                  <a:lnTo>
                    <a:pt x="0" y="513080"/>
                  </a:lnTo>
                  <a:lnTo>
                    <a:pt x="0" y="2647696"/>
                  </a:lnTo>
                  <a:lnTo>
                    <a:pt x="2096" y="2694392"/>
                  </a:lnTo>
                  <a:lnTo>
                    <a:pt x="8266" y="2739915"/>
                  </a:lnTo>
                  <a:lnTo>
                    <a:pt x="18328" y="2784082"/>
                  </a:lnTo>
                  <a:lnTo>
                    <a:pt x="32100" y="2826714"/>
                  </a:lnTo>
                  <a:lnTo>
                    <a:pt x="49401" y="2867628"/>
                  </a:lnTo>
                  <a:lnTo>
                    <a:pt x="70051" y="2906644"/>
                  </a:lnTo>
                  <a:lnTo>
                    <a:pt x="93869" y="2943580"/>
                  </a:lnTo>
                  <a:lnTo>
                    <a:pt x="120672" y="2978254"/>
                  </a:lnTo>
                  <a:lnTo>
                    <a:pt x="150280" y="3010487"/>
                  </a:lnTo>
                  <a:lnTo>
                    <a:pt x="182512" y="3040096"/>
                  </a:lnTo>
                  <a:lnTo>
                    <a:pt x="217187" y="3066900"/>
                  </a:lnTo>
                  <a:lnTo>
                    <a:pt x="254124" y="3090719"/>
                  </a:lnTo>
                  <a:lnTo>
                    <a:pt x="293141" y="3111370"/>
                  </a:lnTo>
                  <a:lnTo>
                    <a:pt x="334057" y="3128673"/>
                  </a:lnTo>
                  <a:lnTo>
                    <a:pt x="376691" y="3142446"/>
                  </a:lnTo>
                  <a:lnTo>
                    <a:pt x="420863" y="3152508"/>
                  </a:lnTo>
                  <a:lnTo>
                    <a:pt x="466390" y="3158678"/>
                  </a:lnTo>
                  <a:lnTo>
                    <a:pt x="513092" y="3160776"/>
                  </a:lnTo>
                  <a:lnTo>
                    <a:pt x="2565400" y="3160776"/>
                  </a:lnTo>
                  <a:lnTo>
                    <a:pt x="2612096" y="3158678"/>
                  </a:lnTo>
                  <a:lnTo>
                    <a:pt x="2657619" y="3152508"/>
                  </a:lnTo>
                  <a:lnTo>
                    <a:pt x="2701786" y="3142446"/>
                  </a:lnTo>
                  <a:lnTo>
                    <a:pt x="2744418" y="3128673"/>
                  </a:lnTo>
                  <a:lnTo>
                    <a:pt x="2785332" y="3111370"/>
                  </a:lnTo>
                  <a:lnTo>
                    <a:pt x="2824348" y="3090719"/>
                  </a:lnTo>
                  <a:lnTo>
                    <a:pt x="2861284" y="3066900"/>
                  </a:lnTo>
                  <a:lnTo>
                    <a:pt x="2895958" y="3040096"/>
                  </a:lnTo>
                  <a:lnTo>
                    <a:pt x="2928191" y="3010487"/>
                  </a:lnTo>
                  <a:lnTo>
                    <a:pt x="2957800" y="2978254"/>
                  </a:lnTo>
                  <a:lnTo>
                    <a:pt x="2984604" y="2943580"/>
                  </a:lnTo>
                  <a:lnTo>
                    <a:pt x="3008423" y="2906644"/>
                  </a:lnTo>
                  <a:lnTo>
                    <a:pt x="3029074" y="2867628"/>
                  </a:lnTo>
                  <a:lnTo>
                    <a:pt x="3046377" y="2826714"/>
                  </a:lnTo>
                  <a:lnTo>
                    <a:pt x="3060150" y="2784082"/>
                  </a:lnTo>
                  <a:lnTo>
                    <a:pt x="3070212" y="2739915"/>
                  </a:lnTo>
                  <a:lnTo>
                    <a:pt x="3076382" y="2694392"/>
                  </a:lnTo>
                  <a:lnTo>
                    <a:pt x="3078479" y="2647696"/>
                  </a:lnTo>
                  <a:lnTo>
                    <a:pt x="3078479" y="513080"/>
                  </a:lnTo>
                  <a:lnTo>
                    <a:pt x="3076382" y="466383"/>
                  </a:lnTo>
                  <a:lnTo>
                    <a:pt x="3070212" y="420860"/>
                  </a:lnTo>
                  <a:lnTo>
                    <a:pt x="3060150" y="376693"/>
                  </a:lnTo>
                  <a:lnTo>
                    <a:pt x="3046377" y="334061"/>
                  </a:lnTo>
                  <a:lnTo>
                    <a:pt x="3029074" y="293147"/>
                  </a:lnTo>
                  <a:lnTo>
                    <a:pt x="3008423" y="254131"/>
                  </a:lnTo>
                  <a:lnTo>
                    <a:pt x="2984604" y="217195"/>
                  </a:lnTo>
                  <a:lnTo>
                    <a:pt x="2957800" y="182521"/>
                  </a:lnTo>
                  <a:lnTo>
                    <a:pt x="2928191" y="150288"/>
                  </a:lnTo>
                  <a:lnTo>
                    <a:pt x="2895958" y="120679"/>
                  </a:lnTo>
                  <a:lnTo>
                    <a:pt x="2861284" y="93875"/>
                  </a:lnTo>
                  <a:lnTo>
                    <a:pt x="2824348" y="70056"/>
                  </a:lnTo>
                  <a:lnTo>
                    <a:pt x="2785332" y="49405"/>
                  </a:lnTo>
                  <a:lnTo>
                    <a:pt x="2744418" y="32102"/>
                  </a:lnTo>
                  <a:lnTo>
                    <a:pt x="2701786" y="18329"/>
                  </a:lnTo>
                  <a:lnTo>
                    <a:pt x="2657619" y="8267"/>
                  </a:lnTo>
                  <a:lnTo>
                    <a:pt x="2612096" y="209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1425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80"/>
                  </a:moveTo>
                  <a:lnTo>
                    <a:pt x="2096" y="466383"/>
                  </a:lnTo>
                  <a:lnTo>
                    <a:pt x="8266" y="420860"/>
                  </a:lnTo>
                  <a:lnTo>
                    <a:pt x="18328" y="376693"/>
                  </a:lnTo>
                  <a:lnTo>
                    <a:pt x="32100" y="334061"/>
                  </a:lnTo>
                  <a:lnTo>
                    <a:pt x="49401" y="293147"/>
                  </a:lnTo>
                  <a:lnTo>
                    <a:pt x="70051" y="254131"/>
                  </a:lnTo>
                  <a:lnTo>
                    <a:pt x="93869" y="217195"/>
                  </a:lnTo>
                  <a:lnTo>
                    <a:pt x="120672" y="182521"/>
                  </a:lnTo>
                  <a:lnTo>
                    <a:pt x="150280" y="150288"/>
                  </a:lnTo>
                  <a:lnTo>
                    <a:pt x="182512" y="120679"/>
                  </a:lnTo>
                  <a:lnTo>
                    <a:pt x="217187" y="93875"/>
                  </a:lnTo>
                  <a:lnTo>
                    <a:pt x="254124" y="70056"/>
                  </a:lnTo>
                  <a:lnTo>
                    <a:pt x="293141" y="49405"/>
                  </a:lnTo>
                  <a:lnTo>
                    <a:pt x="334057" y="32102"/>
                  </a:lnTo>
                  <a:lnTo>
                    <a:pt x="376691" y="18329"/>
                  </a:lnTo>
                  <a:lnTo>
                    <a:pt x="420863" y="8267"/>
                  </a:lnTo>
                  <a:lnTo>
                    <a:pt x="466390" y="2097"/>
                  </a:lnTo>
                  <a:lnTo>
                    <a:pt x="513092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79" y="513080"/>
                  </a:lnTo>
                  <a:lnTo>
                    <a:pt x="3078479" y="2647696"/>
                  </a:lnTo>
                  <a:lnTo>
                    <a:pt x="3076382" y="2694392"/>
                  </a:lnTo>
                  <a:lnTo>
                    <a:pt x="3070212" y="2739915"/>
                  </a:lnTo>
                  <a:lnTo>
                    <a:pt x="3060150" y="2784082"/>
                  </a:lnTo>
                  <a:lnTo>
                    <a:pt x="3046377" y="2826714"/>
                  </a:lnTo>
                  <a:lnTo>
                    <a:pt x="3029074" y="2867628"/>
                  </a:lnTo>
                  <a:lnTo>
                    <a:pt x="3008423" y="2906644"/>
                  </a:lnTo>
                  <a:lnTo>
                    <a:pt x="2984604" y="2943580"/>
                  </a:lnTo>
                  <a:lnTo>
                    <a:pt x="2957800" y="2978254"/>
                  </a:lnTo>
                  <a:lnTo>
                    <a:pt x="2928191" y="3010487"/>
                  </a:lnTo>
                  <a:lnTo>
                    <a:pt x="2895958" y="3040096"/>
                  </a:lnTo>
                  <a:lnTo>
                    <a:pt x="2861284" y="3066900"/>
                  </a:lnTo>
                  <a:lnTo>
                    <a:pt x="2824348" y="3090719"/>
                  </a:lnTo>
                  <a:lnTo>
                    <a:pt x="2785332" y="3111370"/>
                  </a:lnTo>
                  <a:lnTo>
                    <a:pt x="2744418" y="3128673"/>
                  </a:lnTo>
                  <a:lnTo>
                    <a:pt x="2701786" y="3142446"/>
                  </a:lnTo>
                  <a:lnTo>
                    <a:pt x="2657619" y="3152508"/>
                  </a:lnTo>
                  <a:lnTo>
                    <a:pt x="2612096" y="3158678"/>
                  </a:lnTo>
                  <a:lnTo>
                    <a:pt x="2565400" y="3160776"/>
                  </a:lnTo>
                  <a:lnTo>
                    <a:pt x="513092" y="3160776"/>
                  </a:lnTo>
                  <a:lnTo>
                    <a:pt x="466390" y="3158678"/>
                  </a:lnTo>
                  <a:lnTo>
                    <a:pt x="420863" y="3152508"/>
                  </a:lnTo>
                  <a:lnTo>
                    <a:pt x="376691" y="3142446"/>
                  </a:lnTo>
                  <a:lnTo>
                    <a:pt x="334057" y="3128673"/>
                  </a:lnTo>
                  <a:lnTo>
                    <a:pt x="293141" y="3111370"/>
                  </a:lnTo>
                  <a:lnTo>
                    <a:pt x="254124" y="3090719"/>
                  </a:lnTo>
                  <a:lnTo>
                    <a:pt x="217187" y="3066900"/>
                  </a:lnTo>
                  <a:lnTo>
                    <a:pt x="182512" y="3040096"/>
                  </a:lnTo>
                  <a:lnTo>
                    <a:pt x="150280" y="3010487"/>
                  </a:lnTo>
                  <a:lnTo>
                    <a:pt x="120672" y="2978254"/>
                  </a:lnTo>
                  <a:lnTo>
                    <a:pt x="93869" y="2943580"/>
                  </a:lnTo>
                  <a:lnTo>
                    <a:pt x="70051" y="2906644"/>
                  </a:lnTo>
                  <a:lnTo>
                    <a:pt x="49401" y="2867628"/>
                  </a:lnTo>
                  <a:lnTo>
                    <a:pt x="32100" y="2826714"/>
                  </a:lnTo>
                  <a:lnTo>
                    <a:pt x="18328" y="2784082"/>
                  </a:lnTo>
                  <a:lnTo>
                    <a:pt x="8266" y="2739915"/>
                  </a:lnTo>
                  <a:lnTo>
                    <a:pt x="2096" y="2694392"/>
                  </a:lnTo>
                  <a:lnTo>
                    <a:pt x="0" y="2647696"/>
                  </a:lnTo>
                  <a:lnTo>
                    <a:pt x="0" y="513080"/>
                  </a:lnTo>
                  <a:close/>
                </a:path>
              </a:pathLst>
            </a:custGeom>
            <a:ln w="32004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661" y="2020824"/>
              <a:ext cx="1993391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772" y="3572586"/>
            <a:ext cx="1326769" cy="36606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72311" y="2662427"/>
            <a:ext cx="2567940" cy="2018030"/>
          </a:xfrm>
          <a:custGeom>
            <a:avLst/>
            <a:gdLst/>
            <a:ahLst/>
            <a:cxnLst/>
            <a:rect l="l" t="t" r="r" b="b"/>
            <a:pathLst>
              <a:path w="2567940" h="2018029">
                <a:moveTo>
                  <a:pt x="2231644" y="0"/>
                </a:moveTo>
                <a:lnTo>
                  <a:pt x="336296" y="0"/>
                </a:lnTo>
                <a:lnTo>
                  <a:pt x="290663" y="3071"/>
                </a:lnTo>
                <a:lnTo>
                  <a:pt x="246897" y="12016"/>
                </a:lnTo>
                <a:lnTo>
                  <a:pt x="205397" y="26435"/>
                </a:lnTo>
                <a:lnTo>
                  <a:pt x="166563" y="45926"/>
                </a:lnTo>
                <a:lnTo>
                  <a:pt x="130798" y="70088"/>
                </a:lnTo>
                <a:lnTo>
                  <a:pt x="98501" y="98520"/>
                </a:lnTo>
                <a:lnTo>
                  <a:pt x="70073" y="130819"/>
                </a:lnTo>
                <a:lnTo>
                  <a:pt x="45915" y="166586"/>
                </a:lnTo>
                <a:lnTo>
                  <a:pt x="26428" y="205418"/>
                </a:lnTo>
                <a:lnTo>
                  <a:pt x="12013" y="246915"/>
                </a:lnTo>
                <a:lnTo>
                  <a:pt x="3070" y="290674"/>
                </a:lnTo>
                <a:lnTo>
                  <a:pt x="0" y="336296"/>
                </a:lnTo>
                <a:lnTo>
                  <a:pt x="0" y="1681480"/>
                </a:lnTo>
                <a:lnTo>
                  <a:pt x="3070" y="1727101"/>
                </a:lnTo>
                <a:lnTo>
                  <a:pt x="12013" y="1770860"/>
                </a:lnTo>
                <a:lnTo>
                  <a:pt x="26428" y="1812357"/>
                </a:lnTo>
                <a:lnTo>
                  <a:pt x="45915" y="1851189"/>
                </a:lnTo>
                <a:lnTo>
                  <a:pt x="70073" y="1886956"/>
                </a:lnTo>
                <a:lnTo>
                  <a:pt x="98501" y="1919255"/>
                </a:lnTo>
                <a:lnTo>
                  <a:pt x="130798" y="1947687"/>
                </a:lnTo>
                <a:lnTo>
                  <a:pt x="166563" y="1971849"/>
                </a:lnTo>
                <a:lnTo>
                  <a:pt x="205397" y="1991340"/>
                </a:lnTo>
                <a:lnTo>
                  <a:pt x="246897" y="2005759"/>
                </a:lnTo>
                <a:lnTo>
                  <a:pt x="290663" y="2014704"/>
                </a:lnTo>
                <a:lnTo>
                  <a:pt x="336296" y="2017776"/>
                </a:lnTo>
                <a:lnTo>
                  <a:pt x="2231644" y="2017776"/>
                </a:lnTo>
                <a:lnTo>
                  <a:pt x="2277265" y="2014704"/>
                </a:lnTo>
                <a:lnTo>
                  <a:pt x="2321024" y="2005759"/>
                </a:lnTo>
                <a:lnTo>
                  <a:pt x="2362521" y="1991340"/>
                </a:lnTo>
                <a:lnTo>
                  <a:pt x="2401353" y="1971849"/>
                </a:lnTo>
                <a:lnTo>
                  <a:pt x="2437120" y="1947687"/>
                </a:lnTo>
                <a:lnTo>
                  <a:pt x="2469419" y="1919255"/>
                </a:lnTo>
                <a:lnTo>
                  <a:pt x="2497851" y="1886956"/>
                </a:lnTo>
                <a:lnTo>
                  <a:pt x="2522013" y="1851189"/>
                </a:lnTo>
                <a:lnTo>
                  <a:pt x="2541504" y="1812357"/>
                </a:lnTo>
                <a:lnTo>
                  <a:pt x="2555923" y="1770860"/>
                </a:lnTo>
                <a:lnTo>
                  <a:pt x="2564868" y="1727101"/>
                </a:lnTo>
                <a:lnTo>
                  <a:pt x="2567940" y="1681480"/>
                </a:lnTo>
                <a:lnTo>
                  <a:pt x="2567940" y="336296"/>
                </a:lnTo>
                <a:lnTo>
                  <a:pt x="2564868" y="290674"/>
                </a:lnTo>
                <a:lnTo>
                  <a:pt x="2555923" y="246915"/>
                </a:lnTo>
                <a:lnTo>
                  <a:pt x="2541504" y="205418"/>
                </a:lnTo>
                <a:lnTo>
                  <a:pt x="2522013" y="166586"/>
                </a:lnTo>
                <a:lnTo>
                  <a:pt x="2497851" y="130819"/>
                </a:lnTo>
                <a:lnTo>
                  <a:pt x="2469419" y="98520"/>
                </a:lnTo>
                <a:lnTo>
                  <a:pt x="2437120" y="70088"/>
                </a:lnTo>
                <a:lnTo>
                  <a:pt x="2401353" y="45926"/>
                </a:lnTo>
                <a:lnTo>
                  <a:pt x="2362521" y="26435"/>
                </a:lnTo>
                <a:lnTo>
                  <a:pt x="2321024" y="12016"/>
                </a:lnTo>
                <a:lnTo>
                  <a:pt x="2277265" y="3071"/>
                </a:lnTo>
                <a:lnTo>
                  <a:pt x="2231644" y="0"/>
                </a:lnTo>
                <a:close/>
              </a:path>
            </a:pathLst>
          </a:custGeom>
          <a:solidFill>
            <a:srgbClr val="F8BCA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541520" y="1732788"/>
            <a:ext cx="3110865" cy="3192780"/>
            <a:chOff x="4541520" y="1732788"/>
            <a:chExt cx="3110865" cy="3192780"/>
          </a:xfrm>
        </p:grpSpPr>
        <p:sp>
          <p:nvSpPr>
            <p:cNvPr id="10" name="object 10"/>
            <p:cNvSpPr/>
            <p:nvPr/>
          </p:nvSpPr>
          <p:spPr>
            <a:xfrm>
              <a:off x="4557522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400" y="0"/>
                  </a:moveTo>
                  <a:lnTo>
                    <a:pt x="513079" y="0"/>
                  </a:lnTo>
                  <a:lnTo>
                    <a:pt x="466383" y="2097"/>
                  </a:lnTo>
                  <a:lnTo>
                    <a:pt x="420860" y="8267"/>
                  </a:lnTo>
                  <a:lnTo>
                    <a:pt x="376693" y="18329"/>
                  </a:lnTo>
                  <a:lnTo>
                    <a:pt x="334061" y="32102"/>
                  </a:lnTo>
                  <a:lnTo>
                    <a:pt x="293147" y="49405"/>
                  </a:lnTo>
                  <a:lnTo>
                    <a:pt x="254131" y="70056"/>
                  </a:lnTo>
                  <a:lnTo>
                    <a:pt x="217195" y="93875"/>
                  </a:lnTo>
                  <a:lnTo>
                    <a:pt x="182521" y="120679"/>
                  </a:lnTo>
                  <a:lnTo>
                    <a:pt x="150288" y="150288"/>
                  </a:lnTo>
                  <a:lnTo>
                    <a:pt x="120679" y="182521"/>
                  </a:lnTo>
                  <a:lnTo>
                    <a:pt x="93875" y="217195"/>
                  </a:lnTo>
                  <a:lnTo>
                    <a:pt x="70056" y="254131"/>
                  </a:lnTo>
                  <a:lnTo>
                    <a:pt x="49405" y="293147"/>
                  </a:lnTo>
                  <a:lnTo>
                    <a:pt x="32102" y="334061"/>
                  </a:lnTo>
                  <a:lnTo>
                    <a:pt x="18329" y="376693"/>
                  </a:lnTo>
                  <a:lnTo>
                    <a:pt x="8267" y="420860"/>
                  </a:lnTo>
                  <a:lnTo>
                    <a:pt x="2097" y="466383"/>
                  </a:lnTo>
                  <a:lnTo>
                    <a:pt x="0" y="513080"/>
                  </a:lnTo>
                  <a:lnTo>
                    <a:pt x="0" y="2647696"/>
                  </a:lnTo>
                  <a:lnTo>
                    <a:pt x="2097" y="2694392"/>
                  </a:lnTo>
                  <a:lnTo>
                    <a:pt x="8267" y="2739915"/>
                  </a:lnTo>
                  <a:lnTo>
                    <a:pt x="18329" y="2784082"/>
                  </a:lnTo>
                  <a:lnTo>
                    <a:pt x="32102" y="2826714"/>
                  </a:lnTo>
                  <a:lnTo>
                    <a:pt x="49405" y="2867628"/>
                  </a:lnTo>
                  <a:lnTo>
                    <a:pt x="70056" y="2906644"/>
                  </a:lnTo>
                  <a:lnTo>
                    <a:pt x="93875" y="2943580"/>
                  </a:lnTo>
                  <a:lnTo>
                    <a:pt x="120679" y="2978254"/>
                  </a:lnTo>
                  <a:lnTo>
                    <a:pt x="150288" y="3010487"/>
                  </a:lnTo>
                  <a:lnTo>
                    <a:pt x="182521" y="3040096"/>
                  </a:lnTo>
                  <a:lnTo>
                    <a:pt x="217195" y="3066900"/>
                  </a:lnTo>
                  <a:lnTo>
                    <a:pt x="254131" y="3090719"/>
                  </a:lnTo>
                  <a:lnTo>
                    <a:pt x="293147" y="3111370"/>
                  </a:lnTo>
                  <a:lnTo>
                    <a:pt x="334061" y="3128673"/>
                  </a:lnTo>
                  <a:lnTo>
                    <a:pt x="376693" y="3142446"/>
                  </a:lnTo>
                  <a:lnTo>
                    <a:pt x="420860" y="3152508"/>
                  </a:lnTo>
                  <a:lnTo>
                    <a:pt x="466383" y="3158678"/>
                  </a:lnTo>
                  <a:lnTo>
                    <a:pt x="513079" y="3160776"/>
                  </a:lnTo>
                  <a:lnTo>
                    <a:pt x="2565400" y="3160776"/>
                  </a:lnTo>
                  <a:lnTo>
                    <a:pt x="2612096" y="3158678"/>
                  </a:lnTo>
                  <a:lnTo>
                    <a:pt x="2657619" y="3152508"/>
                  </a:lnTo>
                  <a:lnTo>
                    <a:pt x="2701786" y="3142446"/>
                  </a:lnTo>
                  <a:lnTo>
                    <a:pt x="2744418" y="3128673"/>
                  </a:lnTo>
                  <a:lnTo>
                    <a:pt x="2785332" y="3111370"/>
                  </a:lnTo>
                  <a:lnTo>
                    <a:pt x="2824348" y="3090719"/>
                  </a:lnTo>
                  <a:lnTo>
                    <a:pt x="2861284" y="3066900"/>
                  </a:lnTo>
                  <a:lnTo>
                    <a:pt x="2895958" y="3040096"/>
                  </a:lnTo>
                  <a:lnTo>
                    <a:pt x="2928191" y="3010487"/>
                  </a:lnTo>
                  <a:lnTo>
                    <a:pt x="2957800" y="2978254"/>
                  </a:lnTo>
                  <a:lnTo>
                    <a:pt x="2984604" y="2943580"/>
                  </a:lnTo>
                  <a:lnTo>
                    <a:pt x="3008423" y="2906644"/>
                  </a:lnTo>
                  <a:lnTo>
                    <a:pt x="3029074" y="2867628"/>
                  </a:lnTo>
                  <a:lnTo>
                    <a:pt x="3046377" y="2826714"/>
                  </a:lnTo>
                  <a:lnTo>
                    <a:pt x="3060150" y="2784082"/>
                  </a:lnTo>
                  <a:lnTo>
                    <a:pt x="3070212" y="2739915"/>
                  </a:lnTo>
                  <a:lnTo>
                    <a:pt x="3076382" y="2694392"/>
                  </a:lnTo>
                  <a:lnTo>
                    <a:pt x="3078479" y="2647696"/>
                  </a:lnTo>
                  <a:lnTo>
                    <a:pt x="3078479" y="513080"/>
                  </a:lnTo>
                  <a:lnTo>
                    <a:pt x="3076382" y="466383"/>
                  </a:lnTo>
                  <a:lnTo>
                    <a:pt x="3070212" y="420860"/>
                  </a:lnTo>
                  <a:lnTo>
                    <a:pt x="3060150" y="376693"/>
                  </a:lnTo>
                  <a:lnTo>
                    <a:pt x="3046377" y="334061"/>
                  </a:lnTo>
                  <a:lnTo>
                    <a:pt x="3029074" y="293147"/>
                  </a:lnTo>
                  <a:lnTo>
                    <a:pt x="3008423" y="254131"/>
                  </a:lnTo>
                  <a:lnTo>
                    <a:pt x="2984604" y="217195"/>
                  </a:lnTo>
                  <a:lnTo>
                    <a:pt x="2957800" y="182521"/>
                  </a:lnTo>
                  <a:lnTo>
                    <a:pt x="2928191" y="150288"/>
                  </a:lnTo>
                  <a:lnTo>
                    <a:pt x="2895958" y="120679"/>
                  </a:lnTo>
                  <a:lnTo>
                    <a:pt x="2861284" y="93875"/>
                  </a:lnTo>
                  <a:lnTo>
                    <a:pt x="2824348" y="70056"/>
                  </a:lnTo>
                  <a:lnTo>
                    <a:pt x="2785332" y="49405"/>
                  </a:lnTo>
                  <a:lnTo>
                    <a:pt x="2744418" y="32102"/>
                  </a:lnTo>
                  <a:lnTo>
                    <a:pt x="2701786" y="18329"/>
                  </a:lnTo>
                  <a:lnTo>
                    <a:pt x="2657619" y="8267"/>
                  </a:lnTo>
                  <a:lnTo>
                    <a:pt x="2612096" y="209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57522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80"/>
                  </a:moveTo>
                  <a:lnTo>
                    <a:pt x="2097" y="466383"/>
                  </a:lnTo>
                  <a:lnTo>
                    <a:pt x="8267" y="420860"/>
                  </a:lnTo>
                  <a:lnTo>
                    <a:pt x="18329" y="376693"/>
                  </a:lnTo>
                  <a:lnTo>
                    <a:pt x="32102" y="334061"/>
                  </a:lnTo>
                  <a:lnTo>
                    <a:pt x="49405" y="293147"/>
                  </a:lnTo>
                  <a:lnTo>
                    <a:pt x="70056" y="254131"/>
                  </a:lnTo>
                  <a:lnTo>
                    <a:pt x="93875" y="217195"/>
                  </a:lnTo>
                  <a:lnTo>
                    <a:pt x="120679" y="182521"/>
                  </a:lnTo>
                  <a:lnTo>
                    <a:pt x="150288" y="150288"/>
                  </a:lnTo>
                  <a:lnTo>
                    <a:pt x="182521" y="120679"/>
                  </a:lnTo>
                  <a:lnTo>
                    <a:pt x="217195" y="93875"/>
                  </a:lnTo>
                  <a:lnTo>
                    <a:pt x="254131" y="70056"/>
                  </a:lnTo>
                  <a:lnTo>
                    <a:pt x="293147" y="49405"/>
                  </a:lnTo>
                  <a:lnTo>
                    <a:pt x="334061" y="32102"/>
                  </a:lnTo>
                  <a:lnTo>
                    <a:pt x="376693" y="18329"/>
                  </a:lnTo>
                  <a:lnTo>
                    <a:pt x="420860" y="8267"/>
                  </a:lnTo>
                  <a:lnTo>
                    <a:pt x="466383" y="2097"/>
                  </a:lnTo>
                  <a:lnTo>
                    <a:pt x="513079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79" y="513080"/>
                  </a:lnTo>
                  <a:lnTo>
                    <a:pt x="3078479" y="2647696"/>
                  </a:lnTo>
                  <a:lnTo>
                    <a:pt x="3076382" y="2694392"/>
                  </a:lnTo>
                  <a:lnTo>
                    <a:pt x="3070212" y="2739915"/>
                  </a:lnTo>
                  <a:lnTo>
                    <a:pt x="3060150" y="2784082"/>
                  </a:lnTo>
                  <a:lnTo>
                    <a:pt x="3046377" y="2826714"/>
                  </a:lnTo>
                  <a:lnTo>
                    <a:pt x="3029074" y="2867628"/>
                  </a:lnTo>
                  <a:lnTo>
                    <a:pt x="3008423" y="2906644"/>
                  </a:lnTo>
                  <a:lnTo>
                    <a:pt x="2984604" y="2943580"/>
                  </a:lnTo>
                  <a:lnTo>
                    <a:pt x="2957800" y="2978254"/>
                  </a:lnTo>
                  <a:lnTo>
                    <a:pt x="2928191" y="3010487"/>
                  </a:lnTo>
                  <a:lnTo>
                    <a:pt x="2895958" y="3040096"/>
                  </a:lnTo>
                  <a:lnTo>
                    <a:pt x="2861284" y="3066900"/>
                  </a:lnTo>
                  <a:lnTo>
                    <a:pt x="2824348" y="3090719"/>
                  </a:lnTo>
                  <a:lnTo>
                    <a:pt x="2785332" y="3111370"/>
                  </a:lnTo>
                  <a:lnTo>
                    <a:pt x="2744418" y="3128673"/>
                  </a:lnTo>
                  <a:lnTo>
                    <a:pt x="2701786" y="3142446"/>
                  </a:lnTo>
                  <a:lnTo>
                    <a:pt x="2657619" y="3152508"/>
                  </a:lnTo>
                  <a:lnTo>
                    <a:pt x="2612096" y="3158678"/>
                  </a:lnTo>
                  <a:lnTo>
                    <a:pt x="2565400" y="3160776"/>
                  </a:lnTo>
                  <a:lnTo>
                    <a:pt x="513079" y="3160776"/>
                  </a:lnTo>
                  <a:lnTo>
                    <a:pt x="466383" y="3158678"/>
                  </a:lnTo>
                  <a:lnTo>
                    <a:pt x="420860" y="3152508"/>
                  </a:lnTo>
                  <a:lnTo>
                    <a:pt x="376693" y="3142446"/>
                  </a:lnTo>
                  <a:lnTo>
                    <a:pt x="334061" y="3128673"/>
                  </a:lnTo>
                  <a:lnTo>
                    <a:pt x="293147" y="3111370"/>
                  </a:lnTo>
                  <a:lnTo>
                    <a:pt x="254131" y="3090719"/>
                  </a:lnTo>
                  <a:lnTo>
                    <a:pt x="217195" y="3066900"/>
                  </a:lnTo>
                  <a:lnTo>
                    <a:pt x="182521" y="3040096"/>
                  </a:lnTo>
                  <a:lnTo>
                    <a:pt x="150288" y="3010487"/>
                  </a:lnTo>
                  <a:lnTo>
                    <a:pt x="120679" y="2978254"/>
                  </a:lnTo>
                  <a:lnTo>
                    <a:pt x="93875" y="2943580"/>
                  </a:lnTo>
                  <a:lnTo>
                    <a:pt x="70056" y="2906644"/>
                  </a:lnTo>
                  <a:lnTo>
                    <a:pt x="49405" y="2867628"/>
                  </a:lnTo>
                  <a:lnTo>
                    <a:pt x="32102" y="2826714"/>
                  </a:lnTo>
                  <a:lnTo>
                    <a:pt x="18329" y="2784082"/>
                  </a:lnTo>
                  <a:lnTo>
                    <a:pt x="8267" y="2739915"/>
                  </a:lnTo>
                  <a:lnTo>
                    <a:pt x="2097" y="2694392"/>
                  </a:lnTo>
                  <a:lnTo>
                    <a:pt x="0" y="2647696"/>
                  </a:lnTo>
                  <a:lnTo>
                    <a:pt x="0" y="513080"/>
                  </a:lnTo>
                  <a:close/>
                </a:path>
              </a:pathLst>
            </a:custGeom>
            <a:ln w="32004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357616" y="1732788"/>
            <a:ext cx="3110865" cy="3192780"/>
            <a:chOff x="8357616" y="1732788"/>
            <a:chExt cx="3110865" cy="3192780"/>
          </a:xfrm>
        </p:grpSpPr>
        <p:sp>
          <p:nvSpPr>
            <p:cNvPr id="13" name="object 13"/>
            <p:cNvSpPr/>
            <p:nvPr/>
          </p:nvSpPr>
          <p:spPr>
            <a:xfrm>
              <a:off x="8373618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400" y="0"/>
                  </a:moveTo>
                  <a:lnTo>
                    <a:pt x="513079" y="0"/>
                  </a:lnTo>
                  <a:lnTo>
                    <a:pt x="466383" y="2097"/>
                  </a:lnTo>
                  <a:lnTo>
                    <a:pt x="420860" y="8267"/>
                  </a:lnTo>
                  <a:lnTo>
                    <a:pt x="376693" y="18329"/>
                  </a:lnTo>
                  <a:lnTo>
                    <a:pt x="334061" y="32102"/>
                  </a:lnTo>
                  <a:lnTo>
                    <a:pt x="293147" y="49405"/>
                  </a:lnTo>
                  <a:lnTo>
                    <a:pt x="254131" y="70056"/>
                  </a:lnTo>
                  <a:lnTo>
                    <a:pt x="217195" y="93875"/>
                  </a:lnTo>
                  <a:lnTo>
                    <a:pt x="182521" y="120679"/>
                  </a:lnTo>
                  <a:lnTo>
                    <a:pt x="150288" y="150288"/>
                  </a:lnTo>
                  <a:lnTo>
                    <a:pt x="120679" y="182521"/>
                  </a:lnTo>
                  <a:lnTo>
                    <a:pt x="93875" y="217195"/>
                  </a:lnTo>
                  <a:lnTo>
                    <a:pt x="70056" y="254131"/>
                  </a:lnTo>
                  <a:lnTo>
                    <a:pt x="49405" y="293147"/>
                  </a:lnTo>
                  <a:lnTo>
                    <a:pt x="32102" y="334061"/>
                  </a:lnTo>
                  <a:lnTo>
                    <a:pt x="18329" y="376693"/>
                  </a:lnTo>
                  <a:lnTo>
                    <a:pt x="8267" y="420860"/>
                  </a:lnTo>
                  <a:lnTo>
                    <a:pt x="2097" y="466383"/>
                  </a:lnTo>
                  <a:lnTo>
                    <a:pt x="0" y="513080"/>
                  </a:lnTo>
                  <a:lnTo>
                    <a:pt x="0" y="2647696"/>
                  </a:lnTo>
                  <a:lnTo>
                    <a:pt x="2097" y="2694392"/>
                  </a:lnTo>
                  <a:lnTo>
                    <a:pt x="8267" y="2739915"/>
                  </a:lnTo>
                  <a:lnTo>
                    <a:pt x="18329" y="2784082"/>
                  </a:lnTo>
                  <a:lnTo>
                    <a:pt x="32102" y="2826714"/>
                  </a:lnTo>
                  <a:lnTo>
                    <a:pt x="49405" y="2867628"/>
                  </a:lnTo>
                  <a:lnTo>
                    <a:pt x="70056" y="2906644"/>
                  </a:lnTo>
                  <a:lnTo>
                    <a:pt x="93875" y="2943580"/>
                  </a:lnTo>
                  <a:lnTo>
                    <a:pt x="120679" y="2978254"/>
                  </a:lnTo>
                  <a:lnTo>
                    <a:pt x="150288" y="3010487"/>
                  </a:lnTo>
                  <a:lnTo>
                    <a:pt x="182521" y="3040096"/>
                  </a:lnTo>
                  <a:lnTo>
                    <a:pt x="217195" y="3066900"/>
                  </a:lnTo>
                  <a:lnTo>
                    <a:pt x="254131" y="3090719"/>
                  </a:lnTo>
                  <a:lnTo>
                    <a:pt x="293147" y="3111370"/>
                  </a:lnTo>
                  <a:lnTo>
                    <a:pt x="334061" y="3128673"/>
                  </a:lnTo>
                  <a:lnTo>
                    <a:pt x="376693" y="3142446"/>
                  </a:lnTo>
                  <a:lnTo>
                    <a:pt x="420860" y="3152508"/>
                  </a:lnTo>
                  <a:lnTo>
                    <a:pt x="466383" y="3158678"/>
                  </a:lnTo>
                  <a:lnTo>
                    <a:pt x="513079" y="3160776"/>
                  </a:lnTo>
                  <a:lnTo>
                    <a:pt x="2565400" y="3160776"/>
                  </a:lnTo>
                  <a:lnTo>
                    <a:pt x="2612096" y="3158678"/>
                  </a:lnTo>
                  <a:lnTo>
                    <a:pt x="2657619" y="3152508"/>
                  </a:lnTo>
                  <a:lnTo>
                    <a:pt x="2701786" y="3142446"/>
                  </a:lnTo>
                  <a:lnTo>
                    <a:pt x="2744418" y="3128673"/>
                  </a:lnTo>
                  <a:lnTo>
                    <a:pt x="2785332" y="3111370"/>
                  </a:lnTo>
                  <a:lnTo>
                    <a:pt x="2824348" y="3090719"/>
                  </a:lnTo>
                  <a:lnTo>
                    <a:pt x="2861284" y="3066900"/>
                  </a:lnTo>
                  <a:lnTo>
                    <a:pt x="2895958" y="3040096"/>
                  </a:lnTo>
                  <a:lnTo>
                    <a:pt x="2928191" y="3010487"/>
                  </a:lnTo>
                  <a:lnTo>
                    <a:pt x="2957800" y="2978254"/>
                  </a:lnTo>
                  <a:lnTo>
                    <a:pt x="2984604" y="2943580"/>
                  </a:lnTo>
                  <a:lnTo>
                    <a:pt x="3008423" y="2906644"/>
                  </a:lnTo>
                  <a:lnTo>
                    <a:pt x="3029074" y="2867628"/>
                  </a:lnTo>
                  <a:lnTo>
                    <a:pt x="3046377" y="2826714"/>
                  </a:lnTo>
                  <a:lnTo>
                    <a:pt x="3060150" y="2784082"/>
                  </a:lnTo>
                  <a:lnTo>
                    <a:pt x="3070212" y="2739915"/>
                  </a:lnTo>
                  <a:lnTo>
                    <a:pt x="3076382" y="2694392"/>
                  </a:lnTo>
                  <a:lnTo>
                    <a:pt x="3078479" y="2647696"/>
                  </a:lnTo>
                  <a:lnTo>
                    <a:pt x="3078479" y="513080"/>
                  </a:lnTo>
                  <a:lnTo>
                    <a:pt x="3076382" y="466383"/>
                  </a:lnTo>
                  <a:lnTo>
                    <a:pt x="3070212" y="420860"/>
                  </a:lnTo>
                  <a:lnTo>
                    <a:pt x="3060150" y="376693"/>
                  </a:lnTo>
                  <a:lnTo>
                    <a:pt x="3046377" y="334061"/>
                  </a:lnTo>
                  <a:lnTo>
                    <a:pt x="3029074" y="293147"/>
                  </a:lnTo>
                  <a:lnTo>
                    <a:pt x="3008423" y="254131"/>
                  </a:lnTo>
                  <a:lnTo>
                    <a:pt x="2984604" y="217195"/>
                  </a:lnTo>
                  <a:lnTo>
                    <a:pt x="2957800" y="182521"/>
                  </a:lnTo>
                  <a:lnTo>
                    <a:pt x="2928191" y="150288"/>
                  </a:lnTo>
                  <a:lnTo>
                    <a:pt x="2895958" y="120679"/>
                  </a:lnTo>
                  <a:lnTo>
                    <a:pt x="2861284" y="93875"/>
                  </a:lnTo>
                  <a:lnTo>
                    <a:pt x="2824348" y="70056"/>
                  </a:lnTo>
                  <a:lnTo>
                    <a:pt x="2785332" y="49405"/>
                  </a:lnTo>
                  <a:lnTo>
                    <a:pt x="2744418" y="32102"/>
                  </a:lnTo>
                  <a:lnTo>
                    <a:pt x="2701786" y="18329"/>
                  </a:lnTo>
                  <a:lnTo>
                    <a:pt x="2657619" y="8267"/>
                  </a:lnTo>
                  <a:lnTo>
                    <a:pt x="2612096" y="209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73618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80"/>
                  </a:moveTo>
                  <a:lnTo>
                    <a:pt x="2097" y="466383"/>
                  </a:lnTo>
                  <a:lnTo>
                    <a:pt x="8267" y="420860"/>
                  </a:lnTo>
                  <a:lnTo>
                    <a:pt x="18329" y="376693"/>
                  </a:lnTo>
                  <a:lnTo>
                    <a:pt x="32102" y="334061"/>
                  </a:lnTo>
                  <a:lnTo>
                    <a:pt x="49405" y="293147"/>
                  </a:lnTo>
                  <a:lnTo>
                    <a:pt x="70056" y="254131"/>
                  </a:lnTo>
                  <a:lnTo>
                    <a:pt x="93875" y="217195"/>
                  </a:lnTo>
                  <a:lnTo>
                    <a:pt x="120679" y="182521"/>
                  </a:lnTo>
                  <a:lnTo>
                    <a:pt x="150288" y="150288"/>
                  </a:lnTo>
                  <a:lnTo>
                    <a:pt x="182521" y="120679"/>
                  </a:lnTo>
                  <a:lnTo>
                    <a:pt x="217195" y="93875"/>
                  </a:lnTo>
                  <a:lnTo>
                    <a:pt x="254131" y="70056"/>
                  </a:lnTo>
                  <a:lnTo>
                    <a:pt x="293147" y="49405"/>
                  </a:lnTo>
                  <a:lnTo>
                    <a:pt x="334061" y="32102"/>
                  </a:lnTo>
                  <a:lnTo>
                    <a:pt x="376693" y="18329"/>
                  </a:lnTo>
                  <a:lnTo>
                    <a:pt x="420860" y="8267"/>
                  </a:lnTo>
                  <a:lnTo>
                    <a:pt x="466383" y="2097"/>
                  </a:lnTo>
                  <a:lnTo>
                    <a:pt x="513079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79" y="513080"/>
                  </a:lnTo>
                  <a:lnTo>
                    <a:pt x="3078479" y="2647696"/>
                  </a:lnTo>
                  <a:lnTo>
                    <a:pt x="3076382" y="2694392"/>
                  </a:lnTo>
                  <a:lnTo>
                    <a:pt x="3070212" y="2739915"/>
                  </a:lnTo>
                  <a:lnTo>
                    <a:pt x="3060150" y="2784082"/>
                  </a:lnTo>
                  <a:lnTo>
                    <a:pt x="3046377" y="2826714"/>
                  </a:lnTo>
                  <a:lnTo>
                    <a:pt x="3029074" y="2867628"/>
                  </a:lnTo>
                  <a:lnTo>
                    <a:pt x="3008423" y="2906644"/>
                  </a:lnTo>
                  <a:lnTo>
                    <a:pt x="2984604" y="2943580"/>
                  </a:lnTo>
                  <a:lnTo>
                    <a:pt x="2957800" y="2978254"/>
                  </a:lnTo>
                  <a:lnTo>
                    <a:pt x="2928191" y="3010487"/>
                  </a:lnTo>
                  <a:lnTo>
                    <a:pt x="2895958" y="3040096"/>
                  </a:lnTo>
                  <a:lnTo>
                    <a:pt x="2861284" y="3066900"/>
                  </a:lnTo>
                  <a:lnTo>
                    <a:pt x="2824348" y="3090719"/>
                  </a:lnTo>
                  <a:lnTo>
                    <a:pt x="2785332" y="3111370"/>
                  </a:lnTo>
                  <a:lnTo>
                    <a:pt x="2744418" y="3128673"/>
                  </a:lnTo>
                  <a:lnTo>
                    <a:pt x="2701786" y="3142446"/>
                  </a:lnTo>
                  <a:lnTo>
                    <a:pt x="2657619" y="3152508"/>
                  </a:lnTo>
                  <a:lnTo>
                    <a:pt x="2612096" y="3158678"/>
                  </a:lnTo>
                  <a:lnTo>
                    <a:pt x="2565400" y="3160776"/>
                  </a:lnTo>
                  <a:lnTo>
                    <a:pt x="513079" y="3160776"/>
                  </a:lnTo>
                  <a:lnTo>
                    <a:pt x="466383" y="3158678"/>
                  </a:lnTo>
                  <a:lnTo>
                    <a:pt x="420860" y="3152508"/>
                  </a:lnTo>
                  <a:lnTo>
                    <a:pt x="376693" y="3142446"/>
                  </a:lnTo>
                  <a:lnTo>
                    <a:pt x="334061" y="3128673"/>
                  </a:lnTo>
                  <a:lnTo>
                    <a:pt x="293147" y="3111370"/>
                  </a:lnTo>
                  <a:lnTo>
                    <a:pt x="254131" y="3090719"/>
                  </a:lnTo>
                  <a:lnTo>
                    <a:pt x="217195" y="3066900"/>
                  </a:lnTo>
                  <a:lnTo>
                    <a:pt x="182521" y="3040096"/>
                  </a:lnTo>
                  <a:lnTo>
                    <a:pt x="150288" y="3010487"/>
                  </a:lnTo>
                  <a:lnTo>
                    <a:pt x="120679" y="2978254"/>
                  </a:lnTo>
                  <a:lnTo>
                    <a:pt x="93875" y="2943580"/>
                  </a:lnTo>
                  <a:lnTo>
                    <a:pt x="70056" y="2906644"/>
                  </a:lnTo>
                  <a:lnTo>
                    <a:pt x="49405" y="2867628"/>
                  </a:lnTo>
                  <a:lnTo>
                    <a:pt x="32102" y="2826714"/>
                  </a:lnTo>
                  <a:lnTo>
                    <a:pt x="18329" y="2784082"/>
                  </a:lnTo>
                  <a:lnTo>
                    <a:pt x="8267" y="2739915"/>
                  </a:lnTo>
                  <a:lnTo>
                    <a:pt x="2097" y="2694392"/>
                  </a:lnTo>
                  <a:lnTo>
                    <a:pt x="0" y="2647696"/>
                  </a:lnTo>
                  <a:lnTo>
                    <a:pt x="0" y="513080"/>
                  </a:lnTo>
                  <a:close/>
                </a:path>
              </a:pathLst>
            </a:custGeom>
            <a:ln w="32004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811267" y="2662427"/>
            <a:ext cx="2569845" cy="2018030"/>
          </a:xfrm>
          <a:custGeom>
            <a:avLst/>
            <a:gdLst/>
            <a:ahLst/>
            <a:cxnLst/>
            <a:rect l="l" t="t" r="r" b="b"/>
            <a:pathLst>
              <a:path w="2569845" h="2018029">
                <a:moveTo>
                  <a:pt x="2233167" y="0"/>
                </a:moveTo>
                <a:lnTo>
                  <a:pt x="336296" y="0"/>
                </a:lnTo>
                <a:lnTo>
                  <a:pt x="290674" y="3071"/>
                </a:lnTo>
                <a:lnTo>
                  <a:pt x="246915" y="12016"/>
                </a:lnTo>
                <a:lnTo>
                  <a:pt x="205418" y="26435"/>
                </a:lnTo>
                <a:lnTo>
                  <a:pt x="166586" y="45926"/>
                </a:lnTo>
                <a:lnTo>
                  <a:pt x="130819" y="70088"/>
                </a:lnTo>
                <a:lnTo>
                  <a:pt x="98520" y="98520"/>
                </a:lnTo>
                <a:lnTo>
                  <a:pt x="70088" y="130819"/>
                </a:lnTo>
                <a:lnTo>
                  <a:pt x="45926" y="166586"/>
                </a:lnTo>
                <a:lnTo>
                  <a:pt x="26435" y="205418"/>
                </a:lnTo>
                <a:lnTo>
                  <a:pt x="12016" y="246915"/>
                </a:lnTo>
                <a:lnTo>
                  <a:pt x="3071" y="290674"/>
                </a:lnTo>
                <a:lnTo>
                  <a:pt x="0" y="336296"/>
                </a:lnTo>
                <a:lnTo>
                  <a:pt x="0" y="1681480"/>
                </a:lnTo>
                <a:lnTo>
                  <a:pt x="3071" y="1727101"/>
                </a:lnTo>
                <a:lnTo>
                  <a:pt x="12016" y="1770860"/>
                </a:lnTo>
                <a:lnTo>
                  <a:pt x="26435" y="1812357"/>
                </a:lnTo>
                <a:lnTo>
                  <a:pt x="45926" y="1851189"/>
                </a:lnTo>
                <a:lnTo>
                  <a:pt x="70088" y="1886956"/>
                </a:lnTo>
                <a:lnTo>
                  <a:pt x="98520" y="1919255"/>
                </a:lnTo>
                <a:lnTo>
                  <a:pt x="130819" y="1947687"/>
                </a:lnTo>
                <a:lnTo>
                  <a:pt x="166586" y="1971849"/>
                </a:lnTo>
                <a:lnTo>
                  <a:pt x="205418" y="1991340"/>
                </a:lnTo>
                <a:lnTo>
                  <a:pt x="246915" y="2005759"/>
                </a:lnTo>
                <a:lnTo>
                  <a:pt x="290674" y="2014704"/>
                </a:lnTo>
                <a:lnTo>
                  <a:pt x="336296" y="2017776"/>
                </a:lnTo>
                <a:lnTo>
                  <a:pt x="2233167" y="2017776"/>
                </a:lnTo>
                <a:lnTo>
                  <a:pt x="2278789" y="2014704"/>
                </a:lnTo>
                <a:lnTo>
                  <a:pt x="2322548" y="2005759"/>
                </a:lnTo>
                <a:lnTo>
                  <a:pt x="2364045" y="1991340"/>
                </a:lnTo>
                <a:lnTo>
                  <a:pt x="2402877" y="1971849"/>
                </a:lnTo>
                <a:lnTo>
                  <a:pt x="2438644" y="1947687"/>
                </a:lnTo>
                <a:lnTo>
                  <a:pt x="2470943" y="1919255"/>
                </a:lnTo>
                <a:lnTo>
                  <a:pt x="2499375" y="1886956"/>
                </a:lnTo>
                <a:lnTo>
                  <a:pt x="2523537" y="1851189"/>
                </a:lnTo>
                <a:lnTo>
                  <a:pt x="2543028" y="1812357"/>
                </a:lnTo>
                <a:lnTo>
                  <a:pt x="2557447" y="1770860"/>
                </a:lnTo>
                <a:lnTo>
                  <a:pt x="2566392" y="1727101"/>
                </a:lnTo>
                <a:lnTo>
                  <a:pt x="2569464" y="1681480"/>
                </a:lnTo>
                <a:lnTo>
                  <a:pt x="2569464" y="336296"/>
                </a:lnTo>
                <a:lnTo>
                  <a:pt x="2566392" y="290674"/>
                </a:lnTo>
                <a:lnTo>
                  <a:pt x="2557447" y="246915"/>
                </a:lnTo>
                <a:lnTo>
                  <a:pt x="2543028" y="205418"/>
                </a:lnTo>
                <a:lnTo>
                  <a:pt x="2523537" y="166586"/>
                </a:lnTo>
                <a:lnTo>
                  <a:pt x="2499375" y="130819"/>
                </a:lnTo>
                <a:lnTo>
                  <a:pt x="2470943" y="98520"/>
                </a:lnTo>
                <a:lnTo>
                  <a:pt x="2438644" y="70088"/>
                </a:lnTo>
                <a:lnTo>
                  <a:pt x="2402877" y="45926"/>
                </a:lnTo>
                <a:lnTo>
                  <a:pt x="2364045" y="26435"/>
                </a:lnTo>
                <a:lnTo>
                  <a:pt x="2322548" y="12016"/>
                </a:lnTo>
                <a:lnTo>
                  <a:pt x="2278789" y="3071"/>
                </a:lnTo>
                <a:lnTo>
                  <a:pt x="2233167" y="0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22792" y="2662427"/>
            <a:ext cx="2567940" cy="2018030"/>
          </a:xfrm>
          <a:custGeom>
            <a:avLst/>
            <a:gdLst/>
            <a:ahLst/>
            <a:cxnLst/>
            <a:rect l="l" t="t" r="r" b="b"/>
            <a:pathLst>
              <a:path w="2567940" h="2018029">
                <a:moveTo>
                  <a:pt x="2231643" y="0"/>
                </a:moveTo>
                <a:lnTo>
                  <a:pt x="336296" y="0"/>
                </a:lnTo>
                <a:lnTo>
                  <a:pt x="290674" y="3071"/>
                </a:lnTo>
                <a:lnTo>
                  <a:pt x="246915" y="12016"/>
                </a:lnTo>
                <a:lnTo>
                  <a:pt x="205418" y="26435"/>
                </a:lnTo>
                <a:lnTo>
                  <a:pt x="166586" y="45926"/>
                </a:lnTo>
                <a:lnTo>
                  <a:pt x="130819" y="70088"/>
                </a:lnTo>
                <a:lnTo>
                  <a:pt x="98520" y="98520"/>
                </a:lnTo>
                <a:lnTo>
                  <a:pt x="70088" y="130819"/>
                </a:lnTo>
                <a:lnTo>
                  <a:pt x="45926" y="166586"/>
                </a:lnTo>
                <a:lnTo>
                  <a:pt x="26435" y="205418"/>
                </a:lnTo>
                <a:lnTo>
                  <a:pt x="12016" y="246915"/>
                </a:lnTo>
                <a:lnTo>
                  <a:pt x="3071" y="290674"/>
                </a:lnTo>
                <a:lnTo>
                  <a:pt x="0" y="336296"/>
                </a:lnTo>
                <a:lnTo>
                  <a:pt x="0" y="1681480"/>
                </a:lnTo>
                <a:lnTo>
                  <a:pt x="3071" y="1727101"/>
                </a:lnTo>
                <a:lnTo>
                  <a:pt x="12016" y="1770860"/>
                </a:lnTo>
                <a:lnTo>
                  <a:pt x="26435" y="1812357"/>
                </a:lnTo>
                <a:lnTo>
                  <a:pt x="45926" y="1851189"/>
                </a:lnTo>
                <a:lnTo>
                  <a:pt x="70088" y="1886956"/>
                </a:lnTo>
                <a:lnTo>
                  <a:pt x="98520" y="1919255"/>
                </a:lnTo>
                <a:lnTo>
                  <a:pt x="130819" y="1947687"/>
                </a:lnTo>
                <a:lnTo>
                  <a:pt x="166586" y="1971849"/>
                </a:lnTo>
                <a:lnTo>
                  <a:pt x="205418" y="1991340"/>
                </a:lnTo>
                <a:lnTo>
                  <a:pt x="246915" y="2005759"/>
                </a:lnTo>
                <a:lnTo>
                  <a:pt x="290674" y="2014704"/>
                </a:lnTo>
                <a:lnTo>
                  <a:pt x="336296" y="2017776"/>
                </a:lnTo>
                <a:lnTo>
                  <a:pt x="2231643" y="2017776"/>
                </a:lnTo>
                <a:lnTo>
                  <a:pt x="2277265" y="2014704"/>
                </a:lnTo>
                <a:lnTo>
                  <a:pt x="2321024" y="2005759"/>
                </a:lnTo>
                <a:lnTo>
                  <a:pt x="2362521" y="1991340"/>
                </a:lnTo>
                <a:lnTo>
                  <a:pt x="2401353" y="1971849"/>
                </a:lnTo>
                <a:lnTo>
                  <a:pt x="2437120" y="1947687"/>
                </a:lnTo>
                <a:lnTo>
                  <a:pt x="2469419" y="1919255"/>
                </a:lnTo>
                <a:lnTo>
                  <a:pt x="2497851" y="1886956"/>
                </a:lnTo>
                <a:lnTo>
                  <a:pt x="2522013" y="1851189"/>
                </a:lnTo>
                <a:lnTo>
                  <a:pt x="2541504" y="1812357"/>
                </a:lnTo>
                <a:lnTo>
                  <a:pt x="2555923" y="1770860"/>
                </a:lnTo>
                <a:lnTo>
                  <a:pt x="2564868" y="1727101"/>
                </a:lnTo>
                <a:lnTo>
                  <a:pt x="2567939" y="1681480"/>
                </a:lnTo>
                <a:lnTo>
                  <a:pt x="2567939" y="336296"/>
                </a:lnTo>
                <a:lnTo>
                  <a:pt x="2564868" y="290674"/>
                </a:lnTo>
                <a:lnTo>
                  <a:pt x="2555923" y="246915"/>
                </a:lnTo>
                <a:lnTo>
                  <a:pt x="2541504" y="205418"/>
                </a:lnTo>
                <a:lnTo>
                  <a:pt x="2522013" y="166586"/>
                </a:lnTo>
                <a:lnTo>
                  <a:pt x="2497851" y="130819"/>
                </a:lnTo>
                <a:lnTo>
                  <a:pt x="2469419" y="98520"/>
                </a:lnTo>
                <a:lnTo>
                  <a:pt x="2437120" y="70088"/>
                </a:lnTo>
                <a:lnTo>
                  <a:pt x="2401353" y="45926"/>
                </a:lnTo>
                <a:lnTo>
                  <a:pt x="2362521" y="26435"/>
                </a:lnTo>
                <a:lnTo>
                  <a:pt x="2321024" y="12016"/>
                </a:lnTo>
                <a:lnTo>
                  <a:pt x="2277265" y="3071"/>
                </a:lnTo>
                <a:lnTo>
                  <a:pt x="2231643" y="0"/>
                </a:lnTo>
                <a:close/>
              </a:path>
            </a:pathLst>
          </a:custGeom>
          <a:solidFill>
            <a:srgbClr val="A39DC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5284" y="1959864"/>
            <a:ext cx="158940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66504" y="1964435"/>
            <a:ext cx="132676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5000" y="3174492"/>
            <a:ext cx="784860" cy="934211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261616" y="4945379"/>
            <a:ext cx="3892550" cy="934719"/>
            <a:chOff x="2261616" y="4945379"/>
            <a:chExt cx="3892550" cy="934719"/>
          </a:xfrm>
        </p:grpSpPr>
        <p:sp>
          <p:nvSpPr>
            <p:cNvPr id="21" name="object 21"/>
            <p:cNvSpPr/>
            <p:nvPr/>
          </p:nvSpPr>
          <p:spPr>
            <a:xfrm>
              <a:off x="2261616" y="4945379"/>
              <a:ext cx="3892550" cy="934719"/>
            </a:xfrm>
            <a:custGeom>
              <a:avLst/>
              <a:gdLst/>
              <a:ahLst/>
              <a:cxnLst/>
              <a:rect l="l" t="t" r="r" b="b"/>
              <a:pathLst>
                <a:path w="3892550" h="934720">
                  <a:moveTo>
                    <a:pt x="38100" y="705231"/>
                  </a:moveTo>
                  <a:lnTo>
                    <a:pt x="36601" y="697788"/>
                  </a:lnTo>
                  <a:lnTo>
                    <a:pt x="32524" y="691730"/>
                  </a:lnTo>
                  <a:lnTo>
                    <a:pt x="26466" y="687641"/>
                  </a:lnTo>
                  <a:lnTo>
                    <a:pt x="19050" y="686142"/>
                  </a:lnTo>
                  <a:lnTo>
                    <a:pt x="11620" y="687641"/>
                  </a:lnTo>
                  <a:lnTo>
                    <a:pt x="5562" y="691730"/>
                  </a:lnTo>
                  <a:lnTo>
                    <a:pt x="1485" y="697788"/>
                  </a:lnTo>
                  <a:lnTo>
                    <a:pt x="0" y="705192"/>
                  </a:lnTo>
                  <a:lnTo>
                    <a:pt x="1485" y="712647"/>
                  </a:lnTo>
                  <a:lnTo>
                    <a:pt x="5562" y="718705"/>
                  </a:lnTo>
                  <a:lnTo>
                    <a:pt x="11620" y="722795"/>
                  </a:lnTo>
                  <a:lnTo>
                    <a:pt x="19050" y="724281"/>
                  </a:lnTo>
                  <a:lnTo>
                    <a:pt x="26466" y="722795"/>
                  </a:lnTo>
                  <a:lnTo>
                    <a:pt x="32524" y="718705"/>
                  </a:lnTo>
                  <a:lnTo>
                    <a:pt x="36601" y="712647"/>
                  </a:lnTo>
                  <a:lnTo>
                    <a:pt x="38100" y="705231"/>
                  </a:lnTo>
                  <a:close/>
                </a:path>
                <a:path w="3892550" h="934720">
                  <a:moveTo>
                    <a:pt x="38100" y="628904"/>
                  </a:moveTo>
                  <a:lnTo>
                    <a:pt x="36601" y="621538"/>
                  </a:lnTo>
                  <a:lnTo>
                    <a:pt x="32524" y="615480"/>
                  </a:lnTo>
                  <a:lnTo>
                    <a:pt x="26466" y="611378"/>
                  </a:lnTo>
                  <a:lnTo>
                    <a:pt x="19050" y="609854"/>
                  </a:lnTo>
                  <a:lnTo>
                    <a:pt x="11620" y="611378"/>
                  </a:lnTo>
                  <a:lnTo>
                    <a:pt x="5562" y="615480"/>
                  </a:lnTo>
                  <a:lnTo>
                    <a:pt x="1485" y="621538"/>
                  </a:lnTo>
                  <a:lnTo>
                    <a:pt x="0" y="628904"/>
                  </a:lnTo>
                  <a:lnTo>
                    <a:pt x="0" y="629031"/>
                  </a:lnTo>
                  <a:lnTo>
                    <a:pt x="1485" y="636460"/>
                  </a:lnTo>
                  <a:lnTo>
                    <a:pt x="5562" y="642493"/>
                  </a:lnTo>
                  <a:lnTo>
                    <a:pt x="11620" y="646557"/>
                  </a:lnTo>
                  <a:lnTo>
                    <a:pt x="19050" y="648042"/>
                  </a:lnTo>
                  <a:lnTo>
                    <a:pt x="26466" y="646557"/>
                  </a:lnTo>
                  <a:lnTo>
                    <a:pt x="32524" y="642493"/>
                  </a:lnTo>
                  <a:lnTo>
                    <a:pt x="36601" y="636460"/>
                  </a:lnTo>
                  <a:lnTo>
                    <a:pt x="38100" y="629031"/>
                  </a:lnTo>
                  <a:lnTo>
                    <a:pt x="38100" y="628904"/>
                  </a:lnTo>
                  <a:close/>
                </a:path>
                <a:path w="3892550" h="934720">
                  <a:moveTo>
                    <a:pt x="38100" y="552704"/>
                  </a:moveTo>
                  <a:lnTo>
                    <a:pt x="36601" y="545287"/>
                  </a:lnTo>
                  <a:lnTo>
                    <a:pt x="32524" y="539229"/>
                  </a:lnTo>
                  <a:lnTo>
                    <a:pt x="26466" y="535152"/>
                  </a:lnTo>
                  <a:lnTo>
                    <a:pt x="19050" y="533654"/>
                  </a:lnTo>
                  <a:lnTo>
                    <a:pt x="11620" y="535152"/>
                  </a:lnTo>
                  <a:lnTo>
                    <a:pt x="5562" y="539229"/>
                  </a:lnTo>
                  <a:lnTo>
                    <a:pt x="1485" y="545287"/>
                  </a:lnTo>
                  <a:lnTo>
                    <a:pt x="0" y="552704"/>
                  </a:lnTo>
                  <a:lnTo>
                    <a:pt x="1485" y="560133"/>
                  </a:lnTo>
                  <a:lnTo>
                    <a:pt x="5562" y="566191"/>
                  </a:lnTo>
                  <a:lnTo>
                    <a:pt x="11620" y="570268"/>
                  </a:lnTo>
                  <a:lnTo>
                    <a:pt x="19050" y="571754"/>
                  </a:lnTo>
                  <a:lnTo>
                    <a:pt x="26466" y="570268"/>
                  </a:lnTo>
                  <a:lnTo>
                    <a:pt x="32524" y="566191"/>
                  </a:lnTo>
                  <a:lnTo>
                    <a:pt x="36601" y="560133"/>
                  </a:lnTo>
                  <a:lnTo>
                    <a:pt x="38100" y="552704"/>
                  </a:lnTo>
                  <a:close/>
                </a:path>
                <a:path w="3892550" h="934720">
                  <a:moveTo>
                    <a:pt x="38100" y="476504"/>
                  </a:moveTo>
                  <a:lnTo>
                    <a:pt x="36601" y="469087"/>
                  </a:lnTo>
                  <a:lnTo>
                    <a:pt x="32524" y="463029"/>
                  </a:lnTo>
                  <a:lnTo>
                    <a:pt x="26466" y="458952"/>
                  </a:lnTo>
                  <a:lnTo>
                    <a:pt x="19050" y="457454"/>
                  </a:lnTo>
                  <a:lnTo>
                    <a:pt x="11620" y="458952"/>
                  </a:lnTo>
                  <a:lnTo>
                    <a:pt x="5562" y="463029"/>
                  </a:lnTo>
                  <a:lnTo>
                    <a:pt x="1485" y="469087"/>
                  </a:lnTo>
                  <a:lnTo>
                    <a:pt x="0" y="476504"/>
                  </a:lnTo>
                  <a:lnTo>
                    <a:pt x="1485" y="483933"/>
                  </a:lnTo>
                  <a:lnTo>
                    <a:pt x="5562" y="489991"/>
                  </a:lnTo>
                  <a:lnTo>
                    <a:pt x="11620" y="494068"/>
                  </a:lnTo>
                  <a:lnTo>
                    <a:pt x="19050" y="495554"/>
                  </a:lnTo>
                  <a:lnTo>
                    <a:pt x="26466" y="494068"/>
                  </a:lnTo>
                  <a:lnTo>
                    <a:pt x="32524" y="489991"/>
                  </a:lnTo>
                  <a:lnTo>
                    <a:pt x="36601" y="483933"/>
                  </a:lnTo>
                  <a:lnTo>
                    <a:pt x="38100" y="476504"/>
                  </a:lnTo>
                  <a:close/>
                </a:path>
                <a:path w="3892550" h="934720">
                  <a:moveTo>
                    <a:pt x="38100" y="400304"/>
                  </a:moveTo>
                  <a:lnTo>
                    <a:pt x="36601" y="392887"/>
                  </a:lnTo>
                  <a:lnTo>
                    <a:pt x="32524" y="386829"/>
                  </a:lnTo>
                  <a:lnTo>
                    <a:pt x="26466" y="382752"/>
                  </a:lnTo>
                  <a:lnTo>
                    <a:pt x="19050" y="381254"/>
                  </a:lnTo>
                  <a:lnTo>
                    <a:pt x="11620" y="382752"/>
                  </a:lnTo>
                  <a:lnTo>
                    <a:pt x="5562" y="386829"/>
                  </a:lnTo>
                  <a:lnTo>
                    <a:pt x="1485" y="392887"/>
                  </a:lnTo>
                  <a:lnTo>
                    <a:pt x="0" y="400304"/>
                  </a:lnTo>
                  <a:lnTo>
                    <a:pt x="1485" y="407733"/>
                  </a:lnTo>
                  <a:lnTo>
                    <a:pt x="5562" y="413791"/>
                  </a:lnTo>
                  <a:lnTo>
                    <a:pt x="11620" y="417868"/>
                  </a:lnTo>
                  <a:lnTo>
                    <a:pt x="19050" y="419354"/>
                  </a:lnTo>
                  <a:lnTo>
                    <a:pt x="26466" y="417868"/>
                  </a:lnTo>
                  <a:lnTo>
                    <a:pt x="32524" y="413791"/>
                  </a:lnTo>
                  <a:lnTo>
                    <a:pt x="36601" y="407733"/>
                  </a:lnTo>
                  <a:lnTo>
                    <a:pt x="38100" y="400304"/>
                  </a:lnTo>
                  <a:close/>
                </a:path>
                <a:path w="3892550" h="934720">
                  <a:moveTo>
                    <a:pt x="38100" y="323977"/>
                  </a:moveTo>
                  <a:lnTo>
                    <a:pt x="36601" y="316560"/>
                  </a:lnTo>
                  <a:lnTo>
                    <a:pt x="32524" y="310502"/>
                  </a:lnTo>
                  <a:lnTo>
                    <a:pt x="26466" y="306425"/>
                  </a:lnTo>
                  <a:lnTo>
                    <a:pt x="19050" y="304927"/>
                  </a:lnTo>
                  <a:lnTo>
                    <a:pt x="11620" y="306425"/>
                  </a:lnTo>
                  <a:lnTo>
                    <a:pt x="5562" y="310502"/>
                  </a:lnTo>
                  <a:lnTo>
                    <a:pt x="1485" y="316560"/>
                  </a:lnTo>
                  <a:lnTo>
                    <a:pt x="0" y="323977"/>
                  </a:lnTo>
                  <a:lnTo>
                    <a:pt x="0" y="324104"/>
                  </a:lnTo>
                  <a:lnTo>
                    <a:pt x="1485" y="331482"/>
                  </a:lnTo>
                  <a:lnTo>
                    <a:pt x="5562" y="337540"/>
                  </a:lnTo>
                  <a:lnTo>
                    <a:pt x="11620" y="341642"/>
                  </a:lnTo>
                  <a:lnTo>
                    <a:pt x="19050" y="343154"/>
                  </a:lnTo>
                  <a:lnTo>
                    <a:pt x="26466" y="341642"/>
                  </a:lnTo>
                  <a:lnTo>
                    <a:pt x="32524" y="337540"/>
                  </a:lnTo>
                  <a:lnTo>
                    <a:pt x="36601" y="331482"/>
                  </a:lnTo>
                  <a:lnTo>
                    <a:pt x="38100" y="324104"/>
                  </a:lnTo>
                  <a:lnTo>
                    <a:pt x="38100" y="323977"/>
                  </a:lnTo>
                  <a:close/>
                </a:path>
                <a:path w="3892550" h="934720">
                  <a:moveTo>
                    <a:pt x="38100" y="247777"/>
                  </a:moveTo>
                  <a:lnTo>
                    <a:pt x="36601" y="240360"/>
                  </a:lnTo>
                  <a:lnTo>
                    <a:pt x="32524" y="234302"/>
                  </a:lnTo>
                  <a:lnTo>
                    <a:pt x="26466" y="230225"/>
                  </a:lnTo>
                  <a:lnTo>
                    <a:pt x="19050" y="228727"/>
                  </a:lnTo>
                  <a:lnTo>
                    <a:pt x="11620" y="230225"/>
                  </a:lnTo>
                  <a:lnTo>
                    <a:pt x="5562" y="234302"/>
                  </a:lnTo>
                  <a:lnTo>
                    <a:pt x="1485" y="240360"/>
                  </a:lnTo>
                  <a:lnTo>
                    <a:pt x="0" y="247777"/>
                  </a:lnTo>
                  <a:lnTo>
                    <a:pt x="1485" y="255206"/>
                  </a:lnTo>
                  <a:lnTo>
                    <a:pt x="5562" y="261264"/>
                  </a:lnTo>
                  <a:lnTo>
                    <a:pt x="11620" y="265341"/>
                  </a:lnTo>
                  <a:lnTo>
                    <a:pt x="19050" y="266827"/>
                  </a:lnTo>
                  <a:lnTo>
                    <a:pt x="26466" y="265341"/>
                  </a:lnTo>
                  <a:lnTo>
                    <a:pt x="32524" y="261264"/>
                  </a:lnTo>
                  <a:lnTo>
                    <a:pt x="36601" y="255206"/>
                  </a:lnTo>
                  <a:lnTo>
                    <a:pt x="38100" y="247777"/>
                  </a:lnTo>
                  <a:close/>
                </a:path>
                <a:path w="3892550" h="934720">
                  <a:moveTo>
                    <a:pt x="38100" y="171577"/>
                  </a:moveTo>
                  <a:lnTo>
                    <a:pt x="36601" y="164160"/>
                  </a:lnTo>
                  <a:lnTo>
                    <a:pt x="32524" y="158102"/>
                  </a:lnTo>
                  <a:lnTo>
                    <a:pt x="26466" y="154025"/>
                  </a:lnTo>
                  <a:lnTo>
                    <a:pt x="19050" y="152527"/>
                  </a:lnTo>
                  <a:lnTo>
                    <a:pt x="11620" y="154025"/>
                  </a:lnTo>
                  <a:lnTo>
                    <a:pt x="5562" y="158102"/>
                  </a:lnTo>
                  <a:lnTo>
                    <a:pt x="1485" y="164160"/>
                  </a:lnTo>
                  <a:lnTo>
                    <a:pt x="0" y="171577"/>
                  </a:lnTo>
                  <a:lnTo>
                    <a:pt x="1485" y="179006"/>
                  </a:lnTo>
                  <a:lnTo>
                    <a:pt x="5562" y="185064"/>
                  </a:lnTo>
                  <a:lnTo>
                    <a:pt x="11620" y="189141"/>
                  </a:lnTo>
                  <a:lnTo>
                    <a:pt x="19050" y="190627"/>
                  </a:lnTo>
                  <a:lnTo>
                    <a:pt x="26466" y="189141"/>
                  </a:lnTo>
                  <a:lnTo>
                    <a:pt x="32524" y="185064"/>
                  </a:lnTo>
                  <a:lnTo>
                    <a:pt x="36601" y="179006"/>
                  </a:lnTo>
                  <a:lnTo>
                    <a:pt x="38100" y="171577"/>
                  </a:lnTo>
                  <a:close/>
                </a:path>
                <a:path w="3892550" h="934720">
                  <a:moveTo>
                    <a:pt x="38100" y="95250"/>
                  </a:moveTo>
                  <a:lnTo>
                    <a:pt x="36601" y="87833"/>
                  </a:lnTo>
                  <a:lnTo>
                    <a:pt x="32524" y="81775"/>
                  </a:lnTo>
                  <a:lnTo>
                    <a:pt x="26466" y="77698"/>
                  </a:lnTo>
                  <a:lnTo>
                    <a:pt x="19050" y="76200"/>
                  </a:lnTo>
                  <a:lnTo>
                    <a:pt x="11620" y="77698"/>
                  </a:lnTo>
                  <a:lnTo>
                    <a:pt x="5562" y="81775"/>
                  </a:lnTo>
                  <a:lnTo>
                    <a:pt x="1485" y="87833"/>
                  </a:lnTo>
                  <a:lnTo>
                    <a:pt x="0" y="95250"/>
                  </a:lnTo>
                  <a:lnTo>
                    <a:pt x="0" y="95377"/>
                  </a:lnTo>
                  <a:lnTo>
                    <a:pt x="1485" y="102755"/>
                  </a:lnTo>
                  <a:lnTo>
                    <a:pt x="5562" y="108813"/>
                  </a:lnTo>
                  <a:lnTo>
                    <a:pt x="11620" y="112915"/>
                  </a:lnTo>
                  <a:lnTo>
                    <a:pt x="19050" y="114427"/>
                  </a:lnTo>
                  <a:lnTo>
                    <a:pt x="26466" y="112915"/>
                  </a:lnTo>
                  <a:lnTo>
                    <a:pt x="32524" y="108813"/>
                  </a:lnTo>
                  <a:lnTo>
                    <a:pt x="36601" y="102755"/>
                  </a:lnTo>
                  <a:lnTo>
                    <a:pt x="38100" y="95377"/>
                  </a:lnTo>
                  <a:lnTo>
                    <a:pt x="38100" y="95250"/>
                  </a:lnTo>
                  <a:close/>
                </a:path>
                <a:path w="3892550" h="934720">
                  <a:moveTo>
                    <a:pt x="38100" y="19050"/>
                  </a:moveTo>
                  <a:lnTo>
                    <a:pt x="36601" y="11633"/>
                  </a:lnTo>
                  <a:lnTo>
                    <a:pt x="32524" y="5575"/>
                  </a:lnTo>
                  <a:lnTo>
                    <a:pt x="26466" y="1498"/>
                  </a:lnTo>
                  <a:lnTo>
                    <a:pt x="19050" y="0"/>
                  </a:lnTo>
                  <a:lnTo>
                    <a:pt x="11620" y="1498"/>
                  </a:lnTo>
                  <a:lnTo>
                    <a:pt x="5562" y="5575"/>
                  </a:lnTo>
                  <a:lnTo>
                    <a:pt x="1485" y="11633"/>
                  </a:lnTo>
                  <a:lnTo>
                    <a:pt x="0" y="19050"/>
                  </a:lnTo>
                  <a:lnTo>
                    <a:pt x="1485" y="26479"/>
                  </a:lnTo>
                  <a:lnTo>
                    <a:pt x="5562" y="32537"/>
                  </a:lnTo>
                  <a:lnTo>
                    <a:pt x="11620" y="36614"/>
                  </a:lnTo>
                  <a:lnTo>
                    <a:pt x="19050" y="38100"/>
                  </a:lnTo>
                  <a:lnTo>
                    <a:pt x="26466" y="36614"/>
                  </a:lnTo>
                  <a:lnTo>
                    <a:pt x="32524" y="32537"/>
                  </a:lnTo>
                  <a:lnTo>
                    <a:pt x="36601" y="26479"/>
                  </a:lnTo>
                  <a:lnTo>
                    <a:pt x="38100" y="19050"/>
                  </a:lnTo>
                  <a:close/>
                </a:path>
                <a:path w="3892550" h="934720">
                  <a:moveTo>
                    <a:pt x="47498" y="772083"/>
                  </a:moveTo>
                  <a:lnTo>
                    <a:pt x="45999" y="764679"/>
                  </a:lnTo>
                  <a:lnTo>
                    <a:pt x="41922" y="758621"/>
                  </a:lnTo>
                  <a:lnTo>
                    <a:pt x="35864" y="754532"/>
                  </a:lnTo>
                  <a:lnTo>
                    <a:pt x="28448" y="753033"/>
                  </a:lnTo>
                  <a:lnTo>
                    <a:pt x="21018" y="754532"/>
                  </a:lnTo>
                  <a:lnTo>
                    <a:pt x="14960" y="758621"/>
                  </a:lnTo>
                  <a:lnTo>
                    <a:pt x="10883" y="764679"/>
                  </a:lnTo>
                  <a:lnTo>
                    <a:pt x="9398" y="772083"/>
                  </a:lnTo>
                  <a:lnTo>
                    <a:pt x="10883" y="779513"/>
                  </a:lnTo>
                  <a:lnTo>
                    <a:pt x="14960" y="785558"/>
                  </a:lnTo>
                  <a:lnTo>
                    <a:pt x="21018" y="789647"/>
                  </a:lnTo>
                  <a:lnTo>
                    <a:pt x="28448" y="791133"/>
                  </a:lnTo>
                  <a:lnTo>
                    <a:pt x="35864" y="789647"/>
                  </a:lnTo>
                  <a:lnTo>
                    <a:pt x="41922" y="785558"/>
                  </a:lnTo>
                  <a:lnTo>
                    <a:pt x="45999" y="779513"/>
                  </a:lnTo>
                  <a:lnTo>
                    <a:pt x="47498" y="772083"/>
                  </a:lnTo>
                  <a:close/>
                </a:path>
                <a:path w="3892550" h="934720">
                  <a:moveTo>
                    <a:pt x="123698" y="772083"/>
                  </a:moveTo>
                  <a:lnTo>
                    <a:pt x="122199" y="764679"/>
                  </a:lnTo>
                  <a:lnTo>
                    <a:pt x="118122" y="758621"/>
                  </a:lnTo>
                  <a:lnTo>
                    <a:pt x="112064" y="754532"/>
                  </a:lnTo>
                  <a:lnTo>
                    <a:pt x="104648" y="753033"/>
                  </a:lnTo>
                  <a:lnTo>
                    <a:pt x="97218" y="754532"/>
                  </a:lnTo>
                  <a:lnTo>
                    <a:pt x="91160" y="758621"/>
                  </a:lnTo>
                  <a:lnTo>
                    <a:pt x="87083" y="764679"/>
                  </a:lnTo>
                  <a:lnTo>
                    <a:pt x="85598" y="772083"/>
                  </a:lnTo>
                  <a:lnTo>
                    <a:pt x="87083" y="779513"/>
                  </a:lnTo>
                  <a:lnTo>
                    <a:pt x="91160" y="785558"/>
                  </a:lnTo>
                  <a:lnTo>
                    <a:pt x="97218" y="789647"/>
                  </a:lnTo>
                  <a:lnTo>
                    <a:pt x="104648" y="791133"/>
                  </a:lnTo>
                  <a:lnTo>
                    <a:pt x="112064" y="789647"/>
                  </a:lnTo>
                  <a:lnTo>
                    <a:pt x="118122" y="785558"/>
                  </a:lnTo>
                  <a:lnTo>
                    <a:pt x="122199" y="779513"/>
                  </a:lnTo>
                  <a:lnTo>
                    <a:pt x="123698" y="772083"/>
                  </a:lnTo>
                  <a:close/>
                </a:path>
                <a:path w="3892550" h="934720">
                  <a:moveTo>
                    <a:pt x="199898" y="772083"/>
                  </a:moveTo>
                  <a:lnTo>
                    <a:pt x="198399" y="764679"/>
                  </a:lnTo>
                  <a:lnTo>
                    <a:pt x="194322" y="758621"/>
                  </a:lnTo>
                  <a:lnTo>
                    <a:pt x="188264" y="754532"/>
                  </a:lnTo>
                  <a:lnTo>
                    <a:pt x="180848" y="753033"/>
                  </a:lnTo>
                  <a:lnTo>
                    <a:pt x="173418" y="754532"/>
                  </a:lnTo>
                  <a:lnTo>
                    <a:pt x="167360" y="758621"/>
                  </a:lnTo>
                  <a:lnTo>
                    <a:pt x="163283" y="764679"/>
                  </a:lnTo>
                  <a:lnTo>
                    <a:pt x="161798" y="772083"/>
                  </a:lnTo>
                  <a:lnTo>
                    <a:pt x="163283" y="779513"/>
                  </a:lnTo>
                  <a:lnTo>
                    <a:pt x="167360" y="785558"/>
                  </a:lnTo>
                  <a:lnTo>
                    <a:pt x="173418" y="789647"/>
                  </a:lnTo>
                  <a:lnTo>
                    <a:pt x="180848" y="791133"/>
                  </a:lnTo>
                  <a:lnTo>
                    <a:pt x="188264" y="789647"/>
                  </a:lnTo>
                  <a:lnTo>
                    <a:pt x="194322" y="785558"/>
                  </a:lnTo>
                  <a:lnTo>
                    <a:pt x="198399" y="779513"/>
                  </a:lnTo>
                  <a:lnTo>
                    <a:pt x="199898" y="772083"/>
                  </a:lnTo>
                  <a:close/>
                </a:path>
                <a:path w="3892550" h="934720">
                  <a:moveTo>
                    <a:pt x="276225" y="772083"/>
                  </a:moveTo>
                  <a:lnTo>
                    <a:pt x="274726" y="764679"/>
                  </a:lnTo>
                  <a:lnTo>
                    <a:pt x="270649" y="758621"/>
                  </a:lnTo>
                  <a:lnTo>
                    <a:pt x="264591" y="754532"/>
                  </a:lnTo>
                  <a:lnTo>
                    <a:pt x="257175" y="753033"/>
                  </a:lnTo>
                  <a:lnTo>
                    <a:pt x="257048" y="753033"/>
                  </a:lnTo>
                  <a:lnTo>
                    <a:pt x="249669" y="754532"/>
                  </a:lnTo>
                  <a:lnTo>
                    <a:pt x="243611" y="758621"/>
                  </a:lnTo>
                  <a:lnTo>
                    <a:pt x="239509" y="764679"/>
                  </a:lnTo>
                  <a:lnTo>
                    <a:pt x="237998" y="772083"/>
                  </a:lnTo>
                  <a:lnTo>
                    <a:pt x="239509" y="779513"/>
                  </a:lnTo>
                  <a:lnTo>
                    <a:pt x="243611" y="785558"/>
                  </a:lnTo>
                  <a:lnTo>
                    <a:pt x="249669" y="789647"/>
                  </a:lnTo>
                  <a:lnTo>
                    <a:pt x="257048" y="791133"/>
                  </a:lnTo>
                  <a:lnTo>
                    <a:pt x="257175" y="791133"/>
                  </a:lnTo>
                  <a:lnTo>
                    <a:pt x="264591" y="789647"/>
                  </a:lnTo>
                  <a:lnTo>
                    <a:pt x="270649" y="785558"/>
                  </a:lnTo>
                  <a:lnTo>
                    <a:pt x="274726" y="779513"/>
                  </a:lnTo>
                  <a:lnTo>
                    <a:pt x="276225" y="772083"/>
                  </a:lnTo>
                  <a:close/>
                </a:path>
                <a:path w="3892550" h="934720">
                  <a:moveTo>
                    <a:pt x="352425" y="772083"/>
                  </a:moveTo>
                  <a:lnTo>
                    <a:pt x="350926" y="764679"/>
                  </a:lnTo>
                  <a:lnTo>
                    <a:pt x="346849" y="758621"/>
                  </a:lnTo>
                  <a:lnTo>
                    <a:pt x="340791" y="754532"/>
                  </a:lnTo>
                  <a:lnTo>
                    <a:pt x="333375" y="753033"/>
                  </a:lnTo>
                  <a:lnTo>
                    <a:pt x="325945" y="754532"/>
                  </a:lnTo>
                  <a:lnTo>
                    <a:pt x="319887" y="758621"/>
                  </a:lnTo>
                  <a:lnTo>
                    <a:pt x="315810" y="764679"/>
                  </a:lnTo>
                  <a:lnTo>
                    <a:pt x="314325" y="772083"/>
                  </a:lnTo>
                  <a:lnTo>
                    <a:pt x="315810" y="779513"/>
                  </a:lnTo>
                  <a:lnTo>
                    <a:pt x="319887" y="785558"/>
                  </a:lnTo>
                  <a:lnTo>
                    <a:pt x="325945" y="789647"/>
                  </a:lnTo>
                  <a:lnTo>
                    <a:pt x="333375" y="791133"/>
                  </a:lnTo>
                  <a:lnTo>
                    <a:pt x="340791" y="789647"/>
                  </a:lnTo>
                  <a:lnTo>
                    <a:pt x="346849" y="785558"/>
                  </a:lnTo>
                  <a:lnTo>
                    <a:pt x="350926" y="779513"/>
                  </a:lnTo>
                  <a:lnTo>
                    <a:pt x="352425" y="772083"/>
                  </a:lnTo>
                  <a:close/>
                </a:path>
                <a:path w="3892550" h="934720">
                  <a:moveTo>
                    <a:pt x="3416808" y="554736"/>
                  </a:moveTo>
                  <a:lnTo>
                    <a:pt x="371856" y="554736"/>
                  </a:lnTo>
                  <a:lnTo>
                    <a:pt x="371856" y="934212"/>
                  </a:lnTo>
                  <a:lnTo>
                    <a:pt x="3416808" y="934212"/>
                  </a:lnTo>
                  <a:lnTo>
                    <a:pt x="3416808" y="554736"/>
                  </a:lnTo>
                  <a:close/>
                </a:path>
                <a:path w="3892550" h="934720">
                  <a:moveTo>
                    <a:pt x="3478149" y="772083"/>
                  </a:moveTo>
                  <a:lnTo>
                    <a:pt x="3476650" y="764679"/>
                  </a:lnTo>
                  <a:lnTo>
                    <a:pt x="3472573" y="758621"/>
                  </a:lnTo>
                  <a:lnTo>
                    <a:pt x="3466515" y="754532"/>
                  </a:lnTo>
                  <a:lnTo>
                    <a:pt x="3459099" y="753033"/>
                  </a:lnTo>
                  <a:lnTo>
                    <a:pt x="3451669" y="754532"/>
                  </a:lnTo>
                  <a:lnTo>
                    <a:pt x="3445611" y="758621"/>
                  </a:lnTo>
                  <a:lnTo>
                    <a:pt x="3441535" y="764679"/>
                  </a:lnTo>
                  <a:lnTo>
                    <a:pt x="3440049" y="772083"/>
                  </a:lnTo>
                  <a:lnTo>
                    <a:pt x="3441535" y="779513"/>
                  </a:lnTo>
                  <a:lnTo>
                    <a:pt x="3445611" y="785558"/>
                  </a:lnTo>
                  <a:lnTo>
                    <a:pt x="3451669" y="789647"/>
                  </a:lnTo>
                  <a:lnTo>
                    <a:pt x="3459099" y="791133"/>
                  </a:lnTo>
                  <a:lnTo>
                    <a:pt x="3466515" y="789647"/>
                  </a:lnTo>
                  <a:lnTo>
                    <a:pt x="3472573" y="785558"/>
                  </a:lnTo>
                  <a:lnTo>
                    <a:pt x="3476650" y="779513"/>
                  </a:lnTo>
                  <a:lnTo>
                    <a:pt x="3478149" y="772083"/>
                  </a:lnTo>
                  <a:close/>
                </a:path>
                <a:path w="3892550" h="934720">
                  <a:moveTo>
                    <a:pt x="3554476" y="772083"/>
                  </a:moveTo>
                  <a:lnTo>
                    <a:pt x="3552977" y="764679"/>
                  </a:lnTo>
                  <a:lnTo>
                    <a:pt x="3548900" y="758621"/>
                  </a:lnTo>
                  <a:lnTo>
                    <a:pt x="3542842" y="754532"/>
                  </a:lnTo>
                  <a:lnTo>
                    <a:pt x="3535426" y="753033"/>
                  </a:lnTo>
                  <a:lnTo>
                    <a:pt x="3535299" y="753033"/>
                  </a:lnTo>
                  <a:lnTo>
                    <a:pt x="3527920" y="754532"/>
                  </a:lnTo>
                  <a:lnTo>
                    <a:pt x="3521862" y="758621"/>
                  </a:lnTo>
                  <a:lnTo>
                    <a:pt x="3517760" y="764679"/>
                  </a:lnTo>
                  <a:lnTo>
                    <a:pt x="3516249" y="772083"/>
                  </a:lnTo>
                  <a:lnTo>
                    <a:pt x="3517760" y="779513"/>
                  </a:lnTo>
                  <a:lnTo>
                    <a:pt x="3521862" y="785558"/>
                  </a:lnTo>
                  <a:lnTo>
                    <a:pt x="3527920" y="789647"/>
                  </a:lnTo>
                  <a:lnTo>
                    <a:pt x="3535299" y="791133"/>
                  </a:lnTo>
                  <a:lnTo>
                    <a:pt x="3535426" y="791133"/>
                  </a:lnTo>
                  <a:lnTo>
                    <a:pt x="3542842" y="789647"/>
                  </a:lnTo>
                  <a:lnTo>
                    <a:pt x="3548900" y="785558"/>
                  </a:lnTo>
                  <a:lnTo>
                    <a:pt x="3552977" y="779513"/>
                  </a:lnTo>
                  <a:lnTo>
                    <a:pt x="3554476" y="772083"/>
                  </a:lnTo>
                  <a:close/>
                </a:path>
                <a:path w="3892550" h="934720">
                  <a:moveTo>
                    <a:pt x="3630676" y="772083"/>
                  </a:moveTo>
                  <a:lnTo>
                    <a:pt x="3629177" y="764679"/>
                  </a:lnTo>
                  <a:lnTo>
                    <a:pt x="3625100" y="758621"/>
                  </a:lnTo>
                  <a:lnTo>
                    <a:pt x="3619042" y="754532"/>
                  </a:lnTo>
                  <a:lnTo>
                    <a:pt x="3611626" y="753033"/>
                  </a:lnTo>
                  <a:lnTo>
                    <a:pt x="3604196" y="754532"/>
                  </a:lnTo>
                  <a:lnTo>
                    <a:pt x="3598138" y="758621"/>
                  </a:lnTo>
                  <a:lnTo>
                    <a:pt x="3594062" y="764679"/>
                  </a:lnTo>
                  <a:lnTo>
                    <a:pt x="3592576" y="772083"/>
                  </a:lnTo>
                  <a:lnTo>
                    <a:pt x="3594062" y="779513"/>
                  </a:lnTo>
                  <a:lnTo>
                    <a:pt x="3598138" y="785558"/>
                  </a:lnTo>
                  <a:lnTo>
                    <a:pt x="3604196" y="789647"/>
                  </a:lnTo>
                  <a:lnTo>
                    <a:pt x="3611626" y="791133"/>
                  </a:lnTo>
                  <a:lnTo>
                    <a:pt x="3619042" y="789647"/>
                  </a:lnTo>
                  <a:lnTo>
                    <a:pt x="3625100" y="785558"/>
                  </a:lnTo>
                  <a:lnTo>
                    <a:pt x="3629177" y="779513"/>
                  </a:lnTo>
                  <a:lnTo>
                    <a:pt x="3630676" y="772083"/>
                  </a:lnTo>
                  <a:close/>
                </a:path>
                <a:path w="3892550" h="934720">
                  <a:moveTo>
                    <a:pt x="3706876" y="772083"/>
                  </a:moveTo>
                  <a:lnTo>
                    <a:pt x="3705377" y="764679"/>
                  </a:lnTo>
                  <a:lnTo>
                    <a:pt x="3701300" y="758621"/>
                  </a:lnTo>
                  <a:lnTo>
                    <a:pt x="3695242" y="754532"/>
                  </a:lnTo>
                  <a:lnTo>
                    <a:pt x="3687826" y="753033"/>
                  </a:lnTo>
                  <a:lnTo>
                    <a:pt x="3680396" y="754532"/>
                  </a:lnTo>
                  <a:lnTo>
                    <a:pt x="3674338" y="758621"/>
                  </a:lnTo>
                  <a:lnTo>
                    <a:pt x="3670262" y="764679"/>
                  </a:lnTo>
                  <a:lnTo>
                    <a:pt x="3668776" y="772083"/>
                  </a:lnTo>
                  <a:lnTo>
                    <a:pt x="3670262" y="779513"/>
                  </a:lnTo>
                  <a:lnTo>
                    <a:pt x="3674338" y="785558"/>
                  </a:lnTo>
                  <a:lnTo>
                    <a:pt x="3680396" y="789647"/>
                  </a:lnTo>
                  <a:lnTo>
                    <a:pt x="3687826" y="791133"/>
                  </a:lnTo>
                  <a:lnTo>
                    <a:pt x="3695242" y="789647"/>
                  </a:lnTo>
                  <a:lnTo>
                    <a:pt x="3701300" y="785558"/>
                  </a:lnTo>
                  <a:lnTo>
                    <a:pt x="3705377" y="779513"/>
                  </a:lnTo>
                  <a:lnTo>
                    <a:pt x="3706876" y="772083"/>
                  </a:lnTo>
                  <a:close/>
                </a:path>
                <a:path w="3892550" h="934720">
                  <a:moveTo>
                    <a:pt x="3783203" y="772083"/>
                  </a:moveTo>
                  <a:lnTo>
                    <a:pt x="3781679" y="764679"/>
                  </a:lnTo>
                  <a:lnTo>
                    <a:pt x="3777577" y="758621"/>
                  </a:lnTo>
                  <a:lnTo>
                    <a:pt x="3771519" y="754532"/>
                  </a:lnTo>
                  <a:lnTo>
                    <a:pt x="3764153" y="753033"/>
                  </a:lnTo>
                  <a:lnTo>
                    <a:pt x="3764026" y="753033"/>
                  </a:lnTo>
                  <a:lnTo>
                    <a:pt x="3756596" y="754532"/>
                  </a:lnTo>
                  <a:lnTo>
                    <a:pt x="3750538" y="758621"/>
                  </a:lnTo>
                  <a:lnTo>
                    <a:pt x="3746462" y="764679"/>
                  </a:lnTo>
                  <a:lnTo>
                    <a:pt x="3744976" y="772083"/>
                  </a:lnTo>
                  <a:lnTo>
                    <a:pt x="3746462" y="779513"/>
                  </a:lnTo>
                  <a:lnTo>
                    <a:pt x="3750538" y="785558"/>
                  </a:lnTo>
                  <a:lnTo>
                    <a:pt x="3756596" y="789647"/>
                  </a:lnTo>
                  <a:lnTo>
                    <a:pt x="3764026" y="791133"/>
                  </a:lnTo>
                  <a:lnTo>
                    <a:pt x="3764153" y="791133"/>
                  </a:lnTo>
                  <a:lnTo>
                    <a:pt x="3771519" y="789647"/>
                  </a:lnTo>
                  <a:lnTo>
                    <a:pt x="3777577" y="785558"/>
                  </a:lnTo>
                  <a:lnTo>
                    <a:pt x="3781679" y="779513"/>
                  </a:lnTo>
                  <a:lnTo>
                    <a:pt x="3783203" y="772083"/>
                  </a:lnTo>
                  <a:close/>
                </a:path>
                <a:path w="3892550" h="934720">
                  <a:moveTo>
                    <a:pt x="3853942" y="766724"/>
                  </a:moveTo>
                  <a:lnTo>
                    <a:pt x="3852443" y="759282"/>
                  </a:lnTo>
                  <a:lnTo>
                    <a:pt x="3848366" y="753224"/>
                  </a:lnTo>
                  <a:lnTo>
                    <a:pt x="3842308" y="749134"/>
                  </a:lnTo>
                  <a:lnTo>
                    <a:pt x="3834892" y="747636"/>
                  </a:lnTo>
                  <a:lnTo>
                    <a:pt x="3827513" y="749134"/>
                  </a:lnTo>
                  <a:lnTo>
                    <a:pt x="3821455" y="753224"/>
                  </a:lnTo>
                  <a:lnTo>
                    <a:pt x="3817353" y="759282"/>
                  </a:lnTo>
                  <a:lnTo>
                    <a:pt x="3815842" y="766686"/>
                  </a:lnTo>
                  <a:lnTo>
                    <a:pt x="3817353" y="774153"/>
                  </a:lnTo>
                  <a:lnTo>
                    <a:pt x="3821455" y="780199"/>
                  </a:lnTo>
                  <a:lnTo>
                    <a:pt x="3827513" y="784288"/>
                  </a:lnTo>
                  <a:lnTo>
                    <a:pt x="3834892" y="785774"/>
                  </a:lnTo>
                  <a:lnTo>
                    <a:pt x="3842308" y="784288"/>
                  </a:lnTo>
                  <a:lnTo>
                    <a:pt x="3848366" y="780199"/>
                  </a:lnTo>
                  <a:lnTo>
                    <a:pt x="3852443" y="774153"/>
                  </a:lnTo>
                  <a:lnTo>
                    <a:pt x="3853942" y="766724"/>
                  </a:lnTo>
                  <a:close/>
                </a:path>
                <a:path w="3892550" h="934720">
                  <a:moveTo>
                    <a:pt x="3853942" y="690486"/>
                  </a:moveTo>
                  <a:lnTo>
                    <a:pt x="3852443" y="683044"/>
                  </a:lnTo>
                  <a:lnTo>
                    <a:pt x="3848366" y="676986"/>
                  </a:lnTo>
                  <a:lnTo>
                    <a:pt x="3842308" y="672896"/>
                  </a:lnTo>
                  <a:lnTo>
                    <a:pt x="3834892" y="671398"/>
                  </a:lnTo>
                  <a:lnTo>
                    <a:pt x="3827513" y="672896"/>
                  </a:lnTo>
                  <a:lnTo>
                    <a:pt x="3821455" y="676986"/>
                  </a:lnTo>
                  <a:lnTo>
                    <a:pt x="3817353" y="683044"/>
                  </a:lnTo>
                  <a:lnTo>
                    <a:pt x="3815842" y="690448"/>
                  </a:lnTo>
                  <a:lnTo>
                    <a:pt x="3817353" y="697915"/>
                  </a:lnTo>
                  <a:lnTo>
                    <a:pt x="3821455" y="703961"/>
                  </a:lnTo>
                  <a:lnTo>
                    <a:pt x="3827513" y="708050"/>
                  </a:lnTo>
                  <a:lnTo>
                    <a:pt x="3834892" y="709536"/>
                  </a:lnTo>
                  <a:lnTo>
                    <a:pt x="3842308" y="708050"/>
                  </a:lnTo>
                  <a:lnTo>
                    <a:pt x="3848366" y="703961"/>
                  </a:lnTo>
                  <a:lnTo>
                    <a:pt x="3852443" y="697915"/>
                  </a:lnTo>
                  <a:lnTo>
                    <a:pt x="3853942" y="690486"/>
                  </a:lnTo>
                  <a:close/>
                </a:path>
                <a:path w="3892550" h="934720">
                  <a:moveTo>
                    <a:pt x="3853942" y="614172"/>
                  </a:moveTo>
                  <a:lnTo>
                    <a:pt x="3852443" y="606755"/>
                  </a:lnTo>
                  <a:lnTo>
                    <a:pt x="3848366" y="600697"/>
                  </a:lnTo>
                  <a:lnTo>
                    <a:pt x="3842308" y="596620"/>
                  </a:lnTo>
                  <a:lnTo>
                    <a:pt x="3834892" y="595122"/>
                  </a:lnTo>
                  <a:lnTo>
                    <a:pt x="3827513" y="596620"/>
                  </a:lnTo>
                  <a:lnTo>
                    <a:pt x="3821455" y="600697"/>
                  </a:lnTo>
                  <a:lnTo>
                    <a:pt x="3817353" y="606755"/>
                  </a:lnTo>
                  <a:lnTo>
                    <a:pt x="3815842" y="614172"/>
                  </a:lnTo>
                  <a:lnTo>
                    <a:pt x="3815842" y="614299"/>
                  </a:lnTo>
                  <a:lnTo>
                    <a:pt x="3817353" y="621677"/>
                  </a:lnTo>
                  <a:lnTo>
                    <a:pt x="3821455" y="627735"/>
                  </a:lnTo>
                  <a:lnTo>
                    <a:pt x="3827513" y="631837"/>
                  </a:lnTo>
                  <a:lnTo>
                    <a:pt x="3834892" y="633349"/>
                  </a:lnTo>
                  <a:lnTo>
                    <a:pt x="3842308" y="631837"/>
                  </a:lnTo>
                  <a:lnTo>
                    <a:pt x="3848366" y="627735"/>
                  </a:lnTo>
                  <a:lnTo>
                    <a:pt x="3852443" y="621677"/>
                  </a:lnTo>
                  <a:lnTo>
                    <a:pt x="3853942" y="614299"/>
                  </a:lnTo>
                  <a:lnTo>
                    <a:pt x="3853942" y="614172"/>
                  </a:lnTo>
                  <a:close/>
                </a:path>
                <a:path w="3892550" h="934720">
                  <a:moveTo>
                    <a:pt x="3853942" y="537972"/>
                  </a:moveTo>
                  <a:lnTo>
                    <a:pt x="3852443" y="530555"/>
                  </a:lnTo>
                  <a:lnTo>
                    <a:pt x="3848366" y="524497"/>
                  </a:lnTo>
                  <a:lnTo>
                    <a:pt x="3842308" y="520420"/>
                  </a:lnTo>
                  <a:lnTo>
                    <a:pt x="3834892" y="518922"/>
                  </a:lnTo>
                  <a:lnTo>
                    <a:pt x="3827513" y="520420"/>
                  </a:lnTo>
                  <a:lnTo>
                    <a:pt x="3821455" y="524497"/>
                  </a:lnTo>
                  <a:lnTo>
                    <a:pt x="3817353" y="530555"/>
                  </a:lnTo>
                  <a:lnTo>
                    <a:pt x="3815842" y="537972"/>
                  </a:lnTo>
                  <a:lnTo>
                    <a:pt x="3817353" y="545401"/>
                  </a:lnTo>
                  <a:lnTo>
                    <a:pt x="3821455" y="551459"/>
                  </a:lnTo>
                  <a:lnTo>
                    <a:pt x="3827513" y="555536"/>
                  </a:lnTo>
                  <a:lnTo>
                    <a:pt x="3834892" y="557022"/>
                  </a:lnTo>
                  <a:lnTo>
                    <a:pt x="3842308" y="555536"/>
                  </a:lnTo>
                  <a:lnTo>
                    <a:pt x="3848366" y="551459"/>
                  </a:lnTo>
                  <a:lnTo>
                    <a:pt x="3852443" y="545401"/>
                  </a:lnTo>
                  <a:lnTo>
                    <a:pt x="3853942" y="537972"/>
                  </a:lnTo>
                  <a:close/>
                </a:path>
                <a:path w="3892550" h="934720">
                  <a:moveTo>
                    <a:pt x="3853942" y="461772"/>
                  </a:moveTo>
                  <a:lnTo>
                    <a:pt x="3852443" y="454355"/>
                  </a:lnTo>
                  <a:lnTo>
                    <a:pt x="3848366" y="448297"/>
                  </a:lnTo>
                  <a:lnTo>
                    <a:pt x="3842308" y="444220"/>
                  </a:lnTo>
                  <a:lnTo>
                    <a:pt x="3834892" y="442722"/>
                  </a:lnTo>
                  <a:lnTo>
                    <a:pt x="3827513" y="444220"/>
                  </a:lnTo>
                  <a:lnTo>
                    <a:pt x="3821455" y="448297"/>
                  </a:lnTo>
                  <a:lnTo>
                    <a:pt x="3817353" y="454355"/>
                  </a:lnTo>
                  <a:lnTo>
                    <a:pt x="3815842" y="461772"/>
                  </a:lnTo>
                  <a:lnTo>
                    <a:pt x="3817353" y="469201"/>
                  </a:lnTo>
                  <a:lnTo>
                    <a:pt x="3821455" y="475259"/>
                  </a:lnTo>
                  <a:lnTo>
                    <a:pt x="3827513" y="479336"/>
                  </a:lnTo>
                  <a:lnTo>
                    <a:pt x="3834892" y="480822"/>
                  </a:lnTo>
                  <a:lnTo>
                    <a:pt x="3842308" y="479336"/>
                  </a:lnTo>
                  <a:lnTo>
                    <a:pt x="3848366" y="475259"/>
                  </a:lnTo>
                  <a:lnTo>
                    <a:pt x="3852443" y="469201"/>
                  </a:lnTo>
                  <a:lnTo>
                    <a:pt x="3853942" y="461772"/>
                  </a:lnTo>
                  <a:close/>
                </a:path>
                <a:path w="3892550" h="934720">
                  <a:moveTo>
                    <a:pt x="3853942" y="385445"/>
                  </a:moveTo>
                  <a:lnTo>
                    <a:pt x="3852443" y="378079"/>
                  </a:lnTo>
                  <a:lnTo>
                    <a:pt x="3848366" y="372021"/>
                  </a:lnTo>
                  <a:lnTo>
                    <a:pt x="3842308" y="367919"/>
                  </a:lnTo>
                  <a:lnTo>
                    <a:pt x="3834892" y="366395"/>
                  </a:lnTo>
                  <a:lnTo>
                    <a:pt x="3827513" y="367919"/>
                  </a:lnTo>
                  <a:lnTo>
                    <a:pt x="3821455" y="372021"/>
                  </a:lnTo>
                  <a:lnTo>
                    <a:pt x="3817353" y="378079"/>
                  </a:lnTo>
                  <a:lnTo>
                    <a:pt x="3815842" y="385445"/>
                  </a:lnTo>
                  <a:lnTo>
                    <a:pt x="3815842" y="385572"/>
                  </a:lnTo>
                  <a:lnTo>
                    <a:pt x="3817353" y="393001"/>
                  </a:lnTo>
                  <a:lnTo>
                    <a:pt x="3821455" y="399059"/>
                  </a:lnTo>
                  <a:lnTo>
                    <a:pt x="3827513" y="403136"/>
                  </a:lnTo>
                  <a:lnTo>
                    <a:pt x="3834892" y="404622"/>
                  </a:lnTo>
                  <a:lnTo>
                    <a:pt x="3842308" y="403136"/>
                  </a:lnTo>
                  <a:lnTo>
                    <a:pt x="3848366" y="399059"/>
                  </a:lnTo>
                  <a:lnTo>
                    <a:pt x="3852443" y="393001"/>
                  </a:lnTo>
                  <a:lnTo>
                    <a:pt x="3853942" y="385572"/>
                  </a:lnTo>
                  <a:lnTo>
                    <a:pt x="3853942" y="385445"/>
                  </a:lnTo>
                  <a:close/>
                </a:path>
                <a:path w="3892550" h="934720">
                  <a:moveTo>
                    <a:pt x="3853942" y="309245"/>
                  </a:moveTo>
                  <a:lnTo>
                    <a:pt x="3852443" y="301828"/>
                  </a:lnTo>
                  <a:lnTo>
                    <a:pt x="3848366" y="295770"/>
                  </a:lnTo>
                  <a:lnTo>
                    <a:pt x="3842308" y="291693"/>
                  </a:lnTo>
                  <a:lnTo>
                    <a:pt x="3834892" y="290195"/>
                  </a:lnTo>
                  <a:lnTo>
                    <a:pt x="3827513" y="291693"/>
                  </a:lnTo>
                  <a:lnTo>
                    <a:pt x="3821455" y="295770"/>
                  </a:lnTo>
                  <a:lnTo>
                    <a:pt x="3817353" y="301828"/>
                  </a:lnTo>
                  <a:lnTo>
                    <a:pt x="3815842" y="309245"/>
                  </a:lnTo>
                  <a:lnTo>
                    <a:pt x="3817353" y="316674"/>
                  </a:lnTo>
                  <a:lnTo>
                    <a:pt x="3821455" y="322732"/>
                  </a:lnTo>
                  <a:lnTo>
                    <a:pt x="3827513" y="326809"/>
                  </a:lnTo>
                  <a:lnTo>
                    <a:pt x="3834892" y="328295"/>
                  </a:lnTo>
                  <a:lnTo>
                    <a:pt x="3842308" y="326809"/>
                  </a:lnTo>
                  <a:lnTo>
                    <a:pt x="3848366" y="322732"/>
                  </a:lnTo>
                  <a:lnTo>
                    <a:pt x="3852443" y="316674"/>
                  </a:lnTo>
                  <a:lnTo>
                    <a:pt x="3853942" y="309245"/>
                  </a:lnTo>
                  <a:close/>
                </a:path>
                <a:path w="3892550" h="934720">
                  <a:moveTo>
                    <a:pt x="3853942" y="233045"/>
                  </a:moveTo>
                  <a:lnTo>
                    <a:pt x="3852443" y="225628"/>
                  </a:lnTo>
                  <a:lnTo>
                    <a:pt x="3848366" y="219570"/>
                  </a:lnTo>
                  <a:lnTo>
                    <a:pt x="3842308" y="215493"/>
                  </a:lnTo>
                  <a:lnTo>
                    <a:pt x="3834892" y="213995"/>
                  </a:lnTo>
                  <a:lnTo>
                    <a:pt x="3827513" y="215493"/>
                  </a:lnTo>
                  <a:lnTo>
                    <a:pt x="3821455" y="219570"/>
                  </a:lnTo>
                  <a:lnTo>
                    <a:pt x="3817353" y="225628"/>
                  </a:lnTo>
                  <a:lnTo>
                    <a:pt x="3815842" y="233045"/>
                  </a:lnTo>
                  <a:lnTo>
                    <a:pt x="3817353" y="240474"/>
                  </a:lnTo>
                  <a:lnTo>
                    <a:pt x="3821455" y="246532"/>
                  </a:lnTo>
                  <a:lnTo>
                    <a:pt x="3827513" y="250609"/>
                  </a:lnTo>
                  <a:lnTo>
                    <a:pt x="3834892" y="252095"/>
                  </a:lnTo>
                  <a:lnTo>
                    <a:pt x="3842308" y="250609"/>
                  </a:lnTo>
                  <a:lnTo>
                    <a:pt x="3848366" y="246532"/>
                  </a:lnTo>
                  <a:lnTo>
                    <a:pt x="3852443" y="240474"/>
                  </a:lnTo>
                  <a:lnTo>
                    <a:pt x="3853942" y="233045"/>
                  </a:lnTo>
                  <a:close/>
                </a:path>
                <a:path w="3892550" h="934720">
                  <a:moveTo>
                    <a:pt x="3892042" y="146050"/>
                  </a:moveTo>
                  <a:lnTo>
                    <a:pt x="3887914" y="137795"/>
                  </a:lnTo>
                  <a:lnTo>
                    <a:pt x="3834892" y="31750"/>
                  </a:lnTo>
                  <a:lnTo>
                    <a:pt x="3777742" y="146050"/>
                  </a:lnTo>
                  <a:lnTo>
                    <a:pt x="3819639" y="146050"/>
                  </a:lnTo>
                  <a:lnTo>
                    <a:pt x="3817353" y="149428"/>
                  </a:lnTo>
                  <a:lnTo>
                    <a:pt x="3815842" y="156845"/>
                  </a:lnTo>
                  <a:lnTo>
                    <a:pt x="3817353" y="164274"/>
                  </a:lnTo>
                  <a:lnTo>
                    <a:pt x="3821455" y="170332"/>
                  </a:lnTo>
                  <a:lnTo>
                    <a:pt x="3827513" y="174409"/>
                  </a:lnTo>
                  <a:lnTo>
                    <a:pt x="3834892" y="175895"/>
                  </a:lnTo>
                  <a:lnTo>
                    <a:pt x="3842308" y="174409"/>
                  </a:lnTo>
                  <a:lnTo>
                    <a:pt x="3848366" y="170332"/>
                  </a:lnTo>
                  <a:lnTo>
                    <a:pt x="3852443" y="164274"/>
                  </a:lnTo>
                  <a:lnTo>
                    <a:pt x="3853942" y="156845"/>
                  </a:lnTo>
                  <a:lnTo>
                    <a:pt x="3852443" y="149428"/>
                  </a:lnTo>
                  <a:lnTo>
                    <a:pt x="3848366" y="143370"/>
                  </a:lnTo>
                  <a:lnTo>
                    <a:pt x="3850170" y="146050"/>
                  </a:lnTo>
                  <a:lnTo>
                    <a:pt x="3892042" y="14605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9141" y="5590641"/>
              <a:ext cx="2888487" cy="21335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5122" y="549859"/>
            <a:ext cx="606043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25423" y="1732788"/>
            <a:ext cx="3110865" cy="3192780"/>
            <a:chOff x="725423" y="1732788"/>
            <a:chExt cx="3110865" cy="3192780"/>
          </a:xfrm>
        </p:grpSpPr>
        <p:sp>
          <p:nvSpPr>
            <p:cNvPr id="4" name="object 4"/>
            <p:cNvSpPr/>
            <p:nvPr/>
          </p:nvSpPr>
          <p:spPr>
            <a:xfrm>
              <a:off x="741425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400" y="0"/>
                  </a:moveTo>
                  <a:lnTo>
                    <a:pt x="513092" y="0"/>
                  </a:lnTo>
                  <a:lnTo>
                    <a:pt x="466390" y="2097"/>
                  </a:lnTo>
                  <a:lnTo>
                    <a:pt x="420863" y="8267"/>
                  </a:lnTo>
                  <a:lnTo>
                    <a:pt x="376691" y="18329"/>
                  </a:lnTo>
                  <a:lnTo>
                    <a:pt x="334057" y="32102"/>
                  </a:lnTo>
                  <a:lnTo>
                    <a:pt x="293141" y="49405"/>
                  </a:lnTo>
                  <a:lnTo>
                    <a:pt x="254124" y="70056"/>
                  </a:lnTo>
                  <a:lnTo>
                    <a:pt x="217187" y="93875"/>
                  </a:lnTo>
                  <a:lnTo>
                    <a:pt x="182512" y="120679"/>
                  </a:lnTo>
                  <a:lnTo>
                    <a:pt x="150280" y="150288"/>
                  </a:lnTo>
                  <a:lnTo>
                    <a:pt x="120672" y="182521"/>
                  </a:lnTo>
                  <a:lnTo>
                    <a:pt x="93869" y="217195"/>
                  </a:lnTo>
                  <a:lnTo>
                    <a:pt x="70051" y="254131"/>
                  </a:lnTo>
                  <a:lnTo>
                    <a:pt x="49401" y="293147"/>
                  </a:lnTo>
                  <a:lnTo>
                    <a:pt x="32100" y="334061"/>
                  </a:lnTo>
                  <a:lnTo>
                    <a:pt x="18328" y="376693"/>
                  </a:lnTo>
                  <a:lnTo>
                    <a:pt x="8266" y="420860"/>
                  </a:lnTo>
                  <a:lnTo>
                    <a:pt x="2096" y="466383"/>
                  </a:lnTo>
                  <a:lnTo>
                    <a:pt x="0" y="513080"/>
                  </a:lnTo>
                  <a:lnTo>
                    <a:pt x="0" y="2647696"/>
                  </a:lnTo>
                  <a:lnTo>
                    <a:pt x="2096" y="2694392"/>
                  </a:lnTo>
                  <a:lnTo>
                    <a:pt x="8266" y="2739915"/>
                  </a:lnTo>
                  <a:lnTo>
                    <a:pt x="18328" y="2784082"/>
                  </a:lnTo>
                  <a:lnTo>
                    <a:pt x="32100" y="2826714"/>
                  </a:lnTo>
                  <a:lnTo>
                    <a:pt x="49401" y="2867628"/>
                  </a:lnTo>
                  <a:lnTo>
                    <a:pt x="70051" y="2906644"/>
                  </a:lnTo>
                  <a:lnTo>
                    <a:pt x="93869" y="2943580"/>
                  </a:lnTo>
                  <a:lnTo>
                    <a:pt x="120672" y="2978254"/>
                  </a:lnTo>
                  <a:lnTo>
                    <a:pt x="150280" y="3010487"/>
                  </a:lnTo>
                  <a:lnTo>
                    <a:pt x="182512" y="3040096"/>
                  </a:lnTo>
                  <a:lnTo>
                    <a:pt x="217187" y="3066900"/>
                  </a:lnTo>
                  <a:lnTo>
                    <a:pt x="254124" y="3090719"/>
                  </a:lnTo>
                  <a:lnTo>
                    <a:pt x="293141" y="3111370"/>
                  </a:lnTo>
                  <a:lnTo>
                    <a:pt x="334057" y="3128673"/>
                  </a:lnTo>
                  <a:lnTo>
                    <a:pt x="376691" y="3142446"/>
                  </a:lnTo>
                  <a:lnTo>
                    <a:pt x="420863" y="3152508"/>
                  </a:lnTo>
                  <a:lnTo>
                    <a:pt x="466390" y="3158678"/>
                  </a:lnTo>
                  <a:lnTo>
                    <a:pt x="513092" y="3160776"/>
                  </a:lnTo>
                  <a:lnTo>
                    <a:pt x="2565400" y="3160776"/>
                  </a:lnTo>
                  <a:lnTo>
                    <a:pt x="2612096" y="3158678"/>
                  </a:lnTo>
                  <a:lnTo>
                    <a:pt x="2657619" y="3152508"/>
                  </a:lnTo>
                  <a:lnTo>
                    <a:pt x="2701786" y="3142446"/>
                  </a:lnTo>
                  <a:lnTo>
                    <a:pt x="2744418" y="3128673"/>
                  </a:lnTo>
                  <a:lnTo>
                    <a:pt x="2785332" y="3111370"/>
                  </a:lnTo>
                  <a:lnTo>
                    <a:pt x="2824348" y="3090719"/>
                  </a:lnTo>
                  <a:lnTo>
                    <a:pt x="2861284" y="3066900"/>
                  </a:lnTo>
                  <a:lnTo>
                    <a:pt x="2895958" y="3040096"/>
                  </a:lnTo>
                  <a:lnTo>
                    <a:pt x="2928191" y="3010487"/>
                  </a:lnTo>
                  <a:lnTo>
                    <a:pt x="2957800" y="2978254"/>
                  </a:lnTo>
                  <a:lnTo>
                    <a:pt x="2984604" y="2943580"/>
                  </a:lnTo>
                  <a:lnTo>
                    <a:pt x="3008423" y="2906644"/>
                  </a:lnTo>
                  <a:lnTo>
                    <a:pt x="3029074" y="2867628"/>
                  </a:lnTo>
                  <a:lnTo>
                    <a:pt x="3046377" y="2826714"/>
                  </a:lnTo>
                  <a:lnTo>
                    <a:pt x="3060150" y="2784082"/>
                  </a:lnTo>
                  <a:lnTo>
                    <a:pt x="3070212" y="2739915"/>
                  </a:lnTo>
                  <a:lnTo>
                    <a:pt x="3076382" y="2694392"/>
                  </a:lnTo>
                  <a:lnTo>
                    <a:pt x="3078479" y="2647696"/>
                  </a:lnTo>
                  <a:lnTo>
                    <a:pt x="3078479" y="513080"/>
                  </a:lnTo>
                  <a:lnTo>
                    <a:pt x="3076382" y="466383"/>
                  </a:lnTo>
                  <a:lnTo>
                    <a:pt x="3070212" y="420860"/>
                  </a:lnTo>
                  <a:lnTo>
                    <a:pt x="3060150" y="376693"/>
                  </a:lnTo>
                  <a:lnTo>
                    <a:pt x="3046377" y="334061"/>
                  </a:lnTo>
                  <a:lnTo>
                    <a:pt x="3029074" y="293147"/>
                  </a:lnTo>
                  <a:lnTo>
                    <a:pt x="3008423" y="254131"/>
                  </a:lnTo>
                  <a:lnTo>
                    <a:pt x="2984604" y="217195"/>
                  </a:lnTo>
                  <a:lnTo>
                    <a:pt x="2957800" y="182521"/>
                  </a:lnTo>
                  <a:lnTo>
                    <a:pt x="2928191" y="150288"/>
                  </a:lnTo>
                  <a:lnTo>
                    <a:pt x="2895958" y="120679"/>
                  </a:lnTo>
                  <a:lnTo>
                    <a:pt x="2861284" y="93875"/>
                  </a:lnTo>
                  <a:lnTo>
                    <a:pt x="2824348" y="70056"/>
                  </a:lnTo>
                  <a:lnTo>
                    <a:pt x="2785332" y="49405"/>
                  </a:lnTo>
                  <a:lnTo>
                    <a:pt x="2744418" y="32102"/>
                  </a:lnTo>
                  <a:lnTo>
                    <a:pt x="2701786" y="18329"/>
                  </a:lnTo>
                  <a:lnTo>
                    <a:pt x="2657619" y="8267"/>
                  </a:lnTo>
                  <a:lnTo>
                    <a:pt x="2612096" y="209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1425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80"/>
                  </a:moveTo>
                  <a:lnTo>
                    <a:pt x="2096" y="466383"/>
                  </a:lnTo>
                  <a:lnTo>
                    <a:pt x="8266" y="420860"/>
                  </a:lnTo>
                  <a:lnTo>
                    <a:pt x="18328" y="376693"/>
                  </a:lnTo>
                  <a:lnTo>
                    <a:pt x="32100" y="334061"/>
                  </a:lnTo>
                  <a:lnTo>
                    <a:pt x="49401" y="293147"/>
                  </a:lnTo>
                  <a:lnTo>
                    <a:pt x="70051" y="254131"/>
                  </a:lnTo>
                  <a:lnTo>
                    <a:pt x="93869" y="217195"/>
                  </a:lnTo>
                  <a:lnTo>
                    <a:pt x="120672" y="182521"/>
                  </a:lnTo>
                  <a:lnTo>
                    <a:pt x="150280" y="150288"/>
                  </a:lnTo>
                  <a:lnTo>
                    <a:pt x="182512" y="120679"/>
                  </a:lnTo>
                  <a:lnTo>
                    <a:pt x="217187" y="93875"/>
                  </a:lnTo>
                  <a:lnTo>
                    <a:pt x="254124" y="70056"/>
                  </a:lnTo>
                  <a:lnTo>
                    <a:pt x="293141" y="49405"/>
                  </a:lnTo>
                  <a:lnTo>
                    <a:pt x="334057" y="32102"/>
                  </a:lnTo>
                  <a:lnTo>
                    <a:pt x="376691" y="18329"/>
                  </a:lnTo>
                  <a:lnTo>
                    <a:pt x="420863" y="8267"/>
                  </a:lnTo>
                  <a:lnTo>
                    <a:pt x="466390" y="2097"/>
                  </a:lnTo>
                  <a:lnTo>
                    <a:pt x="513092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79" y="513080"/>
                  </a:lnTo>
                  <a:lnTo>
                    <a:pt x="3078479" y="2647696"/>
                  </a:lnTo>
                  <a:lnTo>
                    <a:pt x="3076382" y="2694392"/>
                  </a:lnTo>
                  <a:lnTo>
                    <a:pt x="3070212" y="2739915"/>
                  </a:lnTo>
                  <a:lnTo>
                    <a:pt x="3060150" y="2784082"/>
                  </a:lnTo>
                  <a:lnTo>
                    <a:pt x="3046377" y="2826714"/>
                  </a:lnTo>
                  <a:lnTo>
                    <a:pt x="3029074" y="2867628"/>
                  </a:lnTo>
                  <a:lnTo>
                    <a:pt x="3008423" y="2906644"/>
                  </a:lnTo>
                  <a:lnTo>
                    <a:pt x="2984604" y="2943580"/>
                  </a:lnTo>
                  <a:lnTo>
                    <a:pt x="2957800" y="2978254"/>
                  </a:lnTo>
                  <a:lnTo>
                    <a:pt x="2928191" y="3010487"/>
                  </a:lnTo>
                  <a:lnTo>
                    <a:pt x="2895958" y="3040096"/>
                  </a:lnTo>
                  <a:lnTo>
                    <a:pt x="2861284" y="3066900"/>
                  </a:lnTo>
                  <a:lnTo>
                    <a:pt x="2824348" y="3090719"/>
                  </a:lnTo>
                  <a:lnTo>
                    <a:pt x="2785332" y="3111370"/>
                  </a:lnTo>
                  <a:lnTo>
                    <a:pt x="2744418" y="3128673"/>
                  </a:lnTo>
                  <a:lnTo>
                    <a:pt x="2701786" y="3142446"/>
                  </a:lnTo>
                  <a:lnTo>
                    <a:pt x="2657619" y="3152508"/>
                  </a:lnTo>
                  <a:lnTo>
                    <a:pt x="2612096" y="3158678"/>
                  </a:lnTo>
                  <a:lnTo>
                    <a:pt x="2565400" y="3160776"/>
                  </a:lnTo>
                  <a:lnTo>
                    <a:pt x="513092" y="3160776"/>
                  </a:lnTo>
                  <a:lnTo>
                    <a:pt x="466390" y="3158678"/>
                  </a:lnTo>
                  <a:lnTo>
                    <a:pt x="420863" y="3152508"/>
                  </a:lnTo>
                  <a:lnTo>
                    <a:pt x="376691" y="3142446"/>
                  </a:lnTo>
                  <a:lnTo>
                    <a:pt x="334057" y="3128673"/>
                  </a:lnTo>
                  <a:lnTo>
                    <a:pt x="293141" y="3111370"/>
                  </a:lnTo>
                  <a:lnTo>
                    <a:pt x="254124" y="3090719"/>
                  </a:lnTo>
                  <a:lnTo>
                    <a:pt x="217187" y="3066900"/>
                  </a:lnTo>
                  <a:lnTo>
                    <a:pt x="182512" y="3040096"/>
                  </a:lnTo>
                  <a:lnTo>
                    <a:pt x="150280" y="3010487"/>
                  </a:lnTo>
                  <a:lnTo>
                    <a:pt x="120672" y="2978254"/>
                  </a:lnTo>
                  <a:lnTo>
                    <a:pt x="93869" y="2943580"/>
                  </a:lnTo>
                  <a:lnTo>
                    <a:pt x="70051" y="2906644"/>
                  </a:lnTo>
                  <a:lnTo>
                    <a:pt x="49401" y="2867628"/>
                  </a:lnTo>
                  <a:lnTo>
                    <a:pt x="32100" y="2826714"/>
                  </a:lnTo>
                  <a:lnTo>
                    <a:pt x="18328" y="2784082"/>
                  </a:lnTo>
                  <a:lnTo>
                    <a:pt x="8266" y="2739915"/>
                  </a:lnTo>
                  <a:lnTo>
                    <a:pt x="2096" y="2694392"/>
                  </a:lnTo>
                  <a:lnTo>
                    <a:pt x="0" y="2647696"/>
                  </a:lnTo>
                  <a:lnTo>
                    <a:pt x="0" y="513080"/>
                  </a:lnTo>
                  <a:close/>
                </a:path>
              </a:pathLst>
            </a:custGeom>
            <a:ln w="32004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661" y="2020824"/>
              <a:ext cx="1993391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772" y="3572586"/>
            <a:ext cx="1326769" cy="36606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72311" y="2662427"/>
            <a:ext cx="2567940" cy="2018030"/>
          </a:xfrm>
          <a:custGeom>
            <a:avLst/>
            <a:gdLst/>
            <a:ahLst/>
            <a:cxnLst/>
            <a:rect l="l" t="t" r="r" b="b"/>
            <a:pathLst>
              <a:path w="2567940" h="2018029">
                <a:moveTo>
                  <a:pt x="2231644" y="0"/>
                </a:moveTo>
                <a:lnTo>
                  <a:pt x="336296" y="0"/>
                </a:lnTo>
                <a:lnTo>
                  <a:pt x="290663" y="3071"/>
                </a:lnTo>
                <a:lnTo>
                  <a:pt x="246897" y="12016"/>
                </a:lnTo>
                <a:lnTo>
                  <a:pt x="205397" y="26435"/>
                </a:lnTo>
                <a:lnTo>
                  <a:pt x="166563" y="45926"/>
                </a:lnTo>
                <a:lnTo>
                  <a:pt x="130798" y="70088"/>
                </a:lnTo>
                <a:lnTo>
                  <a:pt x="98501" y="98520"/>
                </a:lnTo>
                <a:lnTo>
                  <a:pt x="70073" y="130819"/>
                </a:lnTo>
                <a:lnTo>
                  <a:pt x="45915" y="166586"/>
                </a:lnTo>
                <a:lnTo>
                  <a:pt x="26428" y="205418"/>
                </a:lnTo>
                <a:lnTo>
                  <a:pt x="12013" y="246915"/>
                </a:lnTo>
                <a:lnTo>
                  <a:pt x="3070" y="290674"/>
                </a:lnTo>
                <a:lnTo>
                  <a:pt x="0" y="336296"/>
                </a:lnTo>
                <a:lnTo>
                  <a:pt x="0" y="1681480"/>
                </a:lnTo>
                <a:lnTo>
                  <a:pt x="3070" y="1727101"/>
                </a:lnTo>
                <a:lnTo>
                  <a:pt x="12013" y="1770860"/>
                </a:lnTo>
                <a:lnTo>
                  <a:pt x="26428" y="1812357"/>
                </a:lnTo>
                <a:lnTo>
                  <a:pt x="45915" y="1851189"/>
                </a:lnTo>
                <a:lnTo>
                  <a:pt x="70073" y="1886956"/>
                </a:lnTo>
                <a:lnTo>
                  <a:pt x="98501" y="1919255"/>
                </a:lnTo>
                <a:lnTo>
                  <a:pt x="130798" y="1947687"/>
                </a:lnTo>
                <a:lnTo>
                  <a:pt x="166563" y="1971849"/>
                </a:lnTo>
                <a:lnTo>
                  <a:pt x="205397" y="1991340"/>
                </a:lnTo>
                <a:lnTo>
                  <a:pt x="246897" y="2005759"/>
                </a:lnTo>
                <a:lnTo>
                  <a:pt x="290663" y="2014704"/>
                </a:lnTo>
                <a:lnTo>
                  <a:pt x="336296" y="2017776"/>
                </a:lnTo>
                <a:lnTo>
                  <a:pt x="2231644" y="2017776"/>
                </a:lnTo>
                <a:lnTo>
                  <a:pt x="2277265" y="2014704"/>
                </a:lnTo>
                <a:lnTo>
                  <a:pt x="2321024" y="2005759"/>
                </a:lnTo>
                <a:lnTo>
                  <a:pt x="2362521" y="1991340"/>
                </a:lnTo>
                <a:lnTo>
                  <a:pt x="2401353" y="1971849"/>
                </a:lnTo>
                <a:lnTo>
                  <a:pt x="2437120" y="1947687"/>
                </a:lnTo>
                <a:lnTo>
                  <a:pt x="2469419" y="1919255"/>
                </a:lnTo>
                <a:lnTo>
                  <a:pt x="2497851" y="1886956"/>
                </a:lnTo>
                <a:lnTo>
                  <a:pt x="2522013" y="1851189"/>
                </a:lnTo>
                <a:lnTo>
                  <a:pt x="2541504" y="1812357"/>
                </a:lnTo>
                <a:lnTo>
                  <a:pt x="2555923" y="1770860"/>
                </a:lnTo>
                <a:lnTo>
                  <a:pt x="2564868" y="1727101"/>
                </a:lnTo>
                <a:lnTo>
                  <a:pt x="2567940" y="1681480"/>
                </a:lnTo>
                <a:lnTo>
                  <a:pt x="2567940" y="336296"/>
                </a:lnTo>
                <a:lnTo>
                  <a:pt x="2564868" y="290674"/>
                </a:lnTo>
                <a:lnTo>
                  <a:pt x="2555923" y="246915"/>
                </a:lnTo>
                <a:lnTo>
                  <a:pt x="2541504" y="205418"/>
                </a:lnTo>
                <a:lnTo>
                  <a:pt x="2522013" y="166586"/>
                </a:lnTo>
                <a:lnTo>
                  <a:pt x="2497851" y="130819"/>
                </a:lnTo>
                <a:lnTo>
                  <a:pt x="2469419" y="98520"/>
                </a:lnTo>
                <a:lnTo>
                  <a:pt x="2437120" y="70088"/>
                </a:lnTo>
                <a:lnTo>
                  <a:pt x="2401353" y="45926"/>
                </a:lnTo>
                <a:lnTo>
                  <a:pt x="2362521" y="26435"/>
                </a:lnTo>
                <a:lnTo>
                  <a:pt x="2321024" y="12016"/>
                </a:lnTo>
                <a:lnTo>
                  <a:pt x="2277265" y="3071"/>
                </a:lnTo>
                <a:lnTo>
                  <a:pt x="2231644" y="0"/>
                </a:lnTo>
                <a:close/>
              </a:path>
            </a:pathLst>
          </a:custGeom>
          <a:solidFill>
            <a:srgbClr val="F8BCA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541520" y="1732788"/>
            <a:ext cx="3110865" cy="3192780"/>
            <a:chOff x="4541520" y="1732788"/>
            <a:chExt cx="3110865" cy="3192780"/>
          </a:xfrm>
        </p:grpSpPr>
        <p:sp>
          <p:nvSpPr>
            <p:cNvPr id="10" name="object 10"/>
            <p:cNvSpPr/>
            <p:nvPr/>
          </p:nvSpPr>
          <p:spPr>
            <a:xfrm>
              <a:off x="4557522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400" y="0"/>
                  </a:moveTo>
                  <a:lnTo>
                    <a:pt x="513079" y="0"/>
                  </a:lnTo>
                  <a:lnTo>
                    <a:pt x="466383" y="2097"/>
                  </a:lnTo>
                  <a:lnTo>
                    <a:pt x="420860" y="8267"/>
                  </a:lnTo>
                  <a:lnTo>
                    <a:pt x="376693" y="18329"/>
                  </a:lnTo>
                  <a:lnTo>
                    <a:pt x="334061" y="32102"/>
                  </a:lnTo>
                  <a:lnTo>
                    <a:pt x="293147" y="49405"/>
                  </a:lnTo>
                  <a:lnTo>
                    <a:pt x="254131" y="70056"/>
                  </a:lnTo>
                  <a:lnTo>
                    <a:pt x="217195" y="93875"/>
                  </a:lnTo>
                  <a:lnTo>
                    <a:pt x="182521" y="120679"/>
                  </a:lnTo>
                  <a:lnTo>
                    <a:pt x="150288" y="150288"/>
                  </a:lnTo>
                  <a:lnTo>
                    <a:pt x="120679" y="182521"/>
                  </a:lnTo>
                  <a:lnTo>
                    <a:pt x="93875" y="217195"/>
                  </a:lnTo>
                  <a:lnTo>
                    <a:pt x="70056" y="254131"/>
                  </a:lnTo>
                  <a:lnTo>
                    <a:pt x="49405" y="293147"/>
                  </a:lnTo>
                  <a:lnTo>
                    <a:pt x="32102" y="334061"/>
                  </a:lnTo>
                  <a:lnTo>
                    <a:pt x="18329" y="376693"/>
                  </a:lnTo>
                  <a:lnTo>
                    <a:pt x="8267" y="420860"/>
                  </a:lnTo>
                  <a:lnTo>
                    <a:pt x="2097" y="466383"/>
                  </a:lnTo>
                  <a:lnTo>
                    <a:pt x="0" y="513080"/>
                  </a:lnTo>
                  <a:lnTo>
                    <a:pt x="0" y="2647696"/>
                  </a:lnTo>
                  <a:lnTo>
                    <a:pt x="2097" y="2694392"/>
                  </a:lnTo>
                  <a:lnTo>
                    <a:pt x="8267" y="2739915"/>
                  </a:lnTo>
                  <a:lnTo>
                    <a:pt x="18329" y="2784082"/>
                  </a:lnTo>
                  <a:lnTo>
                    <a:pt x="32102" y="2826714"/>
                  </a:lnTo>
                  <a:lnTo>
                    <a:pt x="49405" y="2867628"/>
                  </a:lnTo>
                  <a:lnTo>
                    <a:pt x="70056" y="2906644"/>
                  </a:lnTo>
                  <a:lnTo>
                    <a:pt x="93875" y="2943580"/>
                  </a:lnTo>
                  <a:lnTo>
                    <a:pt x="120679" y="2978254"/>
                  </a:lnTo>
                  <a:lnTo>
                    <a:pt x="150288" y="3010487"/>
                  </a:lnTo>
                  <a:lnTo>
                    <a:pt x="182521" y="3040096"/>
                  </a:lnTo>
                  <a:lnTo>
                    <a:pt x="217195" y="3066900"/>
                  </a:lnTo>
                  <a:lnTo>
                    <a:pt x="254131" y="3090719"/>
                  </a:lnTo>
                  <a:lnTo>
                    <a:pt x="293147" y="3111370"/>
                  </a:lnTo>
                  <a:lnTo>
                    <a:pt x="334061" y="3128673"/>
                  </a:lnTo>
                  <a:lnTo>
                    <a:pt x="376693" y="3142446"/>
                  </a:lnTo>
                  <a:lnTo>
                    <a:pt x="420860" y="3152508"/>
                  </a:lnTo>
                  <a:lnTo>
                    <a:pt x="466383" y="3158678"/>
                  </a:lnTo>
                  <a:lnTo>
                    <a:pt x="513079" y="3160776"/>
                  </a:lnTo>
                  <a:lnTo>
                    <a:pt x="2565400" y="3160776"/>
                  </a:lnTo>
                  <a:lnTo>
                    <a:pt x="2612096" y="3158678"/>
                  </a:lnTo>
                  <a:lnTo>
                    <a:pt x="2657619" y="3152508"/>
                  </a:lnTo>
                  <a:lnTo>
                    <a:pt x="2701786" y="3142446"/>
                  </a:lnTo>
                  <a:lnTo>
                    <a:pt x="2744418" y="3128673"/>
                  </a:lnTo>
                  <a:lnTo>
                    <a:pt x="2785332" y="3111370"/>
                  </a:lnTo>
                  <a:lnTo>
                    <a:pt x="2824348" y="3090719"/>
                  </a:lnTo>
                  <a:lnTo>
                    <a:pt x="2861284" y="3066900"/>
                  </a:lnTo>
                  <a:lnTo>
                    <a:pt x="2895958" y="3040096"/>
                  </a:lnTo>
                  <a:lnTo>
                    <a:pt x="2928191" y="3010487"/>
                  </a:lnTo>
                  <a:lnTo>
                    <a:pt x="2957800" y="2978254"/>
                  </a:lnTo>
                  <a:lnTo>
                    <a:pt x="2984604" y="2943580"/>
                  </a:lnTo>
                  <a:lnTo>
                    <a:pt x="3008423" y="2906644"/>
                  </a:lnTo>
                  <a:lnTo>
                    <a:pt x="3029074" y="2867628"/>
                  </a:lnTo>
                  <a:lnTo>
                    <a:pt x="3046377" y="2826714"/>
                  </a:lnTo>
                  <a:lnTo>
                    <a:pt x="3060150" y="2784082"/>
                  </a:lnTo>
                  <a:lnTo>
                    <a:pt x="3070212" y="2739915"/>
                  </a:lnTo>
                  <a:lnTo>
                    <a:pt x="3076382" y="2694392"/>
                  </a:lnTo>
                  <a:lnTo>
                    <a:pt x="3078479" y="2647696"/>
                  </a:lnTo>
                  <a:lnTo>
                    <a:pt x="3078479" y="513080"/>
                  </a:lnTo>
                  <a:lnTo>
                    <a:pt x="3076382" y="466383"/>
                  </a:lnTo>
                  <a:lnTo>
                    <a:pt x="3070212" y="420860"/>
                  </a:lnTo>
                  <a:lnTo>
                    <a:pt x="3060150" y="376693"/>
                  </a:lnTo>
                  <a:lnTo>
                    <a:pt x="3046377" y="334061"/>
                  </a:lnTo>
                  <a:lnTo>
                    <a:pt x="3029074" y="293147"/>
                  </a:lnTo>
                  <a:lnTo>
                    <a:pt x="3008423" y="254131"/>
                  </a:lnTo>
                  <a:lnTo>
                    <a:pt x="2984604" y="217195"/>
                  </a:lnTo>
                  <a:lnTo>
                    <a:pt x="2957800" y="182521"/>
                  </a:lnTo>
                  <a:lnTo>
                    <a:pt x="2928191" y="150288"/>
                  </a:lnTo>
                  <a:lnTo>
                    <a:pt x="2895958" y="120679"/>
                  </a:lnTo>
                  <a:lnTo>
                    <a:pt x="2861284" y="93875"/>
                  </a:lnTo>
                  <a:lnTo>
                    <a:pt x="2824348" y="70056"/>
                  </a:lnTo>
                  <a:lnTo>
                    <a:pt x="2785332" y="49405"/>
                  </a:lnTo>
                  <a:lnTo>
                    <a:pt x="2744418" y="32102"/>
                  </a:lnTo>
                  <a:lnTo>
                    <a:pt x="2701786" y="18329"/>
                  </a:lnTo>
                  <a:lnTo>
                    <a:pt x="2657619" y="8267"/>
                  </a:lnTo>
                  <a:lnTo>
                    <a:pt x="2612096" y="209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57522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80"/>
                  </a:moveTo>
                  <a:lnTo>
                    <a:pt x="2097" y="466383"/>
                  </a:lnTo>
                  <a:lnTo>
                    <a:pt x="8267" y="420860"/>
                  </a:lnTo>
                  <a:lnTo>
                    <a:pt x="18329" y="376693"/>
                  </a:lnTo>
                  <a:lnTo>
                    <a:pt x="32102" y="334061"/>
                  </a:lnTo>
                  <a:lnTo>
                    <a:pt x="49405" y="293147"/>
                  </a:lnTo>
                  <a:lnTo>
                    <a:pt x="70056" y="254131"/>
                  </a:lnTo>
                  <a:lnTo>
                    <a:pt x="93875" y="217195"/>
                  </a:lnTo>
                  <a:lnTo>
                    <a:pt x="120679" y="182521"/>
                  </a:lnTo>
                  <a:lnTo>
                    <a:pt x="150288" y="150288"/>
                  </a:lnTo>
                  <a:lnTo>
                    <a:pt x="182521" y="120679"/>
                  </a:lnTo>
                  <a:lnTo>
                    <a:pt x="217195" y="93875"/>
                  </a:lnTo>
                  <a:lnTo>
                    <a:pt x="254131" y="70056"/>
                  </a:lnTo>
                  <a:lnTo>
                    <a:pt x="293147" y="49405"/>
                  </a:lnTo>
                  <a:lnTo>
                    <a:pt x="334061" y="32102"/>
                  </a:lnTo>
                  <a:lnTo>
                    <a:pt x="376693" y="18329"/>
                  </a:lnTo>
                  <a:lnTo>
                    <a:pt x="420860" y="8267"/>
                  </a:lnTo>
                  <a:lnTo>
                    <a:pt x="466383" y="2097"/>
                  </a:lnTo>
                  <a:lnTo>
                    <a:pt x="513079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79" y="513080"/>
                  </a:lnTo>
                  <a:lnTo>
                    <a:pt x="3078479" y="2647696"/>
                  </a:lnTo>
                  <a:lnTo>
                    <a:pt x="3076382" y="2694392"/>
                  </a:lnTo>
                  <a:lnTo>
                    <a:pt x="3070212" y="2739915"/>
                  </a:lnTo>
                  <a:lnTo>
                    <a:pt x="3060150" y="2784082"/>
                  </a:lnTo>
                  <a:lnTo>
                    <a:pt x="3046377" y="2826714"/>
                  </a:lnTo>
                  <a:lnTo>
                    <a:pt x="3029074" y="2867628"/>
                  </a:lnTo>
                  <a:lnTo>
                    <a:pt x="3008423" y="2906644"/>
                  </a:lnTo>
                  <a:lnTo>
                    <a:pt x="2984604" y="2943580"/>
                  </a:lnTo>
                  <a:lnTo>
                    <a:pt x="2957800" y="2978254"/>
                  </a:lnTo>
                  <a:lnTo>
                    <a:pt x="2928191" y="3010487"/>
                  </a:lnTo>
                  <a:lnTo>
                    <a:pt x="2895958" y="3040096"/>
                  </a:lnTo>
                  <a:lnTo>
                    <a:pt x="2861284" y="3066900"/>
                  </a:lnTo>
                  <a:lnTo>
                    <a:pt x="2824348" y="3090719"/>
                  </a:lnTo>
                  <a:lnTo>
                    <a:pt x="2785332" y="3111370"/>
                  </a:lnTo>
                  <a:lnTo>
                    <a:pt x="2744418" y="3128673"/>
                  </a:lnTo>
                  <a:lnTo>
                    <a:pt x="2701786" y="3142446"/>
                  </a:lnTo>
                  <a:lnTo>
                    <a:pt x="2657619" y="3152508"/>
                  </a:lnTo>
                  <a:lnTo>
                    <a:pt x="2612096" y="3158678"/>
                  </a:lnTo>
                  <a:lnTo>
                    <a:pt x="2565400" y="3160776"/>
                  </a:lnTo>
                  <a:lnTo>
                    <a:pt x="513079" y="3160776"/>
                  </a:lnTo>
                  <a:lnTo>
                    <a:pt x="466383" y="3158678"/>
                  </a:lnTo>
                  <a:lnTo>
                    <a:pt x="420860" y="3152508"/>
                  </a:lnTo>
                  <a:lnTo>
                    <a:pt x="376693" y="3142446"/>
                  </a:lnTo>
                  <a:lnTo>
                    <a:pt x="334061" y="3128673"/>
                  </a:lnTo>
                  <a:lnTo>
                    <a:pt x="293147" y="3111370"/>
                  </a:lnTo>
                  <a:lnTo>
                    <a:pt x="254131" y="3090719"/>
                  </a:lnTo>
                  <a:lnTo>
                    <a:pt x="217195" y="3066900"/>
                  </a:lnTo>
                  <a:lnTo>
                    <a:pt x="182521" y="3040096"/>
                  </a:lnTo>
                  <a:lnTo>
                    <a:pt x="150288" y="3010487"/>
                  </a:lnTo>
                  <a:lnTo>
                    <a:pt x="120679" y="2978254"/>
                  </a:lnTo>
                  <a:lnTo>
                    <a:pt x="93875" y="2943580"/>
                  </a:lnTo>
                  <a:lnTo>
                    <a:pt x="70056" y="2906644"/>
                  </a:lnTo>
                  <a:lnTo>
                    <a:pt x="49405" y="2867628"/>
                  </a:lnTo>
                  <a:lnTo>
                    <a:pt x="32102" y="2826714"/>
                  </a:lnTo>
                  <a:lnTo>
                    <a:pt x="18329" y="2784082"/>
                  </a:lnTo>
                  <a:lnTo>
                    <a:pt x="8267" y="2739915"/>
                  </a:lnTo>
                  <a:lnTo>
                    <a:pt x="2097" y="2694392"/>
                  </a:lnTo>
                  <a:lnTo>
                    <a:pt x="0" y="2647696"/>
                  </a:lnTo>
                  <a:lnTo>
                    <a:pt x="0" y="513080"/>
                  </a:lnTo>
                  <a:close/>
                </a:path>
              </a:pathLst>
            </a:custGeom>
            <a:ln w="32004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357616" y="1732788"/>
            <a:ext cx="3110865" cy="3192780"/>
            <a:chOff x="8357616" y="1732788"/>
            <a:chExt cx="3110865" cy="3192780"/>
          </a:xfrm>
        </p:grpSpPr>
        <p:sp>
          <p:nvSpPr>
            <p:cNvPr id="13" name="object 13"/>
            <p:cNvSpPr/>
            <p:nvPr/>
          </p:nvSpPr>
          <p:spPr>
            <a:xfrm>
              <a:off x="8373618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400" y="0"/>
                  </a:moveTo>
                  <a:lnTo>
                    <a:pt x="513079" y="0"/>
                  </a:lnTo>
                  <a:lnTo>
                    <a:pt x="466383" y="2097"/>
                  </a:lnTo>
                  <a:lnTo>
                    <a:pt x="420860" y="8267"/>
                  </a:lnTo>
                  <a:lnTo>
                    <a:pt x="376693" y="18329"/>
                  </a:lnTo>
                  <a:lnTo>
                    <a:pt x="334061" y="32102"/>
                  </a:lnTo>
                  <a:lnTo>
                    <a:pt x="293147" y="49405"/>
                  </a:lnTo>
                  <a:lnTo>
                    <a:pt x="254131" y="70056"/>
                  </a:lnTo>
                  <a:lnTo>
                    <a:pt x="217195" y="93875"/>
                  </a:lnTo>
                  <a:lnTo>
                    <a:pt x="182521" y="120679"/>
                  </a:lnTo>
                  <a:lnTo>
                    <a:pt x="150288" y="150288"/>
                  </a:lnTo>
                  <a:lnTo>
                    <a:pt x="120679" y="182521"/>
                  </a:lnTo>
                  <a:lnTo>
                    <a:pt x="93875" y="217195"/>
                  </a:lnTo>
                  <a:lnTo>
                    <a:pt x="70056" y="254131"/>
                  </a:lnTo>
                  <a:lnTo>
                    <a:pt x="49405" y="293147"/>
                  </a:lnTo>
                  <a:lnTo>
                    <a:pt x="32102" y="334061"/>
                  </a:lnTo>
                  <a:lnTo>
                    <a:pt x="18329" y="376693"/>
                  </a:lnTo>
                  <a:lnTo>
                    <a:pt x="8267" y="420860"/>
                  </a:lnTo>
                  <a:lnTo>
                    <a:pt x="2097" y="466383"/>
                  </a:lnTo>
                  <a:lnTo>
                    <a:pt x="0" y="513080"/>
                  </a:lnTo>
                  <a:lnTo>
                    <a:pt x="0" y="2647696"/>
                  </a:lnTo>
                  <a:lnTo>
                    <a:pt x="2097" y="2694392"/>
                  </a:lnTo>
                  <a:lnTo>
                    <a:pt x="8267" y="2739915"/>
                  </a:lnTo>
                  <a:lnTo>
                    <a:pt x="18329" y="2784082"/>
                  </a:lnTo>
                  <a:lnTo>
                    <a:pt x="32102" y="2826714"/>
                  </a:lnTo>
                  <a:lnTo>
                    <a:pt x="49405" y="2867628"/>
                  </a:lnTo>
                  <a:lnTo>
                    <a:pt x="70056" y="2906644"/>
                  </a:lnTo>
                  <a:lnTo>
                    <a:pt x="93875" y="2943580"/>
                  </a:lnTo>
                  <a:lnTo>
                    <a:pt x="120679" y="2978254"/>
                  </a:lnTo>
                  <a:lnTo>
                    <a:pt x="150288" y="3010487"/>
                  </a:lnTo>
                  <a:lnTo>
                    <a:pt x="182521" y="3040096"/>
                  </a:lnTo>
                  <a:lnTo>
                    <a:pt x="217195" y="3066900"/>
                  </a:lnTo>
                  <a:lnTo>
                    <a:pt x="254131" y="3090719"/>
                  </a:lnTo>
                  <a:lnTo>
                    <a:pt x="293147" y="3111370"/>
                  </a:lnTo>
                  <a:lnTo>
                    <a:pt x="334061" y="3128673"/>
                  </a:lnTo>
                  <a:lnTo>
                    <a:pt x="376693" y="3142446"/>
                  </a:lnTo>
                  <a:lnTo>
                    <a:pt x="420860" y="3152508"/>
                  </a:lnTo>
                  <a:lnTo>
                    <a:pt x="466383" y="3158678"/>
                  </a:lnTo>
                  <a:lnTo>
                    <a:pt x="513079" y="3160776"/>
                  </a:lnTo>
                  <a:lnTo>
                    <a:pt x="2565400" y="3160776"/>
                  </a:lnTo>
                  <a:lnTo>
                    <a:pt x="2612096" y="3158678"/>
                  </a:lnTo>
                  <a:lnTo>
                    <a:pt x="2657619" y="3152508"/>
                  </a:lnTo>
                  <a:lnTo>
                    <a:pt x="2701786" y="3142446"/>
                  </a:lnTo>
                  <a:lnTo>
                    <a:pt x="2744418" y="3128673"/>
                  </a:lnTo>
                  <a:lnTo>
                    <a:pt x="2785332" y="3111370"/>
                  </a:lnTo>
                  <a:lnTo>
                    <a:pt x="2824348" y="3090719"/>
                  </a:lnTo>
                  <a:lnTo>
                    <a:pt x="2861284" y="3066900"/>
                  </a:lnTo>
                  <a:lnTo>
                    <a:pt x="2895958" y="3040096"/>
                  </a:lnTo>
                  <a:lnTo>
                    <a:pt x="2928191" y="3010487"/>
                  </a:lnTo>
                  <a:lnTo>
                    <a:pt x="2957800" y="2978254"/>
                  </a:lnTo>
                  <a:lnTo>
                    <a:pt x="2984604" y="2943580"/>
                  </a:lnTo>
                  <a:lnTo>
                    <a:pt x="3008423" y="2906644"/>
                  </a:lnTo>
                  <a:lnTo>
                    <a:pt x="3029074" y="2867628"/>
                  </a:lnTo>
                  <a:lnTo>
                    <a:pt x="3046377" y="2826714"/>
                  </a:lnTo>
                  <a:lnTo>
                    <a:pt x="3060150" y="2784082"/>
                  </a:lnTo>
                  <a:lnTo>
                    <a:pt x="3070212" y="2739915"/>
                  </a:lnTo>
                  <a:lnTo>
                    <a:pt x="3076382" y="2694392"/>
                  </a:lnTo>
                  <a:lnTo>
                    <a:pt x="3078479" y="2647696"/>
                  </a:lnTo>
                  <a:lnTo>
                    <a:pt x="3078479" y="513080"/>
                  </a:lnTo>
                  <a:lnTo>
                    <a:pt x="3076382" y="466383"/>
                  </a:lnTo>
                  <a:lnTo>
                    <a:pt x="3070212" y="420860"/>
                  </a:lnTo>
                  <a:lnTo>
                    <a:pt x="3060150" y="376693"/>
                  </a:lnTo>
                  <a:lnTo>
                    <a:pt x="3046377" y="334061"/>
                  </a:lnTo>
                  <a:lnTo>
                    <a:pt x="3029074" y="293147"/>
                  </a:lnTo>
                  <a:lnTo>
                    <a:pt x="3008423" y="254131"/>
                  </a:lnTo>
                  <a:lnTo>
                    <a:pt x="2984604" y="217195"/>
                  </a:lnTo>
                  <a:lnTo>
                    <a:pt x="2957800" y="182521"/>
                  </a:lnTo>
                  <a:lnTo>
                    <a:pt x="2928191" y="150288"/>
                  </a:lnTo>
                  <a:lnTo>
                    <a:pt x="2895958" y="120679"/>
                  </a:lnTo>
                  <a:lnTo>
                    <a:pt x="2861284" y="93875"/>
                  </a:lnTo>
                  <a:lnTo>
                    <a:pt x="2824348" y="70056"/>
                  </a:lnTo>
                  <a:lnTo>
                    <a:pt x="2785332" y="49405"/>
                  </a:lnTo>
                  <a:lnTo>
                    <a:pt x="2744418" y="32102"/>
                  </a:lnTo>
                  <a:lnTo>
                    <a:pt x="2701786" y="18329"/>
                  </a:lnTo>
                  <a:lnTo>
                    <a:pt x="2657619" y="8267"/>
                  </a:lnTo>
                  <a:lnTo>
                    <a:pt x="2612096" y="209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73618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80"/>
                  </a:moveTo>
                  <a:lnTo>
                    <a:pt x="2097" y="466383"/>
                  </a:lnTo>
                  <a:lnTo>
                    <a:pt x="8267" y="420860"/>
                  </a:lnTo>
                  <a:lnTo>
                    <a:pt x="18329" y="376693"/>
                  </a:lnTo>
                  <a:lnTo>
                    <a:pt x="32102" y="334061"/>
                  </a:lnTo>
                  <a:lnTo>
                    <a:pt x="49405" y="293147"/>
                  </a:lnTo>
                  <a:lnTo>
                    <a:pt x="70056" y="254131"/>
                  </a:lnTo>
                  <a:lnTo>
                    <a:pt x="93875" y="217195"/>
                  </a:lnTo>
                  <a:lnTo>
                    <a:pt x="120679" y="182521"/>
                  </a:lnTo>
                  <a:lnTo>
                    <a:pt x="150288" y="150288"/>
                  </a:lnTo>
                  <a:lnTo>
                    <a:pt x="182521" y="120679"/>
                  </a:lnTo>
                  <a:lnTo>
                    <a:pt x="217195" y="93875"/>
                  </a:lnTo>
                  <a:lnTo>
                    <a:pt x="254131" y="70056"/>
                  </a:lnTo>
                  <a:lnTo>
                    <a:pt x="293147" y="49405"/>
                  </a:lnTo>
                  <a:lnTo>
                    <a:pt x="334061" y="32102"/>
                  </a:lnTo>
                  <a:lnTo>
                    <a:pt x="376693" y="18329"/>
                  </a:lnTo>
                  <a:lnTo>
                    <a:pt x="420860" y="8267"/>
                  </a:lnTo>
                  <a:lnTo>
                    <a:pt x="466383" y="2097"/>
                  </a:lnTo>
                  <a:lnTo>
                    <a:pt x="513079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79" y="513080"/>
                  </a:lnTo>
                  <a:lnTo>
                    <a:pt x="3078479" y="2647696"/>
                  </a:lnTo>
                  <a:lnTo>
                    <a:pt x="3076382" y="2694392"/>
                  </a:lnTo>
                  <a:lnTo>
                    <a:pt x="3070212" y="2739915"/>
                  </a:lnTo>
                  <a:lnTo>
                    <a:pt x="3060150" y="2784082"/>
                  </a:lnTo>
                  <a:lnTo>
                    <a:pt x="3046377" y="2826714"/>
                  </a:lnTo>
                  <a:lnTo>
                    <a:pt x="3029074" y="2867628"/>
                  </a:lnTo>
                  <a:lnTo>
                    <a:pt x="3008423" y="2906644"/>
                  </a:lnTo>
                  <a:lnTo>
                    <a:pt x="2984604" y="2943580"/>
                  </a:lnTo>
                  <a:lnTo>
                    <a:pt x="2957800" y="2978254"/>
                  </a:lnTo>
                  <a:lnTo>
                    <a:pt x="2928191" y="3010487"/>
                  </a:lnTo>
                  <a:lnTo>
                    <a:pt x="2895958" y="3040096"/>
                  </a:lnTo>
                  <a:lnTo>
                    <a:pt x="2861284" y="3066900"/>
                  </a:lnTo>
                  <a:lnTo>
                    <a:pt x="2824348" y="3090719"/>
                  </a:lnTo>
                  <a:lnTo>
                    <a:pt x="2785332" y="3111370"/>
                  </a:lnTo>
                  <a:lnTo>
                    <a:pt x="2744418" y="3128673"/>
                  </a:lnTo>
                  <a:lnTo>
                    <a:pt x="2701786" y="3142446"/>
                  </a:lnTo>
                  <a:lnTo>
                    <a:pt x="2657619" y="3152508"/>
                  </a:lnTo>
                  <a:lnTo>
                    <a:pt x="2612096" y="3158678"/>
                  </a:lnTo>
                  <a:lnTo>
                    <a:pt x="2565400" y="3160776"/>
                  </a:lnTo>
                  <a:lnTo>
                    <a:pt x="513079" y="3160776"/>
                  </a:lnTo>
                  <a:lnTo>
                    <a:pt x="466383" y="3158678"/>
                  </a:lnTo>
                  <a:lnTo>
                    <a:pt x="420860" y="3152508"/>
                  </a:lnTo>
                  <a:lnTo>
                    <a:pt x="376693" y="3142446"/>
                  </a:lnTo>
                  <a:lnTo>
                    <a:pt x="334061" y="3128673"/>
                  </a:lnTo>
                  <a:lnTo>
                    <a:pt x="293147" y="3111370"/>
                  </a:lnTo>
                  <a:lnTo>
                    <a:pt x="254131" y="3090719"/>
                  </a:lnTo>
                  <a:lnTo>
                    <a:pt x="217195" y="3066900"/>
                  </a:lnTo>
                  <a:lnTo>
                    <a:pt x="182521" y="3040096"/>
                  </a:lnTo>
                  <a:lnTo>
                    <a:pt x="150288" y="3010487"/>
                  </a:lnTo>
                  <a:lnTo>
                    <a:pt x="120679" y="2978254"/>
                  </a:lnTo>
                  <a:lnTo>
                    <a:pt x="93875" y="2943580"/>
                  </a:lnTo>
                  <a:lnTo>
                    <a:pt x="70056" y="2906644"/>
                  </a:lnTo>
                  <a:lnTo>
                    <a:pt x="49405" y="2867628"/>
                  </a:lnTo>
                  <a:lnTo>
                    <a:pt x="32102" y="2826714"/>
                  </a:lnTo>
                  <a:lnTo>
                    <a:pt x="18329" y="2784082"/>
                  </a:lnTo>
                  <a:lnTo>
                    <a:pt x="8267" y="2739915"/>
                  </a:lnTo>
                  <a:lnTo>
                    <a:pt x="2097" y="2694392"/>
                  </a:lnTo>
                  <a:lnTo>
                    <a:pt x="0" y="2647696"/>
                  </a:lnTo>
                  <a:lnTo>
                    <a:pt x="0" y="513080"/>
                  </a:lnTo>
                  <a:close/>
                </a:path>
              </a:pathLst>
            </a:custGeom>
            <a:ln w="32004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811267" y="2662427"/>
            <a:ext cx="2569845" cy="2018030"/>
          </a:xfrm>
          <a:custGeom>
            <a:avLst/>
            <a:gdLst/>
            <a:ahLst/>
            <a:cxnLst/>
            <a:rect l="l" t="t" r="r" b="b"/>
            <a:pathLst>
              <a:path w="2569845" h="2018029">
                <a:moveTo>
                  <a:pt x="2233167" y="0"/>
                </a:moveTo>
                <a:lnTo>
                  <a:pt x="336296" y="0"/>
                </a:lnTo>
                <a:lnTo>
                  <a:pt x="290674" y="3071"/>
                </a:lnTo>
                <a:lnTo>
                  <a:pt x="246915" y="12016"/>
                </a:lnTo>
                <a:lnTo>
                  <a:pt x="205418" y="26435"/>
                </a:lnTo>
                <a:lnTo>
                  <a:pt x="166586" y="45926"/>
                </a:lnTo>
                <a:lnTo>
                  <a:pt x="130819" y="70088"/>
                </a:lnTo>
                <a:lnTo>
                  <a:pt x="98520" y="98520"/>
                </a:lnTo>
                <a:lnTo>
                  <a:pt x="70088" y="130819"/>
                </a:lnTo>
                <a:lnTo>
                  <a:pt x="45926" y="166586"/>
                </a:lnTo>
                <a:lnTo>
                  <a:pt x="26435" y="205418"/>
                </a:lnTo>
                <a:lnTo>
                  <a:pt x="12016" y="246915"/>
                </a:lnTo>
                <a:lnTo>
                  <a:pt x="3071" y="290674"/>
                </a:lnTo>
                <a:lnTo>
                  <a:pt x="0" y="336296"/>
                </a:lnTo>
                <a:lnTo>
                  <a:pt x="0" y="1681480"/>
                </a:lnTo>
                <a:lnTo>
                  <a:pt x="3071" y="1727101"/>
                </a:lnTo>
                <a:lnTo>
                  <a:pt x="12016" y="1770860"/>
                </a:lnTo>
                <a:lnTo>
                  <a:pt x="26435" y="1812357"/>
                </a:lnTo>
                <a:lnTo>
                  <a:pt x="45926" y="1851189"/>
                </a:lnTo>
                <a:lnTo>
                  <a:pt x="70088" y="1886956"/>
                </a:lnTo>
                <a:lnTo>
                  <a:pt x="98520" y="1919255"/>
                </a:lnTo>
                <a:lnTo>
                  <a:pt x="130819" y="1947687"/>
                </a:lnTo>
                <a:lnTo>
                  <a:pt x="166586" y="1971849"/>
                </a:lnTo>
                <a:lnTo>
                  <a:pt x="205418" y="1991340"/>
                </a:lnTo>
                <a:lnTo>
                  <a:pt x="246915" y="2005759"/>
                </a:lnTo>
                <a:lnTo>
                  <a:pt x="290674" y="2014704"/>
                </a:lnTo>
                <a:lnTo>
                  <a:pt x="336296" y="2017776"/>
                </a:lnTo>
                <a:lnTo>
                  <a:pt x="2233167" y="2017776"/>
                </a:lnTo>
                <a:lnTo>
                  <a:pt x="2278789" y="2014704"/>
                </a:lnTo>
                <a:lnTo>
                  <a:pt x="2322548" y="2005759"/>
                </a:lnTo>
                <a:lnTo>
                  <a:pt x="2364045" y="1991340"/>
                </a:lnTo>
                <a:lnTo>
                  <a:pt x="2402877" y="1971849"/>
                </a:lnTo>
                <a:lnTo>
                  <a:pt x="2438644" y="1947687"/>
                </a:lnTo>
                <a:lnTo>
                  <a:pt x="2470943" y="1919255"/>
                </a:lnTo>
                <a:lnTo>
                  <a:pt x="2499375" y="1886956"/>
                </a:lnTo>
                <a:lnTo>
                  <a:pt x="2523537" y="1851189"/>
                </a:lnTo>
                <a:lnTo>
                  <a:pt x="2543028" y="1812357"/>
                </a:lnTo>
                <a:lnTo>
                  <a:pt x="2557447" y="1770860"/>
                </a:lnTo>
                <a:lnTo>
                  <a:pt x="2566392" y="1727101"/>
                </a:lnTo>
                <a:lnTo>
                  <a:pt x="2569464" y="1681480"/>
                </a:lnTo>
                <a:lnTo>
                  <a:pt x="2569464" y="336296"/>
                </a:lnTo>
                <a:lnTo>
                  <a:pt x="2566392" y="290674"/>
                </a:lnTo>
                <a:lnTo>
                  <a:pt x="2557447" y="246915"/>
                </a:lnTo>
                <a:lnTo>
                  <a:pt x="2543028" y="205418"/>
                </a:lnTo>
                <a:lnTo>
                  <a:pt x="2523537" y="166586"/>
                </a:lnTo>
                <a:lnTo>
                  <a:pt x="2499375" y="130819"/>
                </a:lnTo>
                <a:lnTo>
                  <a:pt x="2470943" y="98520"/>
                </a:lnTo>
                <a:lnTo>
                  <a:pt x="2438644" y="70088"/>
                </a:lnTo>
                <a:lnTo>
                  <a:pt x="2402877" y="45926"/>
                </a:lnTo>
                <a:lnTo>
                  <a:pt x="2364045" y="26435"/>
                </a:lnTo>
                <a:lnTo>
                  <a:pt x="2322548" y="12016"/>
                </a:lnTo>
                <a:lnTo>
                  <a:pt x="2278789" y="3071"/>
                </a:lnTo>
                <a:lnTo>
                  <a:pt x="2233167" y="0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22792" y="2662427"/>
            <a:ext cx="2567940" cy="2018030"/>
          </a:xfrm>
          <a:custGeom>
            <a:avLst/>
            <a:gdLst/>
            <a:ahLst/>
            <a:cxnLst/>
            <a:rect l="l" t="t" r="r" b="b"/>
            <a:pathLst>
              <a:path w="2567940" h="2018029">
                <a:moveTo>
                  <a:pt x="2231643" y="0"/>
                </a:moveTo>
                <a:lnTo>
                  <a:pt x="336296" y="0"/>
                </a:lnTo>
                <a:lnTo>
                  <a:pt x="290674" y="3071"/>
                </a:lnTo>
                <a:lnTo>
                  <a:pt x="246915" y="12016"/>
                </a:lnTo>
                <a:lnTo>
                  <a:pt x="205418" y="26435"/>
                </a:lnTo>
                <a:lnTo>
                  <a:pt x="166586" y="45926"/>
                </a:lnTo>
                <a:lnTo>
                  <a:pt x="130819" y="70088"/>
                </a:lnTo>
                <a:lnTo>
                  <a:pt x="98520" y="98520"/>
                </a:lnTo>
                <a:lnTo>
                  <a:pt x="70088" y="130819"/>
                </a:lnTo>
                <a:lnTo>
                  <a:pt x="45926" y="166586"/>
                </a:lnTo>
                <a:lnTo>
                  <a:pt x="26435" y="205418"/>
                </a:lnTo>
                <a:lnTo>
                  <a:pt x="12016" y="246915"/>
                </a:lnTo>
                <a:lnTo>
                  <a:pt x="3071" y="290674"/>
                </a:lnTo>
                <a:lnTo>
                  <a:pt x="0" y="336296"/>
                </a:lnTo>
                <a:lnTo>
                  <a:pt x="0" y="1681480"/>
                </a:lnTo>
                <a:lnTo>
                  <a:pt x="3071" y="1727101"/>
                </a:lnTo>
                <a:lnTo>
                  <a:pt x="12016" y="1770860"/>
                </a:lnTo>
                <a:lnTo>
                  <a:pt x="26435" y="1812357"/>
                </a:lnTo>
                <a:lnTo>
                  <a:pt x="45926" y="1851189"/>
                </a:lnTo>
                <a:lnTo>
                  <a:pt x="70088" y="1886956"/>
                </a:lnTo>
                <a:lnTo>
                  <a:pt x="98520" y="1919255"/>
                </a:lnTo>
                <a:lnTo>
                  <a:pt x="130819" y="1947687"/>
                </a:lnTo>
                <a:lnTo>
                  <a:pt x="166586" y="1971849"/>
                </a:lnTo>
                <a:lnTo>
                  <a:pt x="205418" y="1991340"/>
                </a:lnTo>
                <a:lnTo>
                  <a:pt x="246915" y="2005759"/>
                </a:lnTo>
                <a:lnTo>
                  <a:pt x="290674" y="2014704"/>
                </a:lnTo>
                <a:lnTo>
                  <a:pt x="336296" y="2017776"/>
                </a:lnTo>
                <a:lnTo>
                  <a:pt x="2231643" y="2017776"/>
                </a:lnTo>
                <a:lnTo>
                  <a:pt x="2277265" y="2014704"/>
                </a:lnTo>
                <a:lnTo>
                  <a:pt x="2321024" y="2005759"/>
                </a:lnTo>
                <a:lnTo>
                  <a:pt x="2362521" y="1991340"/>
                </a:lnTo>
                <a:lnTo>
                  <a:pt x="2401353" y="1971849"/>
                </a:lnTo>
                <a:lnTo>
                  <a:pt x="2437120" y="1947687"/>
                </a:lnTo>
                <a:lnTo>
                  <a:pt x="2469419" y="1919255"/>
                </a:lnTo>
                <a:lnTo>
                  <a:pt x="2497851" y="1886956"/>
                </a:lnTo>
                <a:lnTo>
                  <a:pt x="2522013" y="1851189"/>
                </a:lnTo>
                <a:lnTo>
                  <a:pt x="2541504" y="1812357"/>
                </a:lnTo>
                <a:lnTo>
                  <a:pt x="2555923" y="1770860"/>
                </a:lnTo>
                <a:lnTo>
                  <a:pt x="2564868" y="1727101"/>
                </a:lnTo>
                <a:lnTo>
                  <a:pt x="2567939" y="1681480"/>
                </a:lnTo>
                <a:lnTo>
                  <a:pt x="2567939" y="336296"/>
                </a:lnTo>
                <a:lnTo>
                  <a:pt x="2564868" y="290674"/>
                </a:lnTo>
                <a:lnTo>
                  <a:pt x="2555923" y="246915"/>
                </a:lnTo>
                <a:lnTo>
                  <a:pt x="2541504" y="205418"/>
                </a:lnTo>
                <a:lnTo>
                  <a:pt x="2522013" y="166586"/>
                </a:lnTo>
                <a:lnTo>
                  <a:pt x="2497851" y="130819"/>
                </a:lnTo>
                <a:lnTo>
                  <a:pt x="2469419" y="98520"/>
                </a:lnTo>
                <a:lnTo>
                  <a:pt x="2437120" y="70088"/>
                </a:lnTo>
                <a:lnTo>
                  <a:pt x="2401353" y="45926"/>
                </a:lnTo>
                <a:lnTo>
                  <a:pt x="2362521" y="26435"/>
                </a:lnTo>
                <a:lnTo>
                  <a:pt x="2321024" y="12016"/>
                </a:lnTo>
                <a:lnTo>
                  <a:pt x="2277265" y="3071"/>
                </a:lnTo>
                <a:lnTo>
                  <a:pt x="2231643" y="0"/>
                </a:lnTo>
                <a:close/>
              </a:path>
            </a:pathLst>
          </a:custGeom>
          <a:solidFill>
            <a:srgbClr val="A39DC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5284" y="1959864"/>
            <a:ext cx="158940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66504" y="1964435"/>
            <a:ext cx="132676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14331" y="3204972"/>
            <a:ext cx="784859" cy="93268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779141" y="5590641"/>
            <a:ext cx="2105660" cy="426720"/>
            <a:chOff x="2779141" y="5590641"/>
            <a:chExt cx="2105660" cy="42672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9141" y="5590641"/>
              <a:ext cx="481965" cy="2133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4713" y="5590641"/>
              <a:ext cx="1720088" cy="2133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9141" y="5803696"/>
              <a:ext cx="886536" cy="2136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063996" y="4957571"/>
            <a:ext cx="3892550" cy="966469"/>
            <a:chOff x="6063996" y="4957571"/>
            <a:chExt cx="3892550" cy="966469"/>
          </a:xfrm>
        </p:grpSpPr>
        <p:sp>
          <p:nvSpPr>
            <p:cNvPr id="25" name="object 25"/>
            <p:cNvSpPr/>
            <p:nvPr/>
          </p:nvSpPr>
          <p:spPr>
            <a:xfrm>
              <a:off x="6063996" y="4957571"/>
              <a:ext cx="3892550" cy="805180"/>
            </a:xfrm>
            <a:custGeom>
              <a:avLst/>
              <a:gdLst/>
              <a:ahLst/>
              <a:cxnLst/>
              <a:rect l="l" t="t" r="r" b="b"/>
              <a:pathLst>
                <a:path w="3892550" h="805179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  <a:path w="3892550" h="805179">
                  <a:moveTo>
                    <a:pt x="19050" y="76200"/>
                  </a:moveTo>
                  <a:lnTo>
                    <a:pt x="11626" y="77694"/>
                  </a:lnTo>
                  <a:lnTo>
                    <a:pt x="5572" y="81772"/>
                  </a:lnTo>
                  <a:lnTo>
                    <a:pt x="1494" y="87826"/>
                  </a:lnTo>
                  <a:lnTo>
                    <a:pt x="0" y="95250"/>
                  </a:lnTo>
                  <a:lnTo>
                    <a:pt x="1494" y="102746"/>
                  </a:lnTo>
                  <a:lnTo>
                    <a:pt x="5572" y="108807"/>
                  </a:lnTo>
                  <a:lnTo>
                    <a:pt x="11626" y="112914"/>
                  </a:lnTo>
                  <a:lnTo>
                    <a:pt x="19050" y="114426"/>
                  </a:lnTo>
                  <a:lnTo>
                    <a:pt x="26473" y="112914"/>
                  </a:lnTo>
                  <a:lnTo>
                    <a:pt x="32527" y="108807"/>
                  </a:lnTo>
                  <a:lnTo>
                    <a:pt x="36605" y="102746"/>
                  </a:lnTo>
                  <a:lnTo>
                    <a:pt x="38100" y="95376"/>
                  </a:lnTo>
                  <a:lnTo>
                    <a:pt x="36605" y="87826"/>
                  </a:lnTo>
                  <a:lnTo>
                    <a:pt x="32527" y="81772"/>
                  </a:lnTo>
                  <a:lnTo>
                    <a:pt x="26473" y="77694"/>
                  </a:lnTo>
                  <a:lnTo>
                    <a:pt x="19050" y="76200"/>
                  </a:lnTo>
                  <a:close/>
                </a:path>
                <a:path w="3892550" h="805179">
                  <a:moveTo>
                    <a:pt x="19050" y="152526"/>
                  </a:moveTo>
                  <a:lnTo>
                    <a:pt x="11626" y="154021"/>
                  </a:lnTo>
                  <a:lnTo>
                    <a:pt x="5572" y="158099"/>
                  </a:lnTo>
                  <a:lnTo>
                    <a:pt x="1494" y="164153"/>
                  </a:lnTo>
                  <a:lnTo>
                    <a:pt x="0" y="171576"/>
                  </a:lnTo>
                  <a:lnTo>
                    <a:pt x="1494" y="179000"/>
                  </a:lnTo>
                  <a:lnTo>
                    <a:pt x="5572" y="185054"/>
                  </a:lnTo>
                  <a:lnTo>
                    <a:pt x="11626" y="189132"/>
                  </a:lnTo>
                  <a:lnTo>
                    <a:pt x="19050" y="190626"/>
                  </a:lnTo>
                  <a:lnTo>
                    <a:pt x="26473" y="189132"/>
                  </a:lnTo>
                  <a:lnTo>
                    <a:pt x="32527" y="185054"/>
                  </a:lnTo>
                  <a:lnTo>
                    <a:pt x="36605" y="179000"/>
                  </a:lnTo>
                  <a:lnTo>
                    <a:pt x="38100" y="171576"/>
                  </a:lnTo>
                  <a:lnTo>
                    <a:pt x="36605" y="164153"/>
                  </a:lnTo>
                  <a:lnTo>
                    <a:pt x="32527" y="158099"/>
                  </a:lnTo>
                  <a:lnTo>
                    <a:pt x="26473" y="154021"/>
                  </a:lnTo>
                  <a:lnTo>
                    <a:pt x="19050" y="152526"/>
                  </a:lnTo>
                  <a:close/>
                </a:path>
                <a:path w="3892550" h="805179">
                  <a:moveTo>
                    <a:pt x="19050" y="228726"/>
                  </a:moveTo>
                  <a:lnTo>
                    <a:pt x="11626" y="230221"/>
                  </a:lnTo>
                  <a:lnTo>
                    <a:pt x="5572" y="234299"/>
                  </a:lnTo>
                  <a:lnTo>
                    <a:pt x="1494" y="240353"/>
                  </a:lnTo>
                  <a:lnTo>
                    <a:pt x="0" y="247776"/>
                  </a:lnTo>
                  <a:lnTo>
                    <a:pt x="1494" y="255200"/>
                  </a:lnTo>
                  <a:lnTo>
                    <a:pt x="5572" y="261254"/>
                  </a:lnTo>
                  <a:lnTo>
                    <a:pt x="11626" y="265332"/>
                  </a:lnTo>
                  <a:lnTo>
                    <a:pt x="19050" y="266826"/>
                  </a:lnTo>
                  <a:lnTo>
                    <a:pt x="26473" y="265332"/>
                  </a:lnTo>
                  <a:lnTo>
                    <a:pt x="32527" y="261254"/>
                  </a:lnTo>
                  <a:lnTo>
                    <a:pt x="36605" y="255200"/>
                  </a:lnTo>
                  <a:lnTo>
                    <a:pt x="38100" y="247776"/>
                  </a:lnTo>
                  <a:lnTo>
                    <a:pt x="36605" y="240353"/>
                  </a:lnTo>
                  <a:lnTo>
                    <a:pt x="32527" y="234299"/>
                  </a:lnTo>
                  <a:lnTo>
                    <a:pt x="26473" y="230221"/>
                  </a:lnTo>
                  <a:lnTo>
                    <a:pt x="19050" y="228726"/>
                  </a:lnTo>
                  <a:close/>
                </a:path>
                <a:path w="3892550" h="805179">
                  <a:moveTo>
                    <a:pt x="19050" y="304926"/>
                  </a:moveTo>
                  <a:lnTo>
                    <a:pt x="11626" y="306421"/>
                  </a:lnTo>
                  <a:lnTo>
                    <a:pt x="5572" y="310499"/>
                  </a:lnTo>
                  <a:lnTo>
                    <a:pt x="1494" y="316553"/>
                  </a:lnTo>
                  <a:lnTo>
                    <a:pt x="0" y="323976"/>
                  </a:lnTo>
                  <a:lnTo>
                    <a:pt x="1494" y="331400"/>
                  </a:lnTo>
                  <a:lnTo>
                    <a:pt x="5572" y="337454"/>
                  </a:lnTo>
                  <a:lnTo>
                    <a:pt x="11626" y="341532"/>
                  </a:lnTo>
                  <a:lnTo>
                    <a:pt x="19050" y="343026"/>
                  </a:lnTo>
                  <a:lnTo>
                    <a:pt x="26473" y="341532"/>
                  </a:lnTo>
                  <a:lnTo>
                    <a:pt x="32527" y="337454"/>
                  </a:lnTo>
                  <a:lnTo>
                    <a:pt x="36605" y="331400"/>
                  </a:lnTo>
                  <a:lnTo>
                    <a:pt x="38100" y="323976"/>
                  </a:lnTo>
                  <a:lnTo>
                    <a:pt x="36605" y="316553"/>
                  </a:lnTo>
                  <a:lnTo>
                    <a:pt x="32527" y="310499"/>
                  </a:lnTo>
                  <a:lnTo>
                    <a:pt x="26473" y="306421"/>
                  </a:lnTo>
                  <a:lnTo>
                    <a:pt x="19050" y="304926"/>
                  </a:lnTo>
                  <a:close/>
                </a:path>
                <a:path w="3892550" h="805179">
                  <a:moveTo>
                    <a:pt x="19050" y="381126"/>
                  </a:moveTo>
                  <a:lnTo>
                    <a:pt x="11626" y="382639"/>
                  </a:lnTo>
                  <a:lnTo>
                    <a:pt x="5572" y="386746"/>
                  </a:lnTo>
                  <a:lnTo>
                    <a:pt x="1494" y="392807"/>
                  </a:lnTo>
                  <a:lnTo>
                    <a:pt x="0" y="400176"/>
                  </a:lnTo>
                  <a:lnTo>
                    <a:pt x="1494" y="407727"/>
                  </a:lnTo>
                  <a:lnTo>
                    <a:pt x="5572" y="413781"/>
                  </a:lnTo>
                  <a:lnTo>
                    <a:pt x="11626" y="417859"/>
                  </a:lnTo>
                  <a:lnTo>
                    <a:pt x="19050" y="419353"/>
                  </a:lnTo>
                  <a:lnTo>
                    <a:pt x="26473" y="417859"/>
                  </a:lnTo>
                  <a:lnTo>
                    <a:pt x="32527" y="413781"/>
                  </a:lnTo>
                  <a:lnTo>
                    <a:pt x="36605" y="407727"/>
                  </a:lnTo>
                  <a:lnTo>
                    <a:pt x="38100" y="400303"/>
                  </a:lnTo>
                  <a:lnTo>
                    <a:pt x="36605" y="392807"/>
                  </a:lnTo>
                  <a:lnTo>
                    <a:pt x="32527" y="386746"/>
                  </a:lnTo>
                  <a:lnTo>
                    <a:pt x="26473" y="382639"/>
                  </a:lnTo>
                  <a:lnTo>
                    <a:pt x="19050" y="381126"/>
                  </a:lnTo>
                  <a:close/>
                </a:path>
                <a:path w="3892550" h="805179">
                  <a:moveTo>
                    <a:pt x="19050" y="457453"/>
                  </a:moveTo>
                  <a:lnTo>
                    <a:pt x="11626" y="458948"/>
                  </a:lnTo>
                  <a:lnTo>
                    <a:pt x="5572" y="463026"/>
                  </a:lnTo>
                  <a:lnTo>
                    <a:pt x="1494" y="469080"/>
                  </a:lnTo>
                  <a:lnTo>
                    <a:pt x="0" y="476503"/>
                  </a:lnTo>
                  <a:lnTo>
                    <a:pt x="1494" y="483927"/>
                  </a:lnTo>
                  <a:lnTo>
                    <a:pt x="5572" y="489981"/>
                  </a:lnTo>
                  <a:lnTo>
                    <a:pt x="11626" y="494059"/>
                  </a:lnTo>
                  <a:lnTo>
                    <a:pt x="19050" y="495553"/>
                  </a:lnTo>
                  <a:lnTo>
                    <a:pt x="26473" y="494059"/>
                  </a:lnTo>
                  <a:lnTo>
                    <a:pt x="32527" y="489981"/>
                  </a:lnTo>
                  <a:lnTo>
                    <a:pt x="36605" y="483927"/>
                  </a:lnTo>
                  <a:lnTo>
                    <a:pt x="38100" y="476503"/>
                  </a:lnTo>
                  <a:lnTo>
                    <a:pt x="36605" y="469080"/>
                  </a:lnTo>
                  <a:lnTo>
                    <a:pt x="32527" y="463026"/>
                  </a:lnTo>
                  <a:lnTo>
                    <a:pt x="26473" y="458948"/>
                  </a:lnTo>
                  <a:lnTo>
                    <a:pt x="19050" y="457453"/>
                  </a:lnTo>
                  <a:close/>
                </a:path>
                <a:path w="3892550" h="805179">
                  <a:moveTo>
                    <a:pt x="19050" y="533653"/>
                  </a:moveTo>
                  <a:lnTo>
                    <a:pt x="11626" y="535148"/>
                  </a:lnTo>
                  <a:lnTo>
                    <a:pt x="5572" y="539226"/>
                  </a:lnTo>
                  <a:lnTo>
                    <a:pt x="1494" y="545280"/>
                  </a:lnTo>
                  <a:lnTo>
                    <a:pt x="0" y="552703"/>
                  </a:lnTo>
                  <a:lnTo>
                    <a:pt x="1494" y="560127"/>
                  </a:lnTo>
                  <a:lnTo>
                    <a:pt x="5572" y="566181"/>
                  </a:lnTo>
                  <a:lnTo>
                    <a:pt x="11626" y="570259"/>
                  </a:lnTo>
                  <a:lnTo>
                    <a:pt x="19050" y="571753"/>
                  </a:lnTo>
                  <a:lnTo>
                    <a:pt x="26473" y="570259"/>
                  </a:lnTo>
                  <a:lnTo>
                    <a:pt x="32527" y="566181"/>
                  </a:lnTo>
                  <a:lnTo>
                    <a:pt x="36605" y="560127"/>
                  </a:lnTo>
                  <a:lnTo>
                    <a:pt x="38100" y="552703"/>
                  </a:lnTo>
                  <a:lnTo>
                    <a:pt x="36605" y="545280"/>
                  </a:lnTo>
                  <a:lnTo>
                    <a:pt x="32527" y="539226"/>
                  </a:lnTo>
                  <a:lnTo>
                    <a:pt x="26473" y="535148"/>
                  </a:lnTo>
                  <a:lnTo>
                    <a:pt x="19050" y="533653"/>
                  </a:lnTo>
                  <a:close/>
                </a:path>
                <a:path w="3892550" h="805179">
                  <a:moveTo>
                    <a:pt x="19050" y="609853"/>
                  </a:moveTo>
                  <a:lnTo>
                    <a:pt x="11626" y="611366"/>
                  </a:lnTo>
                  <a:lnTo>
                    <a:pt x="5572" y="615473"/>
                  </a:lnTo>
                  <a:lnTo>
                    <a:pt x="1494" y="621534"/>
                  </a:lnTo>
                  <a:lnTo>
                    <a:pt x="0" y="628903"/>
                  </a:lnTo>
                  <a:lnTo>
                    <a:pt x="0" y="629030"/>
                  </a:lnTo>
                  <a:lnTo>
                    <a:pt x="1494" y="636421"/>
                  </a:lnTo>
                  <a:lnTo>
                    <a:pt x="5572" y="642466"/>
                  </a:lnTo>
                  <a:lnTo>
                    <a:pt x="11626" y="646545"/>
                  </a:lnTo>
                  <a:lnTo>
                    <a:pt x="19050" y="648042"/>
                  </a:lnTo>
                  <a:lnTo>
                    <a:pt x="26473" y="646545"/>
                  </a:lnTo>
                  <a:lnTo>
                    <a:pt x="32527" y="642466"/>
                  </a:lnTo>
                  <a:lnTo>
                    <a:pt x="36605" y="636421"/>
                  </a:lnTo>
                  <a:lnTo>
                    <a:pt x="38100" y="629030"/>
                  </a:lnTo>
                  <a:lnTo>
                    <a:pt x="38100" y="628903"/>
                  </a:lnTo>
                  <a:lnTo>
                    <a:pt x="36605" y="621534"/>
                  </a:lnTo>
                  <a:lnTo>
                    <a:pt x="32527" y="615473"/>
                  </a:lnTo>
                  <a:lnTo>
                    <a:pt x="26473" y="611366"/>
                  </a:lnTo>
                  <a:lnTo>
                    <a:pt x="19050" y="609853"/>
                  </a:lnTo>
                  <a:close/>
                </a:path>
                <a:path w="3892550" h="805179">
                  <a:moveTo>
                    <a:pt x="19050" y="686142"/>
                  </a:moveTo>
                  <a:lnTo>
                    <a:pt x="11626" y="687638"/>
                  </a:lnTo>
                  <a:lnTo>
                    <a:pt x="5572" y="691719"/>
                  </a:lnTo>
                  <a:lnTo>
                    <a:pt x="1494" y="697774"/>
                  </a:lnTo>
                  <a:lnTo>
                    <a:pt x="0" y="705192"/>
                  </a:lnTo>
                  <a:lnTo>
                    <a:pt x="1494" y="712643"/>
                  </a:lnTo>
                  <a:lnTo>
                    <a:pt x="5572" y="718699"/>
                  </a:lnTo>
                  <a:lnTo>
                    <a:pt x="11626" y="722783"/>
                  </a:lnTo>
                  <a:lnTo>
                    <a:pt x="19050" y="724280"/>
                  </a:lnTo>
                  <a:lnTo>
                    <a:pt x="26473" y="722783"/>
                  </a:lnTo>
                  <a:lnTo>
                    <a:pt x="32527" y="718699"/>
                  </a:lnTo>
                  <a:lnTo>
                    <a:pt x="36605" y="712643"/>
                  </a:lnTo>
                  <a:lnTo>
                    <a:pt x="38100" y="705230"/>
                  </a:lnTo>
                  <a:lnTo>
                    <a:pt x="36605" y="697774"/>
                  </a:lnTo>
                  <a:lnTo>
                    <a:pt x="32527" y="691719"/>
                  </a:lnTo>
                  <a:lnTo>
                    <a:pt x="26473" y="687638"/>
                  </a:lnTo>
                  <a:lnTo>
                    <a:pt x="19050" y="686142"/>
                  </a:lnTo>
                  <a:close/>
                </a:path>
                <a:path w="3892550" h="805179">
                  <a:moveTo>
                    <a:pt x="19050" y="762380"/>
                  </a:moveTo>
                  <a:lnTo>
                    <a:pt x="11626" y="763878"/>
                  </a:lnTo>
                  <a:lnTo>
                    <a:pt x="5572" y="767962"/>
                  </a:lnTo>
                  <a:lnTo>
                    <a:pt x="1494" y="774018"/>
                  </a:lnTo>
                  <a:lnTo>
                    <a:pt x="0" y="781430"/>
                  </a:lnTo>
                  <a:lnTo>
                    <a:pt x="1494" y="788881"/>
                  </a:lnTo>
                  <a:lnTo>
                    <a:pt x="5572" y="794937"/>
                  </a:lnTo>
                  <a:lnTo>
                    <a:pt x="11626" y="799021"/>
                  </a:lnTo>
                  <a:lnTo>
                    <a:pt x="19050" y="800519"/>
                  </a:lnTo>
                  <a:lnTo>
                    <a:pt x="26473" y="799021"/>
                  </a:lnTo>
                  <a:lnTo>
                    <a:pt x="32527" y="794937"/>
                  </a:lnTo>
                  <a:lnTo>
                    <a:pt x="36605" y="788881"/>
                  </a:lnTo>
                  <a:lnTo>
                    <a:pt x="38100" y="781469"/>
                  </a:lnTo>
                  <a:lnTo>
                    <a:pt x="36605" y="774012"/>
                  </a:lnTo>
                  <a:lnTo>
                    <a:pt x="32527" y="767957"/>
                  </a:lnTo>
                  <a:lnTo>
                    <a:pt x="26473" y="763877"/>
                  </a:lnTo>
                  <a:lnTo>
                    <a:pt x="19050" y="762380"/>
                  </a:lnTo>
                  <a:close/>
                </a:path>
                <a:path w="3892550" h="805179">
                  <a:moveTo>
                    <a:pt x="90677" y="767079"/>
                  </a:moveTo>
                  <a:lnTo>
                    <a:pt x="83127" y="768576"/>
                  </a:lnTo>
                  <a:lnTo>
                    <a:pt x="77073" y="772656"/>
                  </a:lnTo>
                  <a:lnTo>
                    <a:pt x="72995" y="778711"/>
                  </a:lnTo>
                  <a:lnTo>
                    <a:pt x="71500" y="786129"/>
                  </a:lnTo>
                  <a:lnTo>
                    <a:pt x="72995" y="793542"/>
                  </a:lnTo>
                  <a:lnTo>
                    <a:pt x="77073" y="799598"/>
                  </a:lnTo>
                  <a:lnTo>
                    <a:pt x="83127" y="803682"/>
                  </a:lnTo>
                  <a:lnTo>
                    <a:pt x="90550" y="805179"/>
                  </a:lnTo>
                  <a:lnTo>
                    <a:pt x="98047" y="803682"/>
                  </a:lnTo>
                  <a:lnTo>
                    <a:pt x="104108" y="799598"/>
                  </a:lnTo>
                  <a:lnTo>
                    <a:pt x="108215" y="793542"/>
                  </a:lnTo>
                  <a:lnTo>
                    <a:pt x="109727" y="786129"/>
                  </a:lnTo>
                  <a:lnTo>
                    <a:pt x="108215" y="778711"/>
                  </a:lnTo>
                  <a:lnTo>
                    <a:pt x="104108" y="772656"/>
                  </a:lnTo>
                  <a:lnTo>
                    <a:pt x="98047" y="768576"/>
                  </a:lnTo>
                  <a:lnTo>
                    <a:pt x="90677" y="767079"/>
                  </a:lnTo>
                  <a:close/>
                </a:path>
                <a:path w="3892550" h="805179">
                  <a:moveTo>
                    <a:pt x="166877" y="767079"/>
                  </a:moveTo>
                  <a:lnTo>
                    <a:pt x="159454" y="768576"/>
                  </a:lnTo>
                  <a:lnTo>
                    <a:pt x="153400" y="772656"/>
                  </a:lnTo>
                  <a:lnTo>
                    <a:pt x="149322" y="778711"/>
                  </a:lnTo>
                  <a:lnTo>
                    <a:pt x="147827" y="786129"/>
                  </a:lnTo>
                  <a:lnTo>
                    <a:pt x="149322" y="793542"/>
                  </a:lnTo>
                  <a:lnTo>
                    <a:pt x="153400" y="799598"/>
                  </a:lnTo>
                  <a:lnTo>
                    <a:pt x="159454" y="803682"/>
                  </a:lnTo>
                  <a:lnTo>
                    <a:pt x="166877" y="805179"/>
                  </a:lnTo>
                  <a:lnTo>
                    <a:pt x="174301" y="803682"/>
                  </a:lnTo>
                  <a:lnTo>
                    <a:pt x="180355" y="799598"/>
                  </a:lnTo>
                  <a:lnTo>
                    <a:pt x="184433" y="793542"/>
                  </a:lnTo>
                  <a:lnTo>
                    <a:pt x="185927" y="786129"/>
                  </a:lnTo>
                  <a:lnTo>
                    <a:pt x="184433" y="778711"/>
                  </a:lnTo>
                  <a:lnTo>
                    <a:pt x="180355" y="772656"/>
                  </a:lnTo>
                  <a:lnTo>
                    <a:pt x="174301" y="768576"/>
                  </a:lnTo>
                  <a:lnTo>
                    <a:pt x="166877" y="767079"/>
                  </a:lnTo>
                  <a:close/>
                </a:path>
                <a:path w="3892550" h="805179">
                  <a:moveTo>
                    <a:pt x="243077" y="767079"/>
                  </a:moveTo>
                  <a:lnTo>
                    <a:pt x="235654" y="768576"/>
                  </a:lnTo>
                  <a:lnTo>
                    <a:pt x="229600" y="772656"/>
                  </a:lnTo>
                  <a:lnTo>
                    <a:pt x="225522" y="778711"/>
                  </a:lnTo>
                  <a:lnTo>
                    <a:pt x="224027" y="786129"/>
                  </a:lnTo>
                  <a:lnTo>
                    <a:pt x="225522" y="793542"/>
                  </a:lnTo>
                  <a:lnTo>
                    <a:pt x="229600" y="799598"/>
                  </a:lnTo>
                  <a:lnTo>
                    <a:pt x="235654" y="803682"/>
                  </a:lnTo>
                  <a:lnTo>
                    <a:pt x="243077" y="805179"/>
                  </a:lnTo>
                  <a:lnTo>
                    <a:pt x="250501" y="803682"/>
                  </a:lnTo>
                  <a:lnTo>
                    <a:pt x="256555" y="799598"/>
                  </a:lnTo>
                  <a:lnTo>
                    <a:pt x="260633" y="793542"/>
                  </a:lnTo>
                  <a:lnTo>
                    <a:pt x="262127" y="786129"/>
                  </a:lnTo>
                  <a:lnTo>
                    <a:pt x="260633" y="778711"/>
                  </a:lnTo>
                  <a:lnTo>
                    <a:pt x="256555" y="772656"/>
                  </a:lnTo>
                  <a:lnTo>
                    <a:pt x="250501" y="768576"/>
                  </a:lnTo>
                  <a:lnTo>
                    <a:pt x="243077" y="767079"/>
                  </a:lnTo>
                  <a:close/>
                </a:path>
                <a:path w="3892550" h="805179">
                  <a:moveTo>
                    <a:pt x="319277" y="767079"/>
                  </a:moveTo>
                  <a:lnTo>
                    <a:pt x="311854" y="768576"/>
                  </a:lnTo>
                  <a:lnTo>
                    <a:pt x="305800" y="772656"/>
                  </a:lnTo>
                  <a:lnTo>
                    <a:pt x="301722" y="778711"/>
                  </a:lnTo>
                  <a:lnTo>
                    <a:pt x="300227" y="786129"/>
                  </a:lnTo>
                  <a:lnTo>
                    <a:pt x="301722" y="793542"/>
                  </a:lnTo>
                  <a:lnTo>
                    <a:pt x="305800" y="799598"/>
                  </a:lnTo>
                  <a:lnTo>
                    <a:pt x="311854" y="803682"/>
                  </a:lnTo>
                  <a:lnTo>
                    <a:pt x="319277" y="805179"/>
                  </a:lnTo>
                  <a:lnTo>
                    <a:pt x="326701" y="803682"/>
                  </a:lnTo>
                  <a:lnTo>
                    <a:pt x="332755" y="799598"/>
                  </a:lnTo>
                  <a:lnTo>
                    <a:pt x="336833" y="793542"/>
                  </a:lnTo>
                  <a:lnTo>
                    <a:pt x="338327" y="786129"/>
                  </a:lnTo>
                  <a:lnTo>
                    <a:pt x="336833" y="778711"/>
                  </a:lnTo>
                  <a:lnTo>
                    <a:pt x="332755" y="772656"/>
                  </a:lnTo>
                  <a:lnTo>
                    <a:pt x="326701" y="768576"/>
                  </a:lnTo>
                  <a:lnTo>
                    <a:pt x="319277" y="767079"/>
                  </a:lnTo>
                  <a:close/>
                </a:path>
                <a:path w="3892550" h="805179">
                  <a:moveTo>
                    <a:pt x="395604" y="767079"/>
                  </a:moveTo>
                  <a:lnTo>
                    <a:pt x="388108" y="768576"/>
                  </a:lnTo>
                  <a:lnTo>
                    <a:pt x="382047" y="772656"/>
                  </a:lnTo>
                  <a:lnTo>
                    <a:pt x="377940" y="778711"/>
                  </a:lnTo>
                  <a:lnTo>
                    <a:pt x="376427" y="786129"/>
                  </a:lnTo>
                  <a:lnTo>
                    <a:pt x="377940" y="793542"/>
                  </a:lnTo>
                  <a:lnTo>
                    <a:pt x="382047" y="799598"/>
                  </a:lnTo>
                  <a:lnTo>
                    <a:pt x="388108" y="803682"/>
                  </a:lnTo>
                  <a:lnTo>
                    <a:pt x="395477" y="805179"/>
                  </a:lnTo>
                  <a:lnTo>
                    <a:pt x="403028" y="803682"/>
                  </a:lnTo>
                  <a:lnTo>
                    <a:pt x="409082" y="799598"/>
                  </a:lnTo>
                  <a:lnTo>
                    <a:pt x="413160" y="793542"/>
                  </a:lnTo>
                  <a:lnTo>
                    <a:pt x="414654" y="786129"/>
                  </a:lnTo>
                  <a:lnTo>
                    <a:pt x="413160" y="778711"/>
                  </a:lnTo>
                  <a:lnTo>
                    <a:pt x="409082" y="772656"/>
                  </a:lnTo>
                  <a:lnTo>
                    <a:pt x="403028" y="768576"/>
                  </a:lnTo>
                  <a:lnTo>
                    <a:pt x="395604" y="767079"/>
                  </a:lnTo>
                  <a:close/>
                </a:path>
                <a:path w="3892550" h="805179">
                  <a:moveTo>
                    <a:pt x="471804" y="767079"/>
                  </a:moveTo>
                  <a:lnTo>
                    <a:pt x="464381" y="768576"/>
                  </a:lnTo>
                  <a:lnTo>
                    <a:pt x="458327" y="772656"/>
                  </a:lnTo>
                  <a:lnTo>
                    <a:pt x="454249" y="778711"/>
                  </a:lnTo>
                  <a:lnTo>
                    <a:pt x="452754" y="786129"/>
                  </a:lnTo>
                  <a:lnTo>
                    <a:pt x="454249" y="793542"/>
                  </a:lnTo>
                  <a:lnTo>
                    <a:pt x="458327" y="799598"/>
                  </a:lnTo>
                  <a:lnTo>
                    <a:pt x="464381" y="803682"/>
                  </a:lnTo>
                  <a:lnTo>
                    <a:pt x="471804" y="805179"/>
                  </a:lnTo>
                  <a:lnTo>
                    <a:pt x="479228" y="803682"/>
                  </a:lnTo>
                  <a:lnTo>
                    <a:pt x="485282" y="799598"/>
                  </a:lnTo>
                  <a:lnTo>
                    <a:pt x="489360" y="793542"/>
                  </a:lnTo>
                  <a:lnTo>
                    <a:pt x="490854" y="786129"/>
                  </a:lnTo>
                  <a:lnTo>
                    <a:pt x="489360" y="778711"/>
                  </a:lnTo>
                  <a:lnTo>
                    <a:pt x="485282" y="772656"/>
                  </a:lnTo>
                  <a:lnTo>
                    <a:pt x="479228" y="768576"/>
                  </a:lnTo>
                  <a:lnTo>
                    <a:pt x="471804" y="767079"/>
                  </a:lnTo>
                  <a:close/>
                </a:path>
                <a:path w="3892550" h="805179">
                  <a:moveTo>
                    <a:pt x="548004" y="767079"/>
                  </a:moveTo>
                  <a:lnTo>
                    <a:pt x="540581" y="768576"/>
                  </a:lnTo>
                  <a:lnTo>
                    <a:pt x="534527" y="772656"/>
                  </a:lnTo>
                  <a:lnTo>
                    <a:pt x="530449" y="778711"/>
                  </a:lnTo>
                  <a:lnTo>
                    <a:pt x="528954" y="786129"/>
                  </a:lnTo>
                  <a:lnTo>
                    <a:pt x="530449" y="793542"/>
                  </a:lnTo>
                  <a:lnTo>
                    <a:pt x="534527" y="799598"/>
                  </a:lnTo>
                  <a:lnTo>
                    <a:pt x="540581" y="803682"/>
                  </a:lnTo>
                  <a:lnTo>
                    <a:pt x="548004" y="805179"/>
                  </a:lnTo>
                  <a:lnTo>
                    <a:pt x="555428" y="803682"/>
                  </a:lnTo>
                  <a:lnTo>
                    <a:pt x="561482" y="799598"/>
                  </a:lnTo>
                  <a:lnTo>
                    <a:pt x="565560" y="793542"/>
                  </a:lnTo>
                  <a:lnTo>
                    <a:pt x="567054" y="786129"/>
                  </a:lnTo>
                  <a:lnTo>
                    <a:pt x="565560" y="778711"/>
                  </a:lnTo>
                  <a:lnTo>
                    <a:pt x="561482" y="772656"/>
                  </a:lnTo>
                  <a:lnTo>
                    <a:pt x="555428" y="768576"/>
                  </a:lnTo>
                  <a:lnTo>
                    <a:pt x="548004" y="767079"/>
                  </a:lnTo>
                  <a:close/>
                </a:path>
                <a:path w="3892550" h="805179">
                  <a:moveTo>
                    <a:pt x="624331" y="767079"/>
                  </a:moveTo>
                  <a:lnTo>
                    <a:pt x="616835" y="768576"/>
                  </a:lnTo>
                  <a:lnTo>
                    <a:pt x="610774" y="772656"/>
                  </a:lnTo>
                  <a:lnTo>
                    <a:pt x="606667" y="778711"/>
                  </a:lnTo>
                  <a:lnTo>
                    <a:pt x="605154" y="786129"/>
                  </a:lnTo>
                  <a:lnTo>
                    <a:pt x="606667" y="793542"/>
                  </a:lnTo>
                  <a:lnTo>
                    <a:pt x="610774" y="799598"/>
                  </a:lnTo>
                  <a:lnTo>
                    <a:pt x="616835" y="803682"/>
                  </a:lnTo>
                  <a:lnTo>
                    <a:pt x="624204" y="805179"/>
                  </a:lnTo>
                  <a:lnTo>
                    <a:pt x="631755" y="803682"/>
                  </a:lnTo>
                  <a:lnTo>
                    <a:pt x="637809" y="799598"/>
                  </a:lnTo>
                  <a:lnTo>
                    <a:pt x="641887" y="793542"/>
                  </a:lnTo>
                  <a:lnTo>
                    <a:pt x="643381" y="786129"/>
                  </a:lnTo>
                  <a:lnTo>
                    <a:pt x="641887" y="778711"/>
                  </a:lnTo>
                  <a:lnTo>
                    <a:pt x="637809" y="772656"/>
                  </a:lnTo>
                  <a:lnTo>
                    <a:pt x="631755" y="768576"/>
                  </a:lnTo>
                  <a:lnTo>
                    <a:pt x="624331" y="767079"/>
                  </a:lnTo>
                  <a:close/>
                </a:path>
                <a:path w="3892550" h="805179">
                  <a:moveTo>
                    <a:pt x="700531" y="767079"/>
                  </a:moveTo>
                  <a:lnTo>
                    <a:pt x="693108" y="768576"/>
                  </a:lnTo>
                  <a:lnTo>
                    <a:pt x="687054" y="772656"/>
                  </a:lnTo>
                  <a:lnTo>
                    <a:pt x="682976" y="778711"/>
                  </a:lnTo>
                  <a:lnTo>
                    <a:pt x="681481" y="786129"/>
                  </a:lnTo>
                  <a:lnTo>
                    <a:pt x="682976" y="793542"/>
                  </a:lnTo>
                  <a:lnTo>
                    <a:pt x="687054" y="799598"/>
                  </a:lnTo>
                  <a:lnTo>
                    <a:pt x="693108" y="803682"/>
                  </a:lnTo>
                  <a:lnTo>
                    <a:pt x="700531" y="805179"/>
                  </a:lnTo>
                  <a:lnTo>
                    <a:pt x="707955" y="803682"/>
                  </a:lnTo>
                  <a:lnTo>
                    <a:pt x="714009" y="799598"/>
                  </a:lnTo>
                  <a:lnTo>
                    <a:pt x="718087" y="793542"/>
                  </a:lnTo>
                  <a:lnTo>
                    <a:pt x="719581" y="786129"/>
                  </a:lnTo>
                  <a:lnTo>
                    <a:pt x="718087" y="778711"/>
                  </a:lnTo>
                  <a:lnTo>
                    <a:pt x="714009" y="772656"/>
                  </a:lnTo>
                  <a:lnTo>
                    <a:pt x="707955" y="768576"/>
                  </a:lnTo>
                  <a:lnTo>
                    <a:pt x="700531" y="767079"/>
                  </a:lnTo>
                  <a:close/>
                </a:path>
                <a:path w="3892550" h="805179">
                  <a:moveTo>
                    <a:pt x="776731" y="767079"/>
                  </a:moveTo>
                  <a:lnTo>
                    <a:pt x="769308" y="768576"/>
                  </a:lnTo>
                  <a:lnTo>
                    <a:pt x="763254" y="772656"/>
                  </a:lnTo>
                  <a:lnTo>
                    <a:pt x="759176" y="778711"/>
                  </a:lnTo>
                  <a:lnTo>
                    <a:pt x="757681" y="786129"/>
                  </a:lnTo>
                  <a:lnTo>
                    <a:pt x="759176" y="793542"/>
                  </a:lnTo>
                  <a:lnTo>
                    <a:pt x="763254" y="799598"/>
                  </a:lnTo>
                  <a:lnTo>
                    <a:pt x="769308" y="803682"/>
                  </a:lnTo>
                  <a:lnTo>
                    <a:pt x="776731" y="805179"/>
                  </a:lnTo>
                  <a:lnTo>
                    <a:pt x="784155" y="803682"/>
                  </a:lnTo>
                  <a:lnTo>
                    <a:pt x="790209" y="799598"/>
                  </a:lnTo>
                  <a:lnTo>
                    <a:pt x="794287" y="793542"/>
                  </a:lnTo>
                  <a:lnTo>
                    <a:pt x="795781" y="786129"/>
                  </a:lnTo>
                  <a:lnTo>
                    <a:pt x="794287" y="778711"/>
                  </a:lnTo>
                  <a:lnTo>
                    <a:pt x="790209" y="772656"/>
                  </a:lnTo>
                  <a:lnTo>
                    <a:pt x="784155" y="768576"/>
                  </a:lnTo>
                  <a:lnTo>
                    <a:pt x="776731" y="767079"/>
                  </a:lnTo>
                  <a:close/>
                </a:path>
                <a:path w="3892550" h="805179">
                  <a:moveTo>
                    <a:pt x="853058" y="767079"/>
                  </a:moveTo>
                  <a:lnTo>
                    <a:pt x="845508" y="768576"/>
                  </a:lnTo>
                  <a:lnTo>
                    <a:pt x="839454" y="772656"/>
                  </a:lnTo>
                  <a:lnTo>
                    <a:pt x="835376" y="778711"/>
                  </a:lnTo>
                  <a:lnTo>
                    <a:pt x="833881" y="786129"/>
                  </a:lnTo>
                  <a:lnTo>
                    <a:pt x="835376" y="793542"/>
                  </a:lnTo>
                  <a:lnTo>
                    <a:pt x="839454" y="799598"/>
                  </a:lnTo>
                  <a:lnTo>
                    <a:pt x="845508" y="803682"/>
                  </a:lnTo>
                  <a:lnTo>
                    <a:pt x="852931" y="805179"/>
                  </a:lnTo>
                  <a:lnTo>
                    <a:pt x="860428" y="803682"/>
                  </a:lnTo>
                  <a:lnTo>
                    <a:pt x="866489" y="799598"/>
                  </a:lnTo>
                  <a:lnTo>
                    <a:pt x="870596" y="793542"/>
                  </a:lnTo>
                  <a:lnTo>
                    <a:pt x="872108" y="786129"/>
                  </a:lnTo>
                  <a:lnTo>
                    <a:pt x="870596" y="778711"/>
                  </a:lnTo>
                  <a:lnTo>
                    <a:pt x="866489" y="772656"/>
                  </a:lnTo>
                  <a:lnTo>
                    <a:pt x="860428" y="768576"/>
                  </a:lnTo>
                  <a:lnTo>
                    <a:pt x="853058" y="767079"/>
                  </a:lnTo>
                  <a:close/>
                </a:path>
                <a:path w="3892550" h="805179">
                  <a:moveTo>
                    <a:pt x="929258" y="767079"/>
                  </a:moveTo>
                  <a:lnTo>
                    <a:pt x="921835" y="768576"/>
                  </a:lnTo>
                  <a:lnTo>
                    <a:pt x="915781" y="772656"/>
                  </a:lnTo>
                  <a:lnTo>
                    <a:pt x="911703" y="778711"/>
                  </a:lnTo>
                  <a:lnTo>
                    <a:pt x="910208" y="786129"/>
                  </a:lnTo>
                  <a:lnTo>
                    <a:pt x="911703" y="793542"/>
                  </a:lnTo>
                  <a:lnTo>
                    <a:pt x="915781" y="799598"/>
                  </a:lnTo>
                  <a:lnTo>
                    <a:pt x="921835" y="803682"/>
                  </a:lnTo>
                  <a:lnTo>
                    <a:pt x="929258" y="805179"/>
                  </a:lnTo>
                  <a:lnTo>
                    <a:pt x="936682" y="803682"/>
                  </a:lnTo>
                  <a:lnTo>
                    <a:pt x="942736" y="799598"/>
                  </a:lnTo>
                  <a:lnTo>
                    <a:pt x="946814" y="793542"/>
                  </a:lnTo>
                  <a:lnTo>
                    <a:pt x="948308" y="786129"/>
                  </a:lnTo>
                  <a:lnTo>
                    <a:pt x="946814" y="778711"/>
                  </a:lnTo>
                  <a:lnTo>
                    <a:pt x="942736" y="772656"/>
                  </a:lnTo>
                  <a:lnTo>
                    <a:pt x="936682" y="768576"/>
                  </a:lnTo>
                  <a:lnTo>
                    <a:pt x="929258" y="767079"/>
                  </a:lnTo>
                  <a:close/>
                </a:path>
                <a:path w="3892550" h="805179">
                  <a:moveTo>
                    <a:pt x="1005458" y="767079"/>
                  </a:moveTo>
                  <a:lnTo>
                    <a:pt x="998035" y="768576"/>
                  </a:lnTo>
                  <a:lnTo>
                    <a:pt x="991981" y="772656"/>
                  </a:lnTo>
                  <a:lnTo>
                    <a:pt x="987903" y="778711"/>
                  </a:lnTo>
                  <a:lnTo>
                    <a:pt x="986408" y="786129"/>
                  </a:lnTo>
                  <a:lnTo>
                    <a:pt x="987903" y="793542"/>
                  </a:lnTo>
                  <a:lnTo>
                    <a:pt x="991981" y="799598"/>
                  </a:lnTo>
                  <a:lnTo>
                    <a:pt x="998035" y="803682"/>
                  </a:lnTo>
                  <a:lnTo>
                    <a:pt x="1005458" y="805179"/>
                  </a:lnTo>
                  <a:lnTo>
                    <a:pt x="1012882" y="803682"/>
                  </a:lnTo>
                  <a:lnTo>
                    <a:pt x="1018936" y="799598"/>
                  </a:lnTo>
                  <a:lnTo>
                    <a:pt x="1023014" y="793542"/>
                  </a:lnTo>
                  <a:lnTo>
                    <a:pt x="1024508" y="786129"/>
                  </a:lnTo>
                  <a:lnTo>
                    <a:pt x="1023014" y="778711"/>
                  </a:lnTo>
                  <a:lnTo>
                    <a:pt x="1018936" y="772656"/>
                  </a:lnTo>
                  <a:lnTo>
                    <a:pt x="1012882" y="768576"/>
                  </a:lnTo>
                  <a:lnTo>
                    <a:pt x="1005458" y="767079"/>
                  </a:lnTo>
                  <a:close/>
                </a:path>
                <a:path w="3892550" h="805179">
                  <a:moveTo>
                    <a:pt x="1081658" y="767079"/>
                  </a:moveTo>
                  <a:lnTo>
                    <a:pt x="1074235" y="768576"/>
                  </a:lnTo>
                  <a:lnTo>
                    <a:pt x="1068181" y="772656"/>
                  </a:lnTo>
                  <a:lnTo>
                    <a:pt x="1064103" y="778711"/>
                  </a:lnTo>
                  <a:lnTo>
                    <a:pt x="1062608" y="786129"/>
                  </a:lnTo>
                  <a:lnTo>
                    <a:pt x="1064103" y="793542"/>
                  </a:lnTo>
                  <a:lnTo>
                    <a:pt x="1068181" y="799598"/>
                  </a:lnTo>
                  <a:lnTo>
                    <a:pt x="1074235" y="803682"/>
                  </a:lnTo>
                  <a:lnTo>
                    <a:pt x="1081658" y="805179"/>
                  </a:lnTo>
                  <a:lnTo>
                    <a:pt x="1089082" y="803682"/>
                  </a:lnTo>
                  <a:lnTo>
                    <a:pt x="1095136" y="799598"/>
                  </a:lnTo>
                  <a:lnTo>
                    <a:pt x="1099214" y="793542"/>
                  </a:lnTo>
                  <a:lnTo>
                    <a:pt x="1100708" y="786129"/>
                  </a:lnTo>
                  <a:lnTo>
                    <a:pt x="1099214" y="778711"/>
                  </a:lnTo>
                  <a:lnTo>
                    <a:pt x="1095136" y="772656"/>
                  </a:lnTo>
                  <a:lnTo>
                    <a:pt x="1089082" y="768576"/>
                  </a:lnTo>
                  <a:lnTo>
                    <a:pt x="1081658" y="767079"/>
                  </a:lnTo>
                  <a:close/>
                </a:path>
                <a:path w="3892550" h="805179">
                  <a:moveTo>
                    <a:pt x="1157985" y="767079"/>
                  </a:moveTo>
                  <a:lnTo>
                    <a:pt x="1150489" y="768576"/>
                  </a:lnTo>
                  <a:lnTo>
                    <a:pt x="1144428" y="772656"/>
                  </a:lnTo>
                  <a:lnTo>
                    <a:pt x="1140321" y="778711"/>
                  </a:lnTo>
                  <a:lnTo>
                    <a:pt x="1138808" y="786129"/>
                  </a:lnTo>
                  <a:lnTo>
                    <a:pt x="1140321" y="793542"/>
                  </a:lnTo>
                  <a:lnTo>
                    <a:pt x="1144428" y="799598"/>
                  </a:lnTo>
                  <a:lnTo>
                    <a:pt x="1150489" y="803682"/>
                  </a:lnTo>
                  <a:lnTo>
                    <a:pt x="1157858" y="805179"/>
                  </a:lnTo>
                  <a:lnTo>
                    <a:pt x="1165409" y="803682"/>
                  </a:lnTo>
                  <a:lnTo>
                    <a:pt x="1171463" y="799598"/>
                  </a:lnTo>
                  <a:lnTo>
                    <a:pt x="1175541" y="793542"/>
                  </a:lnTo>
                  <a:lnTo>
                    <a:pt x="1177035" y="786129"/>
                  </a:lnTo>
                  <a:lnTo>
                    <a:pt x="1175541" y="778711"/>
                  </a:lnTo>
                  <a:lnTo>
                    <a:pt x="1171463" y="772656"/>
                  </a:lnTo>
                  <a:lnTo>
                    <a:pt x="1165409" y="768576"/>
                  </a:lnTo>
                  <a:lnTo>
                    <a:pt x="1157985" y="767079"/>
                  </a:lnTo>
                  <a:close/>
                </a:path>
                <a:path w="3892550" h="805179">
                  <a:moveTo>
                    <a:pt x="1234185" y="767079"/>
                  </a:moveTo>
                  <a:lnTo>
                    <a:pt x="1226762" y="768576"/>
                  </a:lnTo>
                  <a:lnTo>
                    <a:pt x="1220708" y="772656"/>
                  </a:lnTo>
                  <a:lnTo>
                    <a:pt x="1216630" y="778711"/>
                  </a:lnTo>
                  <a:lnTo>
                    <a:pt x="1215135" y="786129"/>
                  </a:lnTo>
                  <a:lnTo>
                    <a:pt x="1216630" y="793542"/>
                  </a:lnTo>
                  <a:lnTo>
                    <a:pt x="1220708" y="799598"/>
                  </a:lnTo>
                  <a:lnTo>
                    <a:pt x="1226762" y="803682"/>
                  </a:lnTo>
                  <a:lnTo>
                    <a:pt x="1234185" y="805179"/>
                  </a:lnTo>
                  <a:lnTo>
                    <a:pt x="1241609" y="803682"/>
                  </a:lnTo>
                  <a:lnTo>
                    <a:pt x="1247663" y="799598"/>
                  </a:lnTo>
                  <a:lnTo>
                    <a:pt x="1251741" y="793542"/>
                  </a:lnTo>
                  <a:lnTo>
                    <a:pt x="1253235" y="786129"/>
                  </a:lnTo>
                  <a:lnTo>
                    <a:pt x="1251741" y="778711"/>
                  </a:lnTo>
                  <a:lnTo>
                    <a:pt x="1247663" y="772656"/>
                  </a:lnTo>
                  <a:lnTo>
                    <a:pt x="1241609" y="768576"/>
                  </a:lnTo>
                  <a:lnTo>
                    <a:pt x="1234185" y="767079"/>
                  </a:lnTo>
                  <a:close/>
                </a:path>
                <a:path w="3892550" h="805179">
                  <a:moveTo>
                    <a:pt x="1310385" y="767079"/>
                  </a:moveTo>
                  <a:lnTo>
                    <a:pt x="1302962" y="768576"/>
                  </a:lnTo>
                  <a:lnTo>
                    <a:pt x="1296908" y="772656"/>
                  </a:lnTo>
                  <a:lnTo>
                    <a:pt x="1292830" y="778711"/>
                  </a:lnTo>
                  <a:lnTo>
                    <a:pt x="1291335" y="786129"/>
                  </a:lnTo>
                  <a:lnTo>
                    <a:pt x="1292830" y="793542"/>
                  </a:lnTo>
                  <a:lnTo>
                    <a:pt x="1296908" y="799598"/>
                  </a:lnTo>
                  <a:lnTo>
                    <a:pt x="1302962" y="803682"/>
                  </a:lnTo>
                  <a:lnTo>
                    <a:pt x="1310385" y="805179"/>
                  </a:lnTo>
                  <a:lnTo>
                    <a:pt x="1317809" y="803682"/>
                  </a:lnTo>
                  <a:lnTo>
                    <a:pt x="1323863" y="799598"/>
                  </a:lnTo>
                  <a:lnTo>
                    <a:pt x="1327941" y="793542"/>
                  </a:lnTo>
                  <a:lnTo>
                    <a:pt x="1329435" y="786129"/>
                  </a:lnTo>
                  <a:lnTo>
                    <a:pt x="1327941" y="778711"/>
                  </a:lnTo>
                  <a:lnTo>
                    <a:pt x="1323863" y="772656"/>
                  </a:lnTo>
                  <a:lnTo>
                    <a:pt x="1317809" y="768576"/>
                  </a:lnTo>
                  <a:lnTo>
                    <a:pt x="1310385" y="767079"/>
                  </a:lnTo>
                  <a:close/>
                </a:path>
                <a:path w="3892550" h="805179">
                  <a:moveTo>
                    <a:pt x="1386712" y="767079"/>
                  </a:moveTo>
                  <a:lnTo>
                    <a:pt x="1379216" y="768576"/>
                  </a:lnTo>
                  <a:lnTo>
                    <a:pt x="1373155" y="772656"/>
                  </a:lnTo>
                  <a:lnTo>
                    <a:pt x="1369048" y="778711"/>
                  </a:lnTo>
                  <a:lnTo>
                    <a:pt x="1367535" y="786129"/>
                  </a:lnTo>
                  <a:lnTo>
                    <a:pt x="1369048" y="793542"/>
                  </a:lnTo>
                  <a:lnTo>
                    <a:pt x="1373155" y="799598"/>
                  </a:lnTo>
                  <a:lnTo>
                    <a:pt x="1379216" y="803682"/>
                  </a:lnTo>
                  <a:lnTo>
                    <a:pt x="1386585" y="805179"/>
                  </a:lnTo>
                  <a:lnTo>
                    <a:pt x="1394136" y="803682"/>
                  </a:lnTo>
                  <a:lnTo>
                    <a:pt x="1400190" y="799598"/>
                  </a:lnTo>
                  <a:lnTo>
                    <a:pt x="1404268" y="793542"/>
                  </a:lnTo>
                  <a:lnTo>
                    <a:pt x="1405762" y="786129"/>
                  </a:lnTo>
                  <a:lnTo>
                    <a:pt x="1404268" y="778711"/>
                  </a:lnTo>
                  <a:lnTo>
                    <a:pt x="1400190" y="772656"/>
                  </a:lnTo>
                  <a:lnTo>
                    <a:pt x="1394136" y="768576"/>
                  </a:lnTo>
                  <a:lnTo>
                    <a:pt x="1386712" y="767079"/>
                  </a:lnTo>
                  <a:close/>
                </a:path>
                <a:path w="3892550" h="805179">
                  <a:moveTo>
                    <a:pt x="1462912" y="767079"/>
                  </a:moveTo>
                  <a:lnTo>
                    <a:pt x="1455489" y="768576"/>
                  </a:lnTo>
                  <a:lnTo>
                    <a:pt x="1449435" y="772656"/>
                  </a:lnTo>
                  <a:lnTo>
                    <a:pt x="1445357" y="778711"/>
                  </a:lnTo>
                  <a:lnTo>
                    <a:pt x="1443862" y="786129"/>
                  </a:lnTo>
                  <a:lnTo>
                    <a:pt x="1445357" y="793542"/>
                  </a:lnTo>
                  <a:lnTo>
                    <a:pt x="1449435" y="799598"/>
                  </a:lnTo>
                  <a:lnTo>
                    <a:pt x="1455489" y="803682"/>
                  </a:lnTo>
                  <a:lnTo>
                    <a:pt x="1462912" y="805179"/>
                  </a:lnTo>
                  <a:lnTo>
                    <a:pt x="1470336" y="803682"/>
                  </a:lnTo>
                  <a:lnTo>
                    <a:pt x="1476390" y="799598"/>
                  </a:lnTo>
                  <a:lnTo>
                    <a:pt x="1480468" y="793542"/>
                  </a:lnTo>
                  <a:lnTo>
                    <a:pt x="1481962" y="786129"/>
                  </a:lnTo>
                  <a:lnTo>
                    <a:pt x="1480468" y="778711"/>
                  </a:lnTo>
                  <a:lnTo>
                    <a:pt x="1476390" y="772656"/>
                  </a:lnTo>
                  <a:lnTo>
                    <a:pt x="1470336" y="768576"/>
                  </a:lnTo>
                  <a:lnTo>
                    <a:pt x="1462912" y="767079"/>
                  </a:lnTo>
                  <a:close/>
                </a:path>
                <a:path w="3892550" h="805179">
                  <a:moveTo>
                    <a:pt x="1539112" y="767079"/>
                  </a:moveTo>
                  <a:lnTo>
                    <a:pt x="1531689" y="768576"/>
                  </a:lnTo>
                  <a:lnTo>
                    <a:pt x="1525635" y="772656"/>
                  </a:lnTo>
                  <a:lnTo>
                    <a:pt x="1521557" y="778711"/>
                  </a:lnTo>
                  <a:lnTo>
                    <a:pt x="1520062" y="786129"/>
                  </a:lnTo>
                  <a:lnTo>
                    <a:pt x="1521557" y="793542"/>
                  </a:lnTo>
                  <a:lnTo>
                    <a:pt x="1525635" y="799598"/>
                  </a:lnTo>
                  <a:lnTo>
                    <a:pt x="1531689" y="803682"/>
                  </a:lnTo>
                  <a:lnTo>
                    <a:pt x="1539112" y="805179"/>
                  </a:lnTo>
                  <a:lnTo>
                    <a:pt x="1546536" y="803682"/>
                  </a:lnTo>
                  <a:lnTo>
                    <a:pt x="1552590" y="799598"/>
                  </a:lnTo>
                  <a:lnTo>
                    <a:pt x="1556668" y="793542"/>
                  </a:lnTo>
                  <a:lnTo>
                    <a:pt x="1558162" y="786129"/>
                  </a:lnTo>
                  <a:lnTo>
                    <a:pt x="1556668" y="778711"/>
                  </a:lnTo>
                  <a:lnTo>
                    <a:pt x="1552590" y="772656"/>
                  </a:lnTo>
                  <a:lnTo>
                    <a:pt x="1546536" y="768576"/>
                  </a:lnTo>
                  <a:lnTo>
                    <a:pt x="1539112" y="767079"/>
                  </a:lnTo>
                  <a:close/>
                </a:path>
                <a:path w="3892550" h="805179">
                  <a:moveTo>
                    <a:pt x="1615439" y="767079"/>
                  </a:moveTo>
                  <a:lnTo>
                    <a:pt x="1607889" y="768576"/>
                  </a:lnTo>
                  <a:lnTo>
                    <a:pt x="1601835" y="772656"/>
                  </a:lnTo>
                  <a:lnTo>
                    <a:pt x="1597757" y="778711"/>
                  </a:lnTo>
                  <a:lnTo>
                    <a:pt x="1596262" y="786129"/>
                  </a:lnTo>
                  <a:lnTo>
                    <a:pt x="1597757" y="793542"/>
                  </a:lnTo>
                  <a:lnTo>
                    <a:pt x="1601835" y="799598"/>
                  </a:lnTo>
                  <a:lnTo>
                    <a:pt x="1607889" y="803682"/>
                  </a:lnTo>
                  <a:lnTo>
                    <a:pt x="1615312" y="805179"/>
                  </a:lnTo>
                  <a:lnTo>
                    <a:pt x="1622809" y="803682"/>
                  </a:lnTo>
                  <a:lnTo>
                    <a:pt x="1628870" y="799598"/>
                  </a:lnTo>
                  <a:lnTo>
                    <a:pt x="1632977" y="793542"/>
                  </a:lnTo>
                  <a:lnTo>
                    <a:pt x="1634489" y="786129"/>
                  </a:lnTo>
                  <a:lnTo>
                    <a:pt x="1632977" y="778711"/>
                  </a:lnTo>
                  <a:lnTo>
                    <a:pt x="1628870" y="772656"/>
                  </a:lnTo>
                  <a:lnTo>
                    <a:pt x="1622809" y="768576"/>
                  </a:lnTo>
                  <a:lnTo>
                    <a:pt x="1615439" y="767079"/>
                  </a:lnTo>
                  <a:close/>
                </a:path>
                <a:path w="3892550" h="805179">
                  <a:moveTo>
                    <a:pt x="1691639" y="767079"/>
                  </a:moveTo>
                  <a:lnTo>
                    <a:pt x="1684216" y="768576"/>
                  </a:lnTo>
                  <a:lnTo>
                    <a:pt x="1678162" y="772656"/>
                  </a:lnTo>
                  <a:lnTo>
                    <a:pt x="1674084" y="778711"/>
                  </a:lnTo>
                  <a:lnTo>
                    <a:pt x="1672589" y="786129"/>
                  </a:lnTo>
                  <a:lnTo>
                    <a:pt x="1674084" y="793542"/>
                  </a:lnTo>
                  <a:lnTo>
                    <a:pt x="1678162" y="799598"/>
                  </a:lnTo>
                  <a:lnTo>
                    <a:pt x="1684216" y="803682"/>
                  </a:lnTo>
                  <a:lnTo>
                    <a:pt x="1691639" y="805179"/>
                  </a:lnTo>
                  <a:lnTo>
                    <a:pt x="1699063" y="803682"/>
                  </a:lnTo>
                  <a:lnTo>
                    <a:pt x="1705117" y="799598"/>
                  </a:lnTo>
                  <a:lnTo>
                    <a:pt x="1709195" y="793542"/>
                  </a:lnTo>
                  <a:lnTo>
                    <a:pt x="1710689" y="786129"/>
                  </a:lnTo>
                  <a:lnTo>
                    <a:pt x="1709195" y="778711"/>
                  </a:lnTo>
                  <a:lnTo>
                    <a:pt x="1705117" y="772656"/>
                  </a:lnTo>
                  <a:lnTo>
                    <a:pt x="1699063" y="768576"/>
                  </a:lnTo>
                  <a:lnTo>
                    <a:pt x="1691639" y="767079"/>
                  </a:lnTo>
                  <a:close/>
                </a:path>
                <a:path w="3892550" h="805179">
                  <a:moveTo>
                    <a:pt x="1767839" y="767079"/>
                  </a:moveTo>
                  <a:lnTo>
                    <a:pt x="1760416" y="768576"/>
                  </a:lnTo>
                  <a:lnTo>
                    <a:pt x="1754362" y="772656"/>
                  </a:lnTo>
                  <a:lnTo>
                    <a:pt x="1750284" y="778711"/>
                  </a:lnTo>
                  <a:lnTo>
                    <a:pt x="1748789" y="786129"/>
                  </a:lnTo>
                  <a:lnTo>
                    <a:pt x="1750284" y="793542"/>
                  </a:lnTo>
                  <a:lnTo>
                    <a:pt x="1754362" y="799598"/>
                  </a:lnTo>
                  <a:lnTo>
                    <a:pt x="1760416" y="803682"/>
                  </a:lnTo>
                  <a:lnTo>
                    <a:pt x="1767839" y="805179"/>
                  </a:lnTo>
                  <a:lnTo>
                    <a:pt x="1775263" y="803682"/>
                  </a:lnTo>
                  <a:lnTo>
                    <a:pt x="1781317" y="799598"/>
                  </a:lnTo>
                  <a:lnTo>
                    <a:pt x="1785395" y="793542"/>
                  </a:lnTo>
                  <a:lnTo>
                    <a:pt x="1786889" y="786129"/>
                  </a:lnTo>
                  <a:lnTo>
                    <a:pt x="1785395" y="778711"/>
                  </a:lnTo>
                  <a:lnTo>
                    <a:pt x="1781317" y="772656"/>
                  </a:lnTo>
                  <a:lnTo>
                    <a:pt x="1775263" y="768576"/>
                  </a:lnTo>
                  <a:lnTo>
                    <a:pt x="1767839" y="767079"/>
                  </a:lnTo>
                  <a:close/>
                </a:path>
                <a:path w="3892550" h="805179">
                  <a:moveTo>
                    <a:pt x="1844039" y="767079"/>
                  </a:moveTo>
                  <a:lnTo>
                    <a:pt x="1836616" y="768576"/>
                  </a:lnTo>
                  <a:lnTo>
                    <a:pt x="1830562" y="772656"/>
                  </a:lnTo>
                  <a:lnTo>
                    <a:pt x="1826484" y="778711"/>
                  </a:lnTo>
                  <a:lnTo>
                    <a:pt x="1824989" y="786129"/>
                  </a:lnTo>
                  <a:lnTo>
                    <a:pt x="1826484" y="793542"/>
                  </a:lnTo>
                  <a:lnTo>
                    <a:pt x="1830562" y="799598"/>
                  </a:lnTo>
                  <a:lnTo>
                    <a:pt x="1836616" y="803682"/>
                  </a:lnTo>
                  <a:lnTo>
                    <a:pt x="1844039" y="805179"/>
                  </a:lnTo>
                  <a:lnTo>
                    <a:pt x="1851463" y="803682"/>
                  </a:lnTo>
                  <a:lnTo>
                    <a:pt x="1857517" y="799598"/>
                  </a:lnTo>
                  <a:lnTo>
                    <a:pt x="1861595" y="793542"/>
                  </a:lnTo>
                  <a:lnTo>
                    <a:pt x="1863089" y="786129"/>
                  </a:lnTo>
                  <a:lnTo>
                    <a:pt x="1861595" y="778711"/>
                  </a:lnTo>
                  <a:lnTo>
                    <a:pt x="1857517" y="772656"/>
                  </a:lnTo>
                  <a:lnTo>
                    <a:pt x="1851463" y="768576"/>
                  </a:lnTo>
                  <a:lnTo>
                    <a:pt x="1844039" y="767079"/>
                  </a:lnTo>
                  <a:close/>
                </a:path>
                <a:path w="3892550" h="805179">
                  <a:moveTo>
                    <a:pt x="1920367" y="767079"/>
                  </a:moveTo>
                  <a:lnTo>
                    <a:pt x="1920239" y="767079"/>
                  </a:lnTo>
                  <a:lnTo>
                    <a:pt x="1912870" y="768576"/>
                  </a:lnTo>
                  <a:lnTo>
                    <a:pt x="1906809" y="772656"/>
                  </a:lnTo>
                  <a:lnTo>
                    <a:pt x="1902702" y="778711"/>
                  </a:lnTo>
                  <a:lnTo>
                    <a:pt x="1901189" y="786129"/>
                  </a:lnTo>
                  <a:lnTo>
                    <a:pt x="1902702" y="793542"/>
                  </a:lnTo>
                  <a:lnTo>
                    <a:pt x="1906809" y="799598"/>
                  </a:lnTo>
                  <a:lnTo>
                    <a:pt x="1912870" y="803682"/>
                  </a:lnTo>
                  <a:lnTo>
                    <a:pt x="1920239" y="805179"/>
                  </a:lnTo>
                  <a:lnTo>
                    <a:pt x="1920367" y="805179"/>
                  </a:lnTo>
                  <a:lnTo>
                    <a:pt x="1927790" y="803682"/>
                  </a:lnTo>
                  <a:lnTo>
                    <a:pt x="1933844" y="799598"/>
                  </a:lnTo>
                  <a:lnTo>
                    <a:pt x="1937922" y="793542"/>
                  </a:lnTo>
                  <a:lnTo>
                    <a:pt x="1939417" y="786129"/>
                  </a:lnTo>
                  <a:lnTo>
                    <a:pt x="1937922" y="778711"/>
                  </a:lnTo>
                  <a:lnTo>
                    <a:pt x="1933844" y="772656"/>
                  </a:lnTo>
                  <a:lnTo>
                    <a:pt x="1927790" y="768576"/>
                  </a:lnTo>
                  <a:lnTo>
                    <a:pt x="1920367" y="767079"/>
                  </a:lnTo>
                  <a:close/>
                </a:path>
                <a:path w="3892550" h="805179">
                  <a:moveTo>
                    <a:pt x="1996567" y="767079"/>
                  </a:moveTo>
                  <a:lnTo>
                    <a:pt x="1989143" y="768576"/>
                  </a:lnTo>
                  <a:lnTo>
                    <a:pt x="1983089" y="772656"/>
                  </a:lnTo>
                  <a:lnTo>
                    <a:pt x="1979011" y="778711"/>
                  </a:lnTo>
                  <a:lnTo>
                    <a:pt x="1977517" y="786129"/>
                  </a:lnTo>
                  <a:lnTo>
                    <a:pt x="1979011" y="793542"/>
                  </a:lnTo>
                  <a:lnTo>
                    <a:pt x="1983089" y="799598"/>
                  </a:lnTo>
                  <a:lnTo>
                    <a:pt x="1989143" y="803682"/>
                  </a:lnTo>
                  <a:lnTo>
                    <a:pt x="1996567" y="805179"/>
                  </a:lnTo>
                  <a:lnTo>
                    <a:pt x="2003990" y="803682"/>
                  </a:lnTo>
                  <a:lnTo>
                    <a:pt x="2010044" y="799598"/>
                  </a:lnTo>
                  <a:lnTo>
                    <a:pt x="2014122" y="793542"/>
                  </a:lnTo>
                  <a:lnTo>
                    <a:pt x="2015617" y="786129"/>
                  </a:lnTo>
                  <a:lnTo>
                    <a:pt x="2014122" y="778711"/>
                  </a:lnTo>
                  <a:lnTo>
                    <a:pt x="2010044" y="772656"/>
                  </a:lnTo>
                  <a:lnTo>
                    <a:pt x="2003990" y="768576"/>
                  </a:lnTo>
                  <a:lnTo>
                    <a:pt x="1996567" y="767079"/>
                  </a:lnTo>
                  <a:close/>
                </a:path>
                <a:path w="3892550" h="805179">
                  <a:moveTo>
                    <a:pt x="2072767" y="767079"/>
                  </a:moveTo>
                  <a:lnTo>
                    <a:pt x="2065343" y="768576"/>
                  </a:lnTo>
                  <a:lnTo>
                    <a:pt x="2059289" y="772656"/>
                  </a:lnTo>
                  <a:lnTo>
                    <a:pt x="2055211" y="778711"/>
                  </a:lnTo>
                  <a:lnTo>
                    <a:pt x="2053717" y="786129"/>
                  </a:lnTo>
                  <a:lnTo>
                    <a:pt x="2055211" y="793542"/>
                  </a:lnTo>
                  <a:lnTo>
                    <a:pt x="2059289" y="799598"/>
                  </a:lnTo>
                  <a:lnTo>
                    <a:pt x="2065343" y="803682"/>
                  </a:lnTo>
                  <a:lnTo>
                    <a:pt x="2072767" y="805179"/>
                  </a:lnTo>
                  <a:lnTo>
                    <a:pt x="2080190" y="803682"/>
                  </a:lnTo>
                  <a:lnTo>
                    <a:pt x="2086244" y="799598"/>
                  </a:lnTo>
                  <a:lnTo>
                    <a:pt x="2090322" y="793542"/>
                  </a:lnTo>
                  <a:lnTo>
                    <a:pt x="2091817" y="786129"/>
                  </a:lnTo>
                  <a:lnTo>
                    <a:pt x="2090322" y="778711"/>
                  </a:lnTo>
                  <a:lnTo>
                    <a:pt x="2086244" y="772656"/>
                  </a:lnTo>
                  <a:lnTo>
                    <a:pt x="2080190" y="768576"/>
                  </a:lnTo>
                  <a:lnTo>
                    <a:pt x="2072767" y="767079"/>
                  </a:lnTo>
                  <a:close/>
                </a:path>
                <a:path w="3892550" h="805179">
                  <a:moveTo>
                    <a:pt x="2149094" y="767079"/>
                  </a:moveTo>
                  <a:lnTo>
                    <a:pt x="2141597" y="768576"/>
                  </a:lnTo>
                  <a:lnTo>
                    <a:pt x="2135536" y="772656"/>
                  </a:lnTo>
                  <a:lnTo>
                    <a:pt x="2131429" y="778711"/>
                  </a:lnTo>
                  <a:lnTo>
                    <a:pt x="2129917" y="786129"/>
                  </a:lnTo>
                  <a:lnTo>
                    <a:pt x="2131429" y="793542"/>
                  </a:lnTo>
                  <a:lnTo>
                    <a:pt x="2135536" y="799598"/>
                  </a:lnTo>
                  <a:lnTo>
                    <a:pt x="2141597" y="803682"/>
                  </a:lnTo>
                  <a:lnTo>
                    <a:pt x="2148967" y="805179"/>
                  </a:lnTo>
                  <a:lnTo>
                    <a:pt x="2156517" y="803682"/>
                  </a:lnTo>
                  <a:lnTo>
                    <a:pt x="2162571" y="799598"/>
                  </a:lnTo>
                  <a:lnTo>
                    <a:pt x="2166649" y="793542"/>
                  </a:lnTo>
                  <a:lnTo>
                    <a:pt x="2168144" y="786129"/>
                  </a:lnTo>
                  <a:lnTo>
                    <a:pt x="2166649" y="778711"/>
                  </a:lnTo>
                  <a:lnTo>
                    <a:pt x="2162571" y="772656"/>
                  </a:lnTo>
                  <a:lnTo>
                    <a:pt x="2156517" y="768576"/>
                  </a:lnTo>
                  <a:lnTo>
                    <a:pt x="2149094" y="767079"/>
                  </a:lnTo>
                  <a:close/>
                </a:path>
                <a:path w="3892550" h="805179">
                  <a:moveTo>
                    <a:pt x="2225294" y="767079"/>
                  </a:moveTo>
                  <a:lnTo>
                    <a:pt x="2217870" y="768576"/>
                  </a:lnTo>
                  <a:lnTo>
                    <a:pt x="2211816" y="772656"/>
                  </a:lnTo>
                  <a:lnTo>
                    <a:pt x="2207738" y="778711"/>
                  </a:lnTo>
                  <a:lnTo>
                    <a:pt x="2206244" y="786129"/>
                  </a:lnTo>
                  <a:lnTo>
                    <a:pt x="2207738" y="793542"/>
                  </a:lnTo>
                  <a:lnTo>
                    <a:pt x="2211816" y="799598"/>
                  </a:lnTo>
                  <a:lnTo>
                    <a:pt x="2217870" y="803682"/>
                  </a:lnTo>
                  <a:lnTo>
                    <a:pt x="2225294" y="805179"/>
                  </a:lnTo>
                  <a:lnTo>
                    <a:pt x="2232717" y="803682"/>
                  </a:lnTo>
                  <a:lnTo>
                    <a:pt x="2238771" y="799598"/>
                  </a:lnTo>
                  <a:lnTo>
                    <a:pt x="2242849" y="793542"/>
                  </a:lnTo>
                  <a:lnTo>
                    <a:pt x="2244344" y="786129"/>
                  </a:lnTo>
                  <a:lnTo>
                    <a:pt x="2242849" y="778711"/>
                  </a:lnTo>
                  <a:lnTo>
                    <a:pt x="2238771" y="772656"/>
                  </a:lnTo>
                  <a:lnTo>
                    <a:pt x="2232717" y="768576"/>
                  </a:lnTo>
                  <a:lnTo>
                    <a:pt x="2225294" y="767079"/>
                  </a:lnTo>
                  <a:close/>
                </a:path>
                <a:path w="3892550" h="805179">
                  <a:moveTo>
                    <a:pt x="2301494" y="767079"/>
                  </a:moveTo>
                  <a:lnTo>
                    <a:pt x="2294070" y="768576"/>
                  </a:lnTo>
                  <a:lnTo>
                    <a:pt x="2288016" y="772656"/>
                  </a:lnTo>
                  <a:lnTo>
                    <a:pt x="2283938" y="778711"/>
                  </a:lnTo>
                  <a:lnTo>
                    <a:pt x="2282444" y="786129"/>
                  </a:lnTo>
                  <a:lnTo>
                    <a:pt x="2283938" y="793542"/>
                  </a:lnTo>
                  <a:lnTo>
                    <a:pt x="2288016" y="799598"/>
                  </a:lnTo>
                  <a:lnTo>
                    <a:pt x="2294070" y="803682"/>
                  </a:lnTo>
                  <a:lnTo>
                    <a:pt x="2301494" y="805179"/>
                  </a:lnTo>
                  <a:lnTo>
                    <a:pt x="2308917" y="803682"/>
                  </a:lnTo>
                  <a:lnTo>
                    <a:pt x="2314971" y="799598"/>
                  </a:lnTo>
                  <a:lnTo>
                    <a:pt x="2319049" y="793542"/>
                  </a:lnTo>
                  <a:lnTo>
                    <a:pt x="2320544" y="786129"/>
                  </a:lnTo>
                  <a:lnTo>
                    <a:pt x="2319049" y="778711"/>
                  </a:lnTo>
                  <a:lnTo>
                    <a:pt x="2314971" y="772656"/>
                  </a:lnTo>
                  <a:lnTo>
                    <a:pt x="2308917" y="768576"/>
                  </a:lnTo>
                  <a:lnTo>
                    <a:pt x="2301494" y="767079"/>
                  </a:lnTo>
                  <a:close/>
                </a:path>
                <a:path w="3892550" h="805179">
                  <a:moveTo>
                    <a:pt x="2377821" y="767079"/>
                  </a:moveTo>
                  <a:lnTo>
                    <a:pt x="2370270" y="768576"/>
                  </a:lnTo>
                  <a:lnTo>
                    <a:pt x="2364216" y="772656"/>
                  </a:lnTo>
                  <a:lnTo>
                    <a:pt x="2360138" y="778711"/>
                  </a:lnTo>
                  <a:lnTo>
                    <a:pt x="2358644" y="786129"/>
                  </a:lnTo>
                  <a:lnTo>
                    <a:pt x="2360138" y="793542"/>
                  </a:lnTo>
                  <a:lnTo>
                    <a:pt x="2364216" y="799598"/>
                  </a:lnTo>
                  <a:lnTo>
                    <a:pt x="2370270" y="803682"/>
                  </a:lnTo>
                  <a:lnTo>
                    <a:pt x="2377694" y="805179"/>
                  </a:lnTo>
                  <a:lnTo>
                    <a:pt x="2385190" y="803682"/>
                  </a:lnTo>
                  <a:lnTo>
                    <a:pt x="2391251" y="799598"/>
                  </a:lnTo>
                  <a:lnTo>
                    <a:pt x="2395358" y="793542"/>
                  </a:lnTo>
                  <a:lnTo>
                    <a:pt x="2396871" y="786129"/>
                  </a:lnTo>
                  <a:lnTo>
                    <a:pt x="2395358" y="778711"/>
                  </a:lnTo>
                  <a:lnTo>
                    <a:pt x="2391251" y="772656"/>
                  </a:lnTo>
                  <a:lnTo>
                    <a:pt x="2385190" y="768576"/>
                  </a:lnTo>
                  <a:lnTo>
                    <a:pt x="2377821" y="767079"/>
                  </a:lnTo>
                  <a:close/>
                </a:path>
                <a:path w="3892550" h="805179">
                  <a:moveTo>
                    <a:pt x="2454021" y="767079"/>
                  </a:moveTo>
                  <a:lnTo>
                    <a:pt x="2446597" y="768576"/>
                  </a:lnTo>
                  <a:lnTo>
                    <a:pt x="2440543" y="772656"/>
                  </a:lnTo>
                  <a:lnTo>
                    <a:pt x="2436465" y="778711"/>
                  </a:lnTo>
                  <a:lnTo>
                    <a:pt x="2434971" y="786129"/>
                  </a:lnTo>
                  <a:lnTo>
                    <a:pt x="2436465" y="793542"/>
                  </a:lnTo>
                  <a:lnTo>
                    <a:pt x="2440543" y="799598"/>
                  </a:lnTo>
                  <a:lnTo>
                    <a:pt x="2446597" y="803682"/>
                  </a:lnTo>
                  <a:lnTo>
                    <a:pt x="2454021" y="805179"/>
                  </a:lnTo>
                  <a:lnTo>
                    <a:pt x="2461444" y="803682"/>
                  </a:lnTo>
                  <a:lnTo>
                    <a:pt x="2467498" y="799598"/>
                  </a:lnTo>
                  <a:lnTo>
                    <a:pt x="2471576" y="793542"/>
                  </a:lnTo>
                  <a:lnTo>
                    <a:pt x="2473071" y="786129"/>
                  </a:lnTo>
                  <a:lnTo>
                    <a:pt x="2471576" y="778711"/>
                  </a:lnTo>
                  <a:lnTo>
                    <a:pt x="2467498" y="772656"/>
                  </a:lnTo>
                  <a:lnTo>
                    <a:pt x="2461444" y="768576"/>
                  </a:lnTo>
                  <a:lnTo>
                    <a:pt x="2454021" y="767079"/>
                  </a:lnTo>
                  <a:close/>
                </a:path>
                <a:path w="3892550" h="805179">
                  <a:moveTo>
                    <a:pt x="2530221" y="767079"/>
                  </a:moveTo>
                  <a:lnTo>
                    <a:pt x="2522797" y="768576"/>
                  </a:lnTo>
                  <a:lnTo>
                    <a:pt x="2516743" y="772656"/>
                  </a:lnTo>
                  <a:lnTo>
                    <a:pt x="2512665" y="778711"/>
                  </a:lnTo>
                  <a:lnTo>
                    <a:pt x="2511171" y="786129"/>
                  </a:lnTo>
                  <a:lnTo>
                    <a:pt x="2512665" y="793542"/>
                  </a:lnTo>
                  <a:lnTo>
                    <a:pt x="2516743" y="799598"/>
                  </a:lnTo>
                  <a:lnTo>
                    <a:pt x="2522797" y="803682"/>
                  </a:lnTo>
                  <a:lnTo>
                    <a:pt x="2530221" y="805179"/>
                  </a:lnTo>
                  <a:lnTo>
                    <a:pt x="2537644" y="803682"/>
                  </a:lnTo>
                  <a:lnTo>
                    <a:pt x="2543698" y="799598"/>
                  </a:lnTo>
                  <a:lnTo>
                    <a:pt x="2547776" y="793542"/>
                  </a:lnTo>
                  <a:lnTo>
                    <a:pt x="2549271" y="786129"/>
                  </a:lnTo>
                  <a:lnTo>
                    <a:pt x="2547776" y="778711"/>
                  </a:lnTo>
                  <a:lnTo>
                    <a:pt x="2543698" y="772656"/>
                  </a:lnTo>
                  <a:lnTo>
                    <a:pt x="2537644" y="768576"/>
                  </a:lnTo>
                  <a:lnTo>
                    <a:pt x="2530221" y="767079"/>
                  </a:lnTo>
                  <a:close/>
                </a:path>
                <a:path w="3892550" h="805179">
                  <a:moveTo>
                    <a:pt x="2606421" y="767079"/>
                  </a:moveTo>
                  <a:lnTo>
                    <a:pt x="2598997" y="768576"/>
                  </a:lnTo>
                  <a:lnTo>
                    <a:pt x="2592943" y="772656"/>
                  </a:lnTo>
                  <a:lnTo>
                    <a:pt x="2588865" y="778711"/>
                  </a:lnTo>
                  <a:lnTo>
                    <a:pt x="2587371" y="786129"/>
                  </a:lnTo>
                  <a:lnTo>
                    <a:pt x="2588865" y="793542"/>
                  </a:lnTo>
                  <a:lnTo>
                    <a:pt x="2592943" y="799598"/>
                  </a:lnTo>
                  <a:lnTo>
                    <a:pt x="2598997" y="803682"/>
                  </a:lnTo>
                  <a:lnTo>
                    <a:pt x="2606421" y="805179"/>
                  </a:lnTo>
                  <a:lnTo>
                    <a:pt x="2613844" y="803682"/>
                  </a:lnTo>
                  <a:lnTo>
                    <a:pt x="2619898" y="799598"/>
                  </a:lnTo>
                  <a:lnTo>
                    <a:pt x="2623976" y="793542"/>
                  </a:lnTo>
                  <a:lnTo>
                    <a:pt x="2625471" y="786129"/>
                  </a:lnTo>
                  <a:lnTo>
                    <a:pt x="2623976" y="778711"/>
                  </a:lnTo>
                  <a:lnTo>
                    <a:pt x="2619898" y="772656"/>
                  </a:lnTo>
                  <a:lnTo>
                    <a:pt x="2613844" y="768576"/>
                  </a:lnTo>
                  <a:lnTo>
                    <a:pt x="2606421" y="767079"/>
                  </a:lnTo>
                  <a:close/>
                </a:path>
                <a:path w="3892550" h="805179">
                  <a:moveTo>
                    <a:pt x="2682748" y="767079"/>
                  </a:moveTo>
                  <a:lnTo>
                    <a:pt x="2675251" y="768576"/>
                  </a:lnTo>
                  <a:lnTo>
                    <a:pt x="2669190" y="772656"/>
                  </a:lnTo>
                  <a:lnTo>
                    <a:pt x="2665083" y="778711"/>
                  </a:lnTo>
                  <a:lnTo>
                    <a:pt x="2663571" y="786129"/>
                  </a:lnTo>
                  <a:lnTo>
                    <a:pt x="2665083" y="793542"/>
                  </a:lnTo>
                  <a:lnTo>
                    <a:pt x="2669190" y="799598"/>
                  </a:lnTo>
                  <a:lnTo>
                    <a:pt x="2675251" y="803682"/>
                  </a:lnTo>
                  <a:lnTo>
                    <a:pt x="2682621" y="805179"/>
                  </a:lnTo>
                  <a:lnTo>
                    <a:pt x="2690171" y="803682"/>
                  </a:lnTo>
                  <a:lnTo>
                    <a:pt x="2696225" y="799598"/>
                  </a:lnTo>
                  <a:lnTo>
                    <a:pt x="2700303" y="793542"/>
                  </a:lnTo>
                  <a:lnTo>
                    <a:pt x="2701798" y="786129"/>
                  </a:lnTo>
                  <a:lnTo>
                    <a:pt x="2700303" y="778711"/>
                  </a:lnTo>
                  <a:lnTo>
                    <a:pt x="2696225" y="772656"/>
                  </a:lnTo>
                  <a:lnTo>
                    <a:pt x="2690171" y="768576"/>
                  </a:lnTo>
                  <a:lnTo>
                    <a:pt x="2682748" y="767079"/>
                  </a:lnTo>
                  <a:close/>
                </a:path>
                <a:path w="3892550" h="805179">
                  <a:moveTo>
                    <a:pt x="2758948" y="767079"/>
                  </a:moveTo>
                  <a:lnTo>
                    <a:pt x="2751524" y="768576"/>
                  </a:lnTo>
                  <a:lnTo>
                    <a:pt x="2745470" y="772656"/>
                  </a:lnTo>
                  <a:lnTo>
                    <a:pt x="2741392" y="778711"/>
                  </a:lnTo>
                  <a:lnTo>
                    <a:pt x="2739898" y="786129"/>
                  </a:lnTo>
                  <a:lnTo>
                    <a:pt x="2741392" y="793542"/>
                  </a:lnTo>
                  <a:lnTo>
                    <a:pt x="2745470" y="799598"/>
                  </a:lnTo>
                  <a:lnTo>
                    <a:pt x="2751524" y="803682"/>
                  </a:lnTo>
                  <a:lnTo>
                    <a:pt x="2758948" y="805179"/>
                  </a:lnTo>
                  <a:lnTo>
                    <a:pt x="2766371" y="803682"/>
                  </a:lnTo>
                  <a:lnTo>
                    <a:pt x="2772425" y="799598"/>
                  </a:lnTo>
                  <a:lnTo>
                    <a:pt x="2776503" y="793542"/>
                  </a:lnTo>
                  <a:lnTo>
                    <a:pt x="2777998" y="786129"/>
                  </a:lnTo>
                  <a:lnTo>
                    <a:pt x="2776503" y="778711"/>
                  </a:lnTo>
                  <a:lnTo>
                    <a:pt x="2772425" y="772656"/>
                  </a:lnTo>
                  <a:lnTo>
                    <a:pt x="2766371" y="768576"/>
                  </a:lnTo>
                  <a:lnTo>
                    <a:pt x="2758948" y="767079"/>
                  </a:lnTo>
                  <a:close/>
                </a:path>
                <a:path w="3892550" h="805179">
                  <a:moveTo>
                    <a:pt x="2835148" y="767079"/>
                  </a:moveTo>
                  <a:lnTo>
                    <a:pt x="2827724" y="768576"/>
                  </a:lnTo>
                  <a:lnTo>
                    <a:pt x="2821670" y="772656"/>
                  </a:lnTo>
                  <a:lnTo>
                    <a:pt x="2817592" y="778711"/>
                  </a:lnTo>
                  <a:lnTo>
                    <a:pt x="2816098" y="786129"/>
                  </a:lnTo>
                  <a:lnTo>
                    <a:pt x="2817592" y="793542"/>
                  </a:lnTo>
                  <a:lnTo>
                    <a:pt x="2821670" y="799598"/>
                  </a:lnTo>
                  <a:lnTo>
                    <a:pt x="2827724" y="803682"/>
                  </a:lnTo>
                  <a:lnTo>
                    <a:pt x="2835148" y="805179"/>
                  </a:lnTo>
                  <a:lnTo>
                    <a:pt x="2842571" y="803682"/>
                  </a:lnTo>
                  <a:lnTo>
                    <a:pt x="2848625" y="799598"/>
                  </a:lnTo>
                  <a:lnTo>
                    <a:pt x="2852703" y="793542"/>
                  </a:lnTo>
                  <a:lnTo>
                    <a:pt x="2854198" y="786129"/>
                  </a:lnTo>
                  <a:lnTo>
                    <a:pt x="2852703" y="778711"/>
                  </a:lnTo>
                  <a:lnTo>
                    <a:pt x="2848625" y="772656"/>
                  </a:lnTo>
                  <a:lnTo>
                    <a:pt x="2842571" y="768576"/>
                  </a:lnTo>
                  <a:lnTo>
                    <a:pt x="2835148" y="767079"/>
                  </a:lnTo>
                  <a:close/>
                </a:path>
                <a:path w="3892550" h="805179">
                  <a:moveTo>
                    <a:pt x="2911475" y="767079"/>
                  </a:moveTo>
                  <a:lnTo>
                    <a:pt x="2903978" y="768576"/>
                  </a:lnTo>
                  <a:lnTo>
                    <a:pt x="2897917" y="772656"/>
                  </a:lnTo>
                  <a:lnTo>
                    <a:pt x="2893810" y="778711"/>
                  </a:lnTo>
                  <a:lnTo>
                    <a:pt x="2892298" y="786129"/>
                  </a:lnTo>
                  <a:lnTo>
                    <a:pt x="2893810" y="793542"/>
                  </a:lnTo>
                  <a:lnTo>
                    <a:pt x="2897917" y="799598"/>
                  </a:lnTo>
                  <a:lnTo>
                    <a:pt x="2903978" y="803682"/>
                  </a:lnTo>
                  <a:lnTo>
                    <a:pt x="2911348" y="805179"/>
                  </a:lnTo>
                  <a:lnTo>
                    <a:pt x="2918898" y="803682"/>
                  </a:lnTo>
                  <a:lnTo>
                    <a:pt x="2924952" y="799598"/>
                  </a:lnTo>
                  <a:lnTo>
                    <a:pt x="2929030" y="793542"/>
                  </a:lnTo>
                  <a:lnTo>
                    <a:pt x="2930525" y="786129"/>
                  </a:lnTo>
                  <a:lnTo>
                    <a:pt x="2929030" y="778711"/>
                  </a:lnTo>
                  <a:lnTo>
                    <a:pt x="2924952" y="772656"/>
                  </a:lnTo>
                  <a:lnTo>
                    <a:pt x="2918898" y="768576"/>
                  </a:lnTo>
                  <a:lnTo>
                    <a:pt x="2911475" y="767079"/>
                  </a:lnTo>
                  <a:close/>
                </a:path>
                <a:path w="3892550" h="805179">
                  <a:moveTo>
                    <a:pt x="2987675" y="767079"/>
                  </a:moveTo>
                  <a:lnTo>
                    <a:pt x="2980251" y="768576"/>
                  </a:lnTo>
                  <a:lnTo>
                    <a:pt x="2974197" y="772656"/>
                  </a:lnTo>
                  <a:lnTo>
                    <a:pt x="2970119" y="778711"/>
                  </a:lnTo>
                  <a:lnTo>
                    <a:pt x="2968625" y="786129"/>
                  </a:lnTo>
                  <a:lnTo>
                    <a:pt x="2970119" y="793542"/>
                  </a:lnTo>
                  <a:lnTo>
                    <a:pt x="2974197" y="799598"/>
                  </a:lnTo>
                  <a:lnTo>
                    <a:pt x="2980251" y="803682"/>
                  </a:lnTo>
                  <a:lnTo>
                    <a:pt x="2987675" y="805179"/>
                  </a:lnTo>
                  <a:lnTo>
                    <a:pt x="2995098" y="803682"/>
                  </a:lnTo>
                  <a:lnTo>
                    <a:pt x="3001152" y="799598"/>
                  </a:lnTo>
                  <a:lnTo>
                    <a:pt x="3005230" y="793542"/>
                  </a:lnTo>
                  <a:lnTo>
                    <a:pt x="3006725" y="786129"/>
                  </a:lnTo>
                  <a:lnTo>
                    <a:pt x="3005230" y="778711"/>
                  </a:lnTo>
                  <a:lnTo>
                    <a:pt x="3001152" y="772656"/>
                  </a:lnTo>
                  <a:lnTo>
                    <a:pt x="2995098" y="768576"/>
                  </a:lnTo>
                  <a:lnTo>
                    <a:pt x="2987675" y="767079"/>
                  </a:lnTo>
                  <a:close/>
                </a:path>
                <a:path w="3892550" h="805179">
                  <a:moveTo>
                    <a:pt x="3063875" y="767079"/>
                  </a:moveTo>
                  <a:lnTo>
                    <a:pt x="3056451" y="768576"/>
                  </a:lnTo>
                  <a:lnTo>
                    <a:pt x="3050397" y="772656"/>
                  </a:lnTo>
                  <a:lnTo>
                    <a:pt x="3046319" y="778711"/>
                  </a:lnTo>
                  <a:lnTo>
                    <a:pt x="3044825" y="786129"/>
                  </a:lnTo>
                  <a:lnTo>
                    <a:pt x="3046319" y="793542"/>
                  </a:lnTo>
                  <a:lnTo>
                    <a:pt x="3050397" y="799598"/>
                  </a:lnTo>
                  <a:lnTo>
                    <a:pt x="3056451" y="803682"/>
                  </a:lnTo>
                  <a:lnTo>
                    <a:pt x="3063875" y="805179"/>
                  </a:lnTo>
                  <a:lnTo>
                    <a:pt x="3071298" y="803682"/>
                  </a:lnTo>
                  <a:lnTo>
                    <a:pt x="3077352" y="799598"/>
                  </a:lnTo>
                  <a:lnTo>
                    <a:pt x="3081430" y="793542"/>
                  </a:lnTo>
                  <a:lnTo>
                    <a:pt x="3082925" y="786129"/>
                  </a:lnTo>
                  <a:lnTo>
                    <a:pt x="3081430" y="778711"/>
                  </a:lnTo>
                  <a:lnTo>
                    <a:pt x="3077352" y="772656"/>
                  </a:lnTo>
                  <a:lnTo>
                    <a:pt x="3071298" y="768576"/>
                  </a:lnTo>
                  <a:lnTo>
                    <a:pt x="3063875" y="767079"/>
                  </a:lnTo>
                  <a:close/>
                </a:path>
                <a:path w="3892550" h="805179">
                  <a:moveTo>
                    <a:pt x="3140202" y="767079"/>
                  </a:moveTo>
                  <a:lnTo>
                    <a:pt x="3132651" y="768576"/>
                  </a:lnTo>
                  <a:lnTo>
                    <a:pt x="3126597" y="772656"/>
                  </a:lnTo>
                  <a:lnTo>
                    <a:pt x="3122519" y="778711"/>
                  </a:lnTo>
                  <a:lnTo>
                    <a:pt x="3121025" y="786129"/>
                  </a:lnTo>
                  <a:lnTo>
                    <a:pt x="3122519" y="793542"/>
                  </a:lnTo>
                  <a:lnTo>
                    <a:pt x="3126597" y="799598"/>
                  </a:lnTo>
                  <a:lnTo>
                    <a:pt x="3132651" y="803682"/>
                  </a:lnTo>
                  <a:lnTo>
                    <a:pt x="3140075" y="805179"/>
                  </a:lnTo>
                  <a:lnTo>
                    <a:pt x="3147571" y="803682"/>
                  </a:lnTo>
                  <a:lnTo>
                    <a:pt x="3153632" y="799598"/>
                  </a:lnTo>
                  <a:lnTo>
                    <a:pt x="3157739" y="793542"/>
                  </a:lnTo>
                  <a:lnTo>
                    <a:pt x="3159252" y="786129"/>
                  </a:lnTo>
                  <a:lnTo>
                    <a:pt x="3157739" y="778711"/>
                  </a:lnTo>
                  <a:lnTo>
                    <a:pt x="3153632" y="772656"/>
                  </a:lnTo>
                  <a:lnTo>
                    <a:pt x="3147571" y="768576"/>
                  </a:lnTo>
                  <a:lnTo>
                    <a:pt x="3140202" y="767079"/>
                  </a:lnTo>
                  <a:close/>
                </a:path>
                <a:path w="3892550" h="805179">
                  <a:moveTo>
                    <a:pt x="3216402" y="767079"/>
                  </a:moveTo>
                  <a:lnTo>
                    <a:pt x="3208978" y="768576"/>
                  </a:lnTo>
                  <a:lnTo>
                    <a:pt x="3202924" y="772656"/>
                  </a:lnTo>
                  <a:lnTo>
                    <a:pt x="3198846" y="778711"/>
                  </a:lnTo>
                  <a:lnTo>
                    <a:pt x="3197352" y="786129"/>
                  </a:lnTo>
                  <a:lnTo>
                    <a:pt x="3198846" y="793542"/>
                  </a:lnTo>
                  <a:lnTo>
                    <a:pt x="3202924" y="799598"/>
                  </a:lnTo>
                  <a:lnTo>
                    <a:pt x="3208978" y="803682"/>
                  </a:lnTo>
                  <a:lnTo>
                    <a:pt x="3216402" y="805179"/>
                  </a:lnTo>
                  <a:lnTo>
                    <a:pt x="3223825" y="803682"/>
                  </a:lnTo>
                  <a:lnTo>
                    <a:pt x="3229879" y="799598"/>
                  </a:lnTo>
                  <a:lnTo>
                    <a:pt x="3233957" y="793542"/>
                  </a:lnTo>
                  <a:lnTo>
                    <a:pt x="3235452" y="786129"/>
                  </a:lnTo>
                  <a:lnTo>
                    <a:pt x="3233957" y="778711"/>
                  </a:lnTo>
                  <a:lnTo>
                    <a:pt x="3229879" y="772656"/>
                  </a:lnTo>
                  <a:lnTo>
                    <a:pt x="3223825" y="768576"/>
                  </a:lnTo>
                  <a:lnTo>
                    <a:pt x="3216402" y="767079"/>
                  </a:lnTo>
                  <a:close/>
                </a:path>
                <a:path w="3892550" h="805179">
                  <a:moveTo>
                    <a:pt x="3292602" y="767079"/>
                  </a:moveTo>
                  <a:lnTo>
                    <a:pt x="3285178" y="768576"/>
                  </a:lnTo>
                  <a:lnTo>
                    <a:pt x="3279124" y="772656"/>
                  </a:lnTo>
                  <a:lnTo>
                    <a:pt x="3275046" y="778711"/>
                  </a:lnTo>
                  <a:lnTo>
                    <a:pt x="3273552" y="786129"/>
                  </a:lnTo>
                  <a:lnTo>
                    <a:pt x="3275046" y="793542"/>
                  </a:lnTo>
                  <a:lnTo>
                    <a:pt x="3279124" y="799598"/>
                  </a:lnTo>
                  <a:lnTo>
                    <a:pt x="3285178" y="803682"/>
                  </a:lnTo>
                  <a:lnTo>
                    <a:pt x="3292602" y="805179"/>
                  </a:lnTo>
                  <a:lnTo>
                    <a:pt x="3300025" y="803682"/>
                  </a:lnTo>
                  <a:lnTo>
                    <a:pt x="3306079" y="799598"/>
                  </a:lnTo>
                  <a:lnTo>
                    <a:pt x="3310157" y="793542"/>
                  </a:lnTo>
                  <a:lnTo>
                    <a:pt x="3311652" y="786129"/>
                  </a:lnTo>
                  <a:lnTo>
                    <a:pt x="3310157" y="778711"/>
                  </a:lnTo>
                  <a:lnTo>
                    <a:pt x="3306079" y="772656"/>
                  </a:lnTo>
                  <a:lnTo>
                    <a:pt x="3300025" y="768576"/>
                  </a:lnTo>
                  <a:lnTo>
                    <a:pt x="3292602" y="767079"/>
                  </a:lnTo>
                  <a:close/>
                </a:path>
                <a:path w="3892550" h="805179">
                  <a:moveTo>
                    <a:pt x="3368929" y="767079"/>
                  </a:moveTo>
                  <a:lnTo>
                    <a:pt x="3361378" y="768576"/>
                  </a:lnTo>
                  <a:lnTo>
                    <a:pt x="3355324" y="772656"/>
                  </a:lnTo>
                  <a:lnTo>
                    <a:pt x="3351246" y="778711"/>
                  </a:lnTo>
                  <a:lnTo>
                    <a:pt x="3349752" y="786129"/>
                  </a:lnTo>
                  <a:lnTo>
                    <a:pt x="3351246" y="793542"/>
                  </a:lnTo>
                  <a:lnTo>
                    <a:pt x="3355324" y="799598"/>
                  </a:lnTo>
                  <a:lnTo>
                    <a:pt x="3361378" y="803682"/>
                  </a:lnTo>
                  <a:lnTo>
                    <a:pt x="3368802" y="805179"/>
                  </a:lnTo>
                  <a:lnTo>
                    <a:pt x="3376298" y="803682"/>
                  </a:lnTo>
                  <a:lnTo>
                    <a:pt x="3382359" y="799598"/>
                  </a:lnTo>
                  <a:lnTo>
                    <a:pt x="3386466" y="793542"/>
                  </a:lnTo>
                  <a:lnTo>
                    <a:pt x="3387979" y="786129"/>
                  </a:lnTo>
                  <a:lnTo>
                    <a:pt x="3386466" y="778711"/>
                  </a:lnTo>
                  <a:lnTo>
                    <a:pt x="3382359" y="772656"/>
                  </a:lnTo>
                  <a:lnTo>
                    <a:pt x="3376298" y="768576"/>
                  </a:lnTo>
                  <a:lnTo>
                    <a:pt x="3368929" y="767079"/>
                  </a:lnTo>
                  <a:close/>
                </a:path>
                <a:path w="3892550" h="805179">
                  <a:moveTo>
                    <a:pt x="3445129" y="767079"/>
                  </a:moveTo>
                  <a:lnTo>
                    <a:pt x="3437705" y="768576"/>
                  </a:lnTo>
                  <a:lnTo>
                    <a:pt x="3431651" y="772656"/>
                  </a:lnTo>
                  <a:lnTo>
                    <a:pt x="3427573" y="778711"/>
                  </a:lnTo>
                  <a:lnTo>
                    <a:pt x="3426079" y="786129"/>
                  </a:lnTo>
                  <a:lnTo>
                    <a:pt x="3427573" y="793542"/>
                  </a:lnTo>
                  <a:lnTo>
                    <a:pt x="3431651" y="799598"/>
                  </a:lnTo>
                  <a:lnTo>
                    <a:pt x="3437705" y="803682"/>
                  </a:lnTo>
                  <a:lnTo>
                    <a:pt x="3445129" y="805179"/>
                  </a:lnTo>
                  <a:lnTo>
                    <a:pt x="3452552" y="803682"/>
                  </a:lnTo>
                  <a:lnTo>
                    <a:pt x="3458606" y="799598"/>
                  </a:lnTo>
                  <a:lnTo>
                    <a:pt x="3462684" y="793542"/>
                  </a:lnTo>
                  <a:lnTo>
                    <a:pt x="3464179" y="786129"/>
                  </a:lnTo>
                  <a:lnTo>
                    <a:pt x="3462684" y="778711"/>
                  </a:lnTo>
                  <a:lnTo>
                    <a:pt x="3458606" y="772656"/>
                  </a:lnTo>
                  <a:lnTo>
                    <a:pt x="3452552" y="768576"/>
                  </a:lnTo>
                  <a:lnTo>
                    <a:pt x="3445129" y="767079"/>
                  </a:lnTo>
                  <a:close/>
                </a:path>
                <a:path w="3892550" h="805179">
                  <a:moveTo>
                    <a:pt x="3521329" y="767079"/>
                  </a:moveTo>
                  <a:lnTo>
                    <a:pt x="3513905" y="768576"/>
                  </a:lnTo>
                  <a:lnTo>
                    <a:pt x="3507851" y="772656"/>
                  </a:lnTo>
                  <a:lnTo>
                    <a:pt x="3503773" y="778711"/>
                  </a:lnTo>
                  <a:lnTo>
                    <a:pt x="3502279" y="786129"/>
                  </a:lnTo>
                  <a:lnTo>
                    <a:pt x="3503773" y="793542"/>
                  </a:lnTo>
                  <a:lnTo>
                    <a:pt x="3507851" y="799598"/>
                  </a:lnTo>
                  <a:lnTo>
                    <a:pt x="3513905" y="803682"/>
                  </a:lnTo>
                  <a:lnTo>
                    <a:pt x="3521329" y="805179"/>
                  </a:lnTo>
                  <a:lnTo>
                    <a:pt x="3528752" y="803682"/>
                  </a:lnTo>
                  <a:lnTo>
                    <a:pt x="3534806" y="799598"/>
                  </a:lnTo>
                  <a:lnTo>
                    <a:pt x="3538884" y="793542"/>
                  </a:lnTo>
                  <a:lnTo>
                    <a:pt x="3540379" y="786129"/>
                  </a:lnTo>
                  <a:lnTo>
                    <a:pt x="3538884" y="778711"/>
                  </a:lnTo>
                  <a:lnTo>
                    <a:pt x="3534806" y="772656"/>
                  </a:lnTo>
                  <a:lnTo>
                    <a:pt x="3528752" y="768576"/>
                  </a:lnTo>
                  <a:lnTo>
                    <a:pt x="3521329" y="767079"/>
                  </a:lnTo>
                  <a:close/>
                </a:path>
                <a:path w="3892550" h="805179">
                  <a:moveTo>
                    <a:pt x="3597529" y="767079"/>
                  </a:moveTo>
                  <a:lnTo>
                    <a:pt x="3590105" y="768576"/>
                  </a:lnTo>
                  <a:lnTo>
                    <a:pt x="3584051" y="772656"/>
                  </a:lnTo>
                  <a:lnTo>
                    <a:pt x="3579973" y="778711"/>
                  </a:lnTo>
                  <a:lnTo>
                    <a:pt x="3578479" y="786129"/>
                  </a:lnTo>
                  <a:lnTo>
                    <a:pt x="3579973" y="793542"/>
                  </a:lnTo>
                  <a:lnTo>
                    <a:pt x="3584051" y="799598"/>
                  </a:lnTo>
                  <a:lnTo>
                    <a:pt x="3590105" y="803682"/>
                  </a:lnTo>
                  <a:lnTo>
                    <a:pt x="3597529" y="805179"/>
                  </a:lnTo>
                  <a:lnTo>
                    <a:pt x="3604952" y="803682"/>
                  </a:lnTo>
                  <a:lnTo>
                    <a:pt x="3611006" y="799598"/>
                  </a:lnTo>
                  <a:lnTo>
                    <a:pt x="3615084" y="793542"/>
                  </a:lnTo>
                  <a:lnTo>
                    <a:pt x="3616579" y="786129"/>
                  </a:lnTo>
                  <a:lnTo>
                    <a:pt x="3615084" y="778711"/>
                  </a:lnTo>
                  <a:lnTo>
                    <a:pt x="3611006" y="772656"/>
                  </a:lnTo>
                  <a:lnTo>
                    <a:pt x="3604952" y="768576"/>
                  </a:lnTo>
                  <a:lnTo>
                    <a:pt x="3597529" y="767079"/>
                  </a:lnTo>
                  <a:close/>
                </a:path>
                <a:path w="3892550" h="805179">
                  <a:moveTo>
                    <a:pt x="3673855" y="767079"/>
                  </a:moveTo>
                  <a:lnTo>
                    <a:pt x="3666359" y="768576"/>
                  </a:lnTo>
                  <a:lnTo>
                    <a:pt x="3660298" y="772656"/>
                  </a:lnTo>
                  <a:lnTo>
                    <a:pt x="3656191" y="778711"/>
                  </a:lnTo>
                  <a:lnTo>
                    <a:pt x="3654679" y="786129"/>
                  </a:lnTo>
                  <a:lnTo>
                    <a:pt x="3656191" y="793542"/>
                  </a:lnTo>
                  <a:lnTo>
                    <a:pt x="3660298" y="799598"/>
                  </a:lnTo>
                  <a:lnTo>
                    <a:pt x="3666359" y="803682"/>
                  </a:lnTo>
                  <a:lnTo>
                    <a:pt x="3673729" y="805179"/>
                  </a:lnTo>
                  <a:lnTo>
                    <a:pt x="3681279" y="803682"/>
                  </a:lnTo>
                  <a:lnTo>
                    <a:pt x="3687333" y="799598"/>
                  </a:lnTo>
                  <a:lnTo>
                    <a:pt x="3691411" y="793542"/>
                  </a:lnTo>
                  <a:lnTo>
                    <a:pt x="3692905" y="786129"/>
                  </a:lnTo>
                  <a:lnTo>
                    <a:pt x="3691411" y="778711"/>
                  </a:lnTo>
                  <a:lnTo>
                    <a:pt x="3687333" y="772656"/>
                  </a:lnTo>
                  <a:lnTo>
                    <a:pt x="3681279" y="768576"/>
                  </a:lnTo>
                  <a:lnTo>
                    <a:pt x="3673855" y="767079"/>
                  </a:lnTo>
                  <a:close/>
                </a:path>
                <a:path w="3892550" h="805179">
                  <a:moveTo>
                    <a:pt x="3750055" y="767079"/>
                  </a:moveTo>
                  <a:lnTo>
                    <a:pt x="3742632" y="768576"/>
                  </a:lnTo>
                  <a:lnTo>
                    <a:pt x="3736578" y="772656"/>
                  </a:lnTo>
                  <a:lnTo>
                    <a:pt x="3732500" y="778711"/>
                  </a:lnTo>
                  <a:lnTo>
                    <a:pt x="3731005" y="786129"/>
                  </a:lnTo>
                  <a:lnTo>
                    <a:pt x="3732500" y="793542"/>
                  </a:lnTo>
                  <a:lnTo>
                    <a:pt x="3736578" y="799598"/>
                  </a:lnTo>
                  <a:lnTo>
                    <a:pt x="3742632" y="803682"/>
                  </a:lnTo>
                  <a:lnTo>
                    <a:pt x="3750055" y="805179"/>
                  </a:lnTo>
                  <a:lnTo>
                    <a:pt x="3757479" y="803682"/>
                  </a:lnTo>
                  <a:lnTo>
                    <a:pt x="3763533" y="799598"/>
                  </a:lnTo>
                  <a:lnTo>
                    <a:pt x="3767611" y="793542"/>
                  </a:lnTo>
                  <a:lnTo>
                    <a:pt x="3769105" y="786129"/>
                  </a:lnTo>
                  <a:lnTo>
                    <a:pt x="3767611" y="778711"/>
                  </a:lnTo>
                  <a:lnTo>
                    <a:pt x="3763533" y="772656"/>
                  </a:lnTo>
                  <a:lnTo>
                    <a:pt x="3757479" y="768576"/>
                  </a:lnTo>
                  <a:lnTo>
                    <a:pt x="3750055" y="767079"/>
                  </a:lnTo>
                  <a:close/>
                </a:path>
                <a:path w="3892550" h="805179">
                  <a:moveTo>
                    <a:pt x="3826255" y="767079"/>
                  </a:moveTo>
                  <a:lnTo>
                    <a:pt x="3818832" y="768576"/>
                  </a:lnTo>
                  <a:lnTo>
                    <a:pt x="3812778" y="772656"/>
                  </a:lnTo>
                  <a:lnTo>
                    <a:pt x="3808700" y="778711"/>
                  </a:lnTo>
                  <a:lnTo>
                    <a:pt x="3807205" y="786129"/>
                  </a:lnTo>
                  <a:lnTo>
                    <a:pt x="3808700" y="793542"/>
                  </a:lnTo>
                  <a:lnTo>
                    <a:pt x="3812778" y="799598"/>
                  </a:lnTo>
                  <a:lnTo>
                    <a:pt x="3818832" y="803682"/>
                  </a:lnTo>
                  <a:lnTo>
                    <a:pt x="3826255" y="805179"/>
                  </a:lnTo>
                  <a:lnTo>
                    <a:pt x="3833679" y="803682"/>
                  </a:lnTo>
                  <a:lnTo>
                    <a:pt x="3839733" y="799598"/>
                  </a:lnTo>
                  <a:lnTo>
                    <a:pt x="3843811" y="793542"/>
                  </a:lnTo>
                  <a:lnTo>
                    <a:pt x="3845305" y="786129"/>
                  </a:lnTo>
                  <a:lnTo>
                    <a:pt x="3843811" y="778711"/>
                  </a:lnTo>
                  <a:lnTo>
                    <a:pt x="3839733" y="772656"/>
                  </a:lnTo>
                  <a:lnTo>
                    <a:pt x="3833679" y="768576"/>
                  </a:lnTo>
                  <a:lnTo>
                    <a:pt x="3826255" y="767079"/>
                  </a:lnTo>
                  <a:close/>
                </a:path>
                <a:path w="3892550" h="805179">
                  <a:moveTo>
                    <a:pt x="3834892" y="699490"/>
                  </a:moveTo>
                  <a:lnTo>
                    <a:pt x="3827522" y="700986"/>
                  </a:lnTo>
                  <a:lnTo>
                    <a:pt x="3821461" y="705067"/>
                  </a:lnTo>
                  <a:lnTo>
                    <a:pt x="3817354" y="711122"/>
                  </a:lnTo>
                  <a:lnTo>
                    <a:pt x="3815842" y="718540"/>
                  </a:lnTo>
                  <a:lnTo>
                    <a:pt x="3817354" y="725991"/>
                  </a:lnTo>
                  <a:lnTo>
                    <a:pt x="3821461" y="732047"/>
                  </a:lnTo>
                  <a:lnTo>
                    <a:pt x="3827522" y="736130"/>
                  </a:lnTo>
                  <a:lnTo>
                    <a:pt x="3834892" y="737628"/>
                  </a:lnTo>
                  <a:lnTo>
                    <a:pt x="3842315" y="736130"/>
                  </a:lnTo>
                  <a:lnTo>
                    <a:pt x="3848369" y="732047"/>
                  </a:lnTo>
                  <a:lnTo>
                    <a:pt x="3852447" y="725991"/>
                  </a:lnTo>
                  <a:lnTo>
                    <a:pt x="3853942" y="718578"/>
                  </a:lnTo>
                  <a:lnTo>
                    <a:pt x="3852447" y="711122"/>
                  </a:lnTo>
                  <a:lnTo>
                    <a:pt x="3848369" y="705067"/>
                  </a:lnTo>
                  <a:lnTo>
                    <a:pt x="3842315" y="700986"/>
                  </a:lnTo>
                  <a:lnTo>
                    <a:pt x="3834892" y="699490"/>
                  </a:lnTo>
                  <a:close/>
                </a:path>
                <a:path w="3892550" h="805179">
                  <a:moveTo>
                    <a:pt x="3834892" y="623188"/>
                  </a:moveTo>
                  <a:lnTo>
                    <a:pt x="3827522" y="624694"/>
                  </a:lnTo>
                  <a:lnTo>
                    <a:pt x="3821461" y="628797"/>
                  </a:lnTo>
                  <a:lnTo>
                    <a:pt x="3817354" y="634874"/>
                  </a:lnTo>
                  <a:lnTo>
                    <a:pt x="3815842" y="642302"/>
                  </a:lnTo>
                  <a:lnTo>
                    <a:pt x="3817354" y="649753"/>
                  </a:lnTo>
                  <a:lnTo>
                    <a:pt x="3821461" y="655808"/>
                  </a:lnTo>
                  <a:lnTo>
                    <a:pt x="3827522" y="659892"/>
                  </a:lnTo>
                  <a:lnTo>
                    <a:pt x="3834892" y="661390"/>
                  </a:lnTo>
                  <a:lnTo>
                    <a:pt x="3842315" y="659892"/>
                  </a:lnTo>
                  <a:lnTo>
                    <a:pt x="3848369" y="655808"/>
                  </a:lnTo>
                  <a:lnTo>
                    <a:pt x="3852447" y="649753"/>
                  </a:lnTo>
                  <a:lnTo>
                    <a:pt x="3853942" y="642340"/>
                  </a:lnTo>
                  <a:lnTo>
                    <a:pt x="3852447" y="634874"/>
                  </a:lnTo>
                  <a:lnTo>
                    <a:pt x="3848369" y="628797"/>
                  </a:lnTo>
                  <a:lnTo>
                    <a:pt x="3842315" y="624694"/>
                  </a:lnTo>
                  <a:lnTo>
                    <a:pt x="3834892" y="623188"/>
                  </a:lnTo>
                  <a:close/>
                </a:path>
                <a:path w="3892550" h="805179">
                  <a:moveTo>
                    <a:pt x="3834892" y="546988"/>
                  </a:moveTo>
                  <a:lnTo>
                    <a:pt x="3827522" y="548483"/>
                  </a:lnTo>
                  <a:lnTo>
                    <a:pt x="3821461" y="552561"/>
                  </a:lnTo>
                  <a:lnTo>
                    <a:pt x="3817354" y="558615"/>
                  </a:lnTo>
                  <a:lnTo>
                    <a:pt x="3815842" y="566038"/>
                  </a:lnTo>
                  <a:lnTo>
                    <a:pt x="3817354" y="573462"/>
                  </a:lnTo>
                  <a:lnTo>
                    <a:pt x="3821461" y="579516"/>
                  </a:lnTo>
                  <a:lnTo>
                    <a:pt x="3827522" y="583594"/>
                  </a:lnTo>
                  <a:lnTo>
                    <a:pt x="3834892" y="585088"/>
                  </a:lnTo>
                  <a:lnTo>
                    <a:pt x="3842315" y="583594"/>
                  </a:lnTo>
                  <a:lnTo>
                    <a:pt x="3848369" y="579516"/>
                  </a:lnTo>
                  <a:lnTo>
                    <a:pt x="3852447" y="573462"/>
                  </a:lnTo>
                  <a:lnTo>
                    <a:pt x="3853942" y="566038"/>
                  </a:lnTo>
                  <a:lnTo>
                    <a:pt x="3852447" y="558615"/>
                  </a:lnTo>
                  <a:lnTo>
                    <a:pt x="3848369" y="552561"/>
                  </a:lnTo>
                  <a:lnTo>
                    <a:pt x="3842315" y="548483"/>
                  </a:lnTo>
                  <a:lnTo>
                    <a:pt x="3834892" y="546988"/>
                  </a:lnTo>
                  <a:close/>
                </a:path>
                <a:path w="3892550" h="805179">
                  <a:moveTo>
                    <a:pt x="3834892" y="470788"/>
                  </a:moveTo>
                  <a:lnTo>
                    <a:pt x="3827522" y="472283"/>
                  </a:lnTo>
                  <a:lnTo>
                    <a:pt x="3821461" y="476361"/>
                  </a:lnTo>
                  <a:lnTo>
                    <a:pt x="3817354" y="482415"/>
                  </a:lnTo>
                  <a:lnTo>
                    <a:pt x="3815842" y="489838"/>
                  </a:lnTo>
                  <a:lnTo>
                    <a:pt x="3817354" y="497262"/>
                  </a:lnTo>
                  <a:lnTo>
                    <a:pt x="3821461" y="503316"/>
                  </a:lnTo>
                  <a:lnTo>
                    <a:pt x="3827522" y="507394"/>
                  </a:lnTo>
                  <a:lnTo>
                    <a:pt x="3834892" y="508888"/>
                  </a:lnTo>
                  <a:lnTo>
                    <a:pt x="3842315" y="507394"/>
                  </a:lnTo>
                  <a:lnTo>
                    <a:pt x="3848369" y="503316"/>
                  </a:lnTo>
                  <a:lnTo>
                    <a:pt x="3852447" y="497262"/>
                  </a:lnTo>
                  <a:lnTo>
                    <a:pt x="3853942" y="489838"/>
                  </a:lnTo>
                  <a:lnTo>
                    <a:pt x="3852447" y="482415"/>
                  </a:lnTo>
                  <a:lnTo>
                    <a:pt x="3848369" y="476361"/>
                  </a:lnTo>
                  <a:lnTo>
                    <a:pt x="3842315" y="472283"/>
                  </a:lnTo>
                  <a:lnTo>
                    <a:pt x="3834892" y="470788"/>
                  </a:lnTo>
                  <a:close/>
                </a:path>
                <a:path w="3892550" h="805179">
                  <a:moveTo>
                    <a:pt x="3834892" y="394588"/>
                  </a:moveTo>
                  <a:lnTo>
                    <a:pt x="3827522" y="396083"/>
                  </a:lnTo>
                  <a:lnTo>
                    <a:pt x="3821461" y="400161"/>
                  </a:lnTo>
                  <a:lnTo>
                    <a:pt x="3817354" y="406215"/>
                  </a:lnTo>
                  <a:lnTo>
                    <a:pt x="3815842" y="413638"/>
                  </a:lnTo>
                  <a:lnTo>
                    <a:pt x="3817354" y="421062"/>
                  </a:lnTo>
                  <a:lnTo>
                    <a:pt x="3821461" y="427116"/>
                  </a:lnTo>
                  <a:lnTo>
                    <a:pt x="3827522" y="431194"/>
                  </a:lnTo>
                  <a:lnTo>
                    <a:pt x="3834892" y="432688"/>
                  </a:lnTo>
                  <a:lnTo>
                    <a:pt x="3842315" y="431194"/>
                  </a:lnTo>
                  <a:lnTo>
                    <a:pt x="3848369" y="427116"/>
                  </a:lnTo>
                  <a:lnTo>
                    <a:pt x="3852447" y="421062"/>
                  </a:lnTo>
                  <a:lnTo>
                    <a:pt x="3853942" y="413638"/>
                  </a:lnTo>
                  <a:lnTo>
                    <a:pt x="3852447" y="406215"/>
                  </a:lnTo>
                  <a:lnTo>
                    <a:pt x="3848369" y="400161"/>
                  </a:lnTo>
                  <a:lnTo>
                    <a:pt x="3842315" y="396083"/>
                  </a:lnTo>
                  <a:lnTo>
                    <a:pt x="3834892" y="394588"/>
                  </a:lnTo>
                  <a:close/>
                </a:path>
                <a:path w="3892550" h="805179">
                  <a:moveTo>
                    <a:pt x="3834892" y="318261"/>
                  </a:moveTo>
                  <a:lnTo>
                    <a:pt x="3827522" y="319756"/>
                  </a:lnTo>
                  <a:lnTo>
                    <a:pt x="3821461" y="323834"/>
                  </a:lnTo>
                  <a:lnTo>
                    <a:pt x="3817354" y="329888"/>
                  </a:lnTo>
                  <a:lnTo>
                    <a:pt x="3815842" y="337311"/>
                  </a:lnTo>
                  <a:lnTo>
                    <a:pt x="3815842" y="337438"/>
                  </a:lnTo>
                  <a:lnTo>
                    <a:pt x="3817354" y="344808"/>
                  </a:lnTo>
                  <a:lnTo>
                    <a:pt x="3821461" y="350869"/>
                  </a:lnTo>
                  <a:lnTo>
                    <a:pt x="3827522" y="354976"/>
                  </a:lnTo>
                  <a:lnTo>
                    <a:pt x="3834892" y="356488"/>
                  </a:lnTo>
                  <a:lnTo>
                    <a:pt x="3842315" y="354976"/>
                  </a:lnTo>
                  <a:lnTo>
                    <a:pt x="3848369" y="350869"/>
                  </a:lnTo>
                  <a:lnTo>
                    <a:pt x="3852447" y="344808"/>
                  </a:lnTo>
                  <a:lnTo>
                    <a:pt x="3853942" y="337438"/>
                  </a:lnTo>
                  <a:lnTo>
                    <a:pt x="3853942" y="337311"/>
                  </a:lnTo>
                  <a:lnTo>
                    <a:pt x="3852447" y="329888"/>
                  </a:lnTo>
                  <a:lnTo>
                    <a:pt x="3848369" y="323834"/>
                  </a:lnTo>
                  <a:lnTo>
                    <a:pt x="3842315" y="319756"/>
                  </a:lnTo>
                  <a:lnTo>
                    <a:pt x="3834892" y="318261"/>
                  </a:lnTo>
                  <a:close/>
                </a:path>
                <a:path w="3892550" h="805179">
                  <a:moveTo>
                    <a:pt x="3834892" y="242061"/>
                  </a:moveTo>
                  <a:lnTo>
                    <a:pt x="3827522" y="243556"/>
                  </a:lnTo>
                  <a:lnTo>
                    <a:pt x="3821461" y="247634"/>
                  </a:lnTo>
                  <a:lnTo>
                    <a:pt x="3817354" y="253688"/>
                  </a:lnTo>
                  <a:lnTo>
                    <a:pt x="3815842" y="261111"/>
                  </a:lnTo>
                  <a:lnTo>
                    <a:pt x="3817354" y="268535"/>
                  </a:lnTo>
                  <a:lnTo>
                    <a:pt x="3821461" y="274589"/>
                  </a:lnTo>
                  <a:lnTo>
                    <a:pt x="3827522" y="278667"/>
                  </a:lnTo>
                  <a:lnTo>
                    <a:pt x="3834892" y="280161"/>
                  </a:lnTo>
                  <a:lnTo>
                    <a:pt x="3842315" y="278667"/>
                  </a:lnTo>
                  <a:lnTo>
                    <a:pt x="3848369" y="274589"/>
                  </a:lnTo>
                  <a:lnTo>
                    <a:pt x="3852447" y="268535"/>
                  </a:lnTo>
                  <a:lnTo>
                    <a:pt x="3853942" y="261111"/>
                  </a:lnTo>
                  <a:lnTo>
                    <a:pt x="3852447" y="253688"/>
                  </a:lnTo>
                  <a:lnTo>
                    <a:pt x="3848369" y="247634"/>
                  </a:lnTo>
                  <a:lnTo>
                    <a:pt x="3842315" y="243556"/>
                  </a:lnTo>
                  <a:lnTo>
                    <a:pt x="3834892" y="242061"/>
                  </a:lnTo>
                  <a:close/>
                </a:path>
                <a:path w="3892550" h="805179">
                  <a:moveTo>
                    <a:pt x="3834892" y="165861"/>
                  </a:moveTo>
                  <a:lnTo>
                    <a:pt x="3827522" y="167356"/>
                  </a:lnTo>
                  <a:lnTo>
                    <a:pt x="3821461" y="171434"/>
                  </a:lnTo>
                  <a:lnTo>
                    <a:pt x="3817354" y="177488"/>
                  </a:lnTo>
                  <a:lnTo>
                    <a:pt x="3815842" y="184911"/>
                  </a:lnTo>
                  <a:lnTo>
                    <a:pt x="3817354" y="192335"/>
                  </a:lnTo>
                  <a:lnTo>
                    <a:pt x="3821461" y="198389"/>
                  </a:lnTo>
                  <a:lnTo>
                    <a:pt x="3827522" y="202467"/>
                  </a:lnTo>
                  <a:lnTo>
                    <a:pt x="3834892" y="203961"/>
                  </a:lnTo>
                  <a:lnTo>
                    <a:pt x="3842315" y="202467"/>
                  </a:lnTo>
                  <a:lnTo>
                    <a:pt x="3848369" y="198389"/>
                  </a:lnTo>
                  <a:lnTo>
                    <a:pt x="3852447" y="192335"/>
                  </a:lnTo>
                  <a:lnTo>
                    <a:pt x="3853942" y="184911"/>
                  </a:lnTo>
                  <a:lnTo>
                    <a:pt x="3852447" y="177488"/>
                  </a:lnTo>
                  <a:lnTo>
                    <a:pt x="3848369" y="171434"/>
                  </a:lnTo>
                  <a:lnTo>
                    <a:pt x="3842315" y="167356"/>
                  </a:lnTo>
                  <a:lnTo>
                    <a:pt x="3834892" y="165861"/>
                  </a:lnTo>
                  <a:close/>
                </a:path>
                <a:path w="3892550" h="805179">
                  <a:moveTo>
                    <a:pt x="3834892" y="31750"/>
                  </a:moveTo>
                  <a:lnTo>
                    <a:pt x="3777742" y="146050"/>
                  </a:lnTo>
                  <a:lnTo>
                    <a:pt x="3892042" y="146050"/>
                  </a:lnTo>
                  <a:lnTo>
                    <a:pt x="3834892" y="31750"/>
                  </a:lnTo>
                  <a:close/>
                </a:path>
              </a:pathLst>
            </a:custGeom>
            <a:solidFill>
              <a:srgbClr val="63636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452616" y="5544311"/>
              <a:ext cx="3176270" cy="379730"/>
            </a:xfrm>
            <a:custGeom>
              <a:avLst/>
              <a:gdLst/>
              <a:ahLst/>
              <a:cxnLst/>
              <a:rect l="l" t="t" r="r" b="b"/>
              <a:pathLst>
                <a:path w="3176270" h="379729">
                  <a:moveTo>
                    <a:pt x="3176016" y="0"/>
                  </a:moveTo>
                  <a:lnTo>
                    <a:pt x="0" y="0"/>
                  </a:lnTo>
                  <a:lnTo>
                    <a:pt x="0" y="379475"/>
                  </a:lnTo>
                  <a:lnTo>
                    <a:pt x="3176016" y="379475"/>
                  </a:lnTo>
                  <a:lnTo>
                    <a:pt x="3176016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6794" y="5619597"/>
              <a:ext cx="2990977" cy="213359"/>
            </a:xfrm>
            <a:prstGeom prst="rect">
              <a:avLst/>
            </a:prstGeom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35122" y="549859"/>
            <a:ext cx="6060439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25423" y="1732788"/>
            <a:ext cx="3110865" cy="3192780"/>
            <a:chOff x="725423" y="1732788"/>
            <a:chExt cx="3110865" cy="3192780"/>
          </a:xfrm>
        </p:grpSpPr>
        <p:sp>
          <p:nvSpPr>
            <p:cNvPr id="4" name="object 4"/>
            <p:cNvSpPr/>
            <p:nvPr/>
          </p:nvSpPr>
          <p:spPr>
            <a:xfrm>
              <a:off x="741425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400" y="0"/>
                  </a:moveTo>
                  <a:lnTo>
                    <a:pt x="513092" y="0"/>
                  </a:lnTo>
                  <a:lnTo>
                    <a:pt x="466390" y="2097"/>
                  </a:lnTo>
                  <a:lnTo>
                    <a:pt x="420863" y="8267"/>
                  </a:lnTo>
                  <a:lnTo>
                    <a:pt x="376691" y="18329"/>
                  </a:lnTo>
                  <a:lnTo>
                    <a:pt x="334057" y="32102"/>
                  </a:lnTo>
                  <a:lnTo>
                    <a:pt x="293141" y="49405"/>
                  </a:lnTo>
                  <a:lnTo>
                    <a:pt x="254124" y="70056"/>
                  </a:lnTo>
                  <a:lnTo>
                    <a:pt x="217187" y="93875"/>
                  </a:lnTo>
                  <a:lnTo>
                    <a:pt x="182512" y="120679"/>
                  </a:lnTo>
                  <a:lnTo>
                    <a:pt x="150280" y="150288"/>
                  </a:lnTo>
                  <a:lnTo>
                    <a:pt x="120672" y="182521"/>
                  </a:lnTo>
                  <a:lnTo>
                    <a:pt x="93869" y="217195"/>
                  </a:lnTo>
                  <a:lnTo>
                    <a:pt x="70051" y="254131"/>
                  </a:lnTo>
                  <a:lnTo>
                    <a:pt x="49401" y="293147"/>
                  </a:lnTo>
                  <a:lnTo>
                    <a:pt x="32100" y="334061"/>
                  </a:lnTo>
                  <a:lnTo>
                    <a:pt x="18328" y="376693"/>
                  </a:lnTo>
                  <a:lnTo>
                    <a:pt x="8266" y="420860"/>
                  </a:lnTo>
                  <a:lnTo>
                    <a:pt x="2096" y="466383"/>
                  </a:lnTo>
                  <a:lnTo>
                    <a:pt x="0" y="513080"/>
                  </a:lnTo>
                  <a:lnTo>
                    <a:pt x="0" y="2647696"/>
                  </a:lnTo>
                  <a:lnTo>
                    <a:pt x="2096" y="2694392"/>
                  </a:lnTo>
                  <a:lnTo>
                    <a:pt x="8266" y="2739915"/>
                  </a:lnTo>
                  <a:lnTo>
                    <a:pt x="18328" y="2784082"/>
                  </a:lnTo>
                  <a:lnTo>
                    <a:pt x="32100" y="2826714"/>
                  </a:lnTo>
                  <a:lnTo>
                    <a:pt x="49401" y="2867628"/>
                  </a:lnTo>
                  <a:lnTo>
                    <a:pt x="70051" y="2906644"/>
                  </a:lnTo>
                  <a:lnTo>
                    <a:pt x="93869" y="2943580"/>
                  </a:lnTo>
                  <a:lnTo>
                    <a:pt x="120672" y="2978254"/>
                  </a:lnTo>
                  <a:lnTo>
                    <a:pt x="150280" y="3010487"/>
                  </a:lnTo>
                  <a:lnTo>
                    <a:pt x="182512" y="3040096"/>
                  </a:lnTo>
                  <a:lnTo>
                    <a:pt x="217187" y="3066900"/>
                  </a:lnTo>
                  <a:lnTo>
                    <a:pt x="254124" y="3090719"/>
                  </a:lnTo>
                  <a:lnTo>
                    <a:pt x="293141" y="3111370"/>
                  </a:lnTo>
                  <a:lnTo>
                    <a:pt x="334057" y="3128673"/>
                  </a:lnTo>
                  <a:lnTo>
                    <a:pt x="376691" y="3142446"/>
                  </a:lnTo>
                  <a:lnTo>
                    <a:pt x="420863" y="3152508"/>
                  </a:lnTo>
                  <a:lnTo>
                    <a:pt x="466390" y="3158678"/>
                  </a:lnTo>
                  <a:lnTo>
                    <a:pt x="513092" y="3160776"/>
                  </a:lnTo>
                  <a:lnTo>
                    <a:pt x="2565400" y="3160776"/>
                  </a:lnTo>
                  <a:lnTo>
                    <a:pt x="2612096" y="3158678"/>
                  </a:lnTo>
                  <a:lnTo>
                    <a:pt x="2657619" y="3152508"/>
                  </a:lnTo>
                  <a:lnTo>
                    <a:pt x="2701786" y="3142446"/>
                  </a:lnTo>
                  <a:lnTo>
                    <a:pt x="2744418" y="3128673"/>
                  </a:lnTo>
                  <a:lnTo>
                    <a:pt x="2785332" y="3111370"/>
                  </a:lnTo>
                  <a:lnTo>
                    <a:pt x="2824348" y="3090719"/>
                  </a:lnTo>
                  <a:lnTo>
                    <a:pt x="2861284" y="3066900"/>
                  </a:lnTo>
                  <a:lnTo>
                    <a:pt x="2895958" y="3040096"/>
                  </a:lnTo>
                  <a:lnTo>
                    <a:pt x="2928191" y="3010487"/>
                  </a:lnTo>
                  <a:lnTo>
                    <a:pt x="2957800" y="2978254"/>
                  </a:lnTo>
                  <a:lnTo>
                    <a:pt x="2984604" y="2943580"/>
                  </a:lnTo>
                  <a:lnTo>
                    <a:pt x="3008423" y="2906644"/>
                  </a:lnTo>
                  <a:lnTo>
                    <a:pt x="3029074" y="2867628"/>
                  </a:lnTo>
                  <a:lnTo>
                    <a:pt x="3046377" y="2826714"/>
                  </a:lnTo>
                  <a:lnTo>
                    <a:pt x="3060150" y="2784082"/>
                  </a:lnTo>
                  <a:lnTo>
                    <a:pt x="3070212" y="2739915"/>
                  </a:lnTo>
                  <a:lnTo>
                    <a:pt x="3076382" y="2694392"/>
                  </a:lnTo>
                  <a:lnTo>
                    <a:pt x="3078479" y="2647696"/>
                  </a:lnTo>
                  <a:lnTo>
                    <a:pt x="3078479" y="513080"/>
                  </a:lnTo>
                  <a:lnTo>
                    <a:pt x="3076382" y="466383"/>
                  </a:lnTo>
                  <a:lnTo>
                    <a:pt x="3070212" y="420860"/>
                  </a:lnTo>
                  <a:lnTo>
                    <a:pt x="3060150" y="376693"/>
                  </a:lnTo>
                  <a:lnTo>
                    <a:pt x="3046377" y="334061"/>
                  </a:lnTo>
                  <a:lnTo>
                    <a:pt x="3029074" y="293147"/>
                  </a:lnTo>
                  <a:lnTo>
                    <a:pt x="3008423" y="254131"/>
                  </a:lnTo>
                  <a:lnTo>
                    <a:pt x="2984604" y="217195"/>
                  </a:lnTo>
                  <a:lnTo>
                    <a:pt x="2957800" y="182521"/>
                  </a:lnTo>
                  <a:lnTo>
                    <a:pt x="2928191" y="150288"/>
                  </a:lnTo>
                  <a:lnTo>
                    <a:pt x="2895958" y="120679"/>
                  </a:lnTo>
                  <a:lnTo>
                    <a:pt x="2861284" y="93875"/>
                  </a:lnTo>
                  <a:lnTo>
                    <a:pt x="2824348" y="70056"/>
                  </a:lnTo>
                  <a:lnTo>
                    <a:pt x="2785332" y="49405"/>
                  </a:lnTo>
                  <a:lnTo>
                    <a:pt x="2744418" y="32102"/>
                  </a:lnTo>
                  <a:lnTo>
                    <a:pt x="2701786" y="18329"/>
                  </a:lnTo>
                  <a:lnTo>
                    <a:pt x="2657619" y="8267"/>
                  </a:lnTo>
                  <a:lnTo>
                    <a:pt x="2612096" y="209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1425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80"/>
                  </a:moveTo>
                  <a:lnTo>
                    <a:pt x="2096" y="466383"/>
                  </a:lnTo>
                  <a:lnTo>
                    <a:pt x="8266" y="420860"/>
                  </a:lnTo>
                  <a:lnTo>
                    <a:pt x="18328" y="376693"/>
                  </a:lnTo>
                  <a:lnTo>
                    <a:pt x="32100" y="334061"/>
                  </a:lnTo>
                  <a:lnTo>
                    <a:pt x="49401" y="293147"/>
                  </a:lnTo>
                  <a:lnTo>
                    <a:pt x="70051" y="254131"/>
                  </a:lnTo>
                  <a:lnTo>
                    <a:pt x="93869" y="217195"/>
                  </a:lnTo>
                  <a:lnTo>
                    <a:pt x="120672" y="182521"/>
                  </a:lnTo>
                  <a:lnTo>
                    <a:pt x="150280" y="150288"/>
                  </a:lnTo>
                  <a:lnTo>
                    <a:pt x="182512" y="120679"/>
                  </a:lnTo>
                  <a:lnTo>
                    <a:pt x="217187" y="93875"/>
                  </a:lnTo>
                  <a:lnTo>
                    <a:pt x="254124" y="70056"/>
                  </a:lnTo>
                  <a:lnTo>
                    <a:pt x="293141" y="49405"/>
                  </a:lnTo>
                  <a:lnTo>
                    <a:pt x="334057" y="32102"/>
                  </a:lnTo>
                  <a:lnTo>
                    <a:pt x="376691" y="18329"/>
                  </a:lnTo>
                  <a:lnTo>
                    <a:pt x="420863" y="8267"/>
                  </a:lnTo>
                  <a:lnTo>
                    <a:pt x="466390" y="2097"/>
                  </a:lnTo>
                  <a:lnTo>
                    <a:pt x="513092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79" y="513080"/>
                  </a:lnTo>
                  <a:lnTo>
                    <a:pt x="3078479" y="2647696"/>
                  </a:lnTo>
                  <a:lnTo>
                    <a:pt x="3076382" y="2694392"/>
                  </a:lnTo>
                  <a:lnTo>
                    <a:pt x="3070212" y="2739915"/>
                  </a:lnTo>
                  <a:lnTo>
                    <a:pt x="3060150" y="2784082"/>
                  </a:lnTo>
                  <a:lnTo>
                    <a:pt x="3046377" y="2826714"/>
                  </a:lnTo>
                  <a:lnTo>
                    <a:pt x="3029074" y="2867628"/>
                  </a:lnTo>
                  <a:lnTo>
                    <a:pt x="3008423" y="2906644"/>
                  </a:lnTo>
                  <a:lnTo>
                    <a:pt x="2984604" y="2943580"/>
                  </a:lnTo>
                  <a:lnTo>
                    <a:pt x="2957800" y="2978254"/>
                  </a:lnTo>
                  <a:lnTo>
                    <a:pt x="2928191" y="3010487"/>
                  </a:lnTo>
                  <a:lnTo>
                    <a:pt x="2895958" y="3040096"/>
                  </a:lnTo>
                  <a:lnTo>
                    <a:pt x="2861284" y="3066900"/>
                  </a:lnTo>
                  <a:lnTo>
                    <a:pt x="2824348" y="3090719"/>
                  </a:lnTo>
                  <a:lnTo>
                    <a:pt x="2785332" y="3111370"/>
                  </a:lnTo>
                  <a:lnTo>
                    <a:pt x="2744418" y="3128673"/>
                  </a:lnTo>
                  <a:lnTo>
                    <a:pt x="2701786" y="3142446"/>
                  </a:lnTo>
                  <a:lnTo>
                    <a:pt x="2657619" y="3152508"/>
                  </a:lnTo>
                  <a:lnTo>
                    <a:pt x="2612096" y="3158678"/>
                  </a:lnTo>
                  <a:lnTo>
                    <a:pt x="2565400" y="3160776"/>
                  </a:lnTo>
                  <a:lnTo>
                    <a:pt x="513092" y="3160776"/>
                  </a:lnTo>
                  <a:lnTo>
                    <a:pt x="466390" y="3158678"/>
                  </a:lnTo>
                  <a:lnTo>
                    <a:pt x="420863" y="3152508"/>
                  </a:lnTo>
                  <a:lnTo>
                    <a:pt x="376691" y="3142446"/>
                  </a:lnTo>
                  <a:lnTo>
                    <a:pt x="334057" y="3128673"/>
                  </a:lnTo>
                  <a:lnTo>
                    <a:pt x="293141" y="3111370"/>
                  </a:lnTo>
                  <a:lnTo>
                    <a:pt x="254124" y="3090719"/>
                  </a:lnTo>
                  <a:lnTo>
                    <a:pt x="217187" y="3066900"/>
                  </a:lnTo>
                  <a:lnTo>
                    <a:pt x="182512" y="3040096"/>
                  </a:lnTo>
                  <a:lnTo>
                    <a:pt x="150280" y="3010487"/>
                  </a:lnTo>
                  <a:lnTo>
                    <a:pt x="120672" y="2978254"/>
                  </a:lnTo>
                  <a:lnTo>
                    <a:pt x="93869" y="2943580"/>
                  </a:lnTo>
                  <a:lnTo>
                    <a:pt x="70051" y="2906644"/>
                  </a:lnTo>
                  <a:lnTo>
                    <a:pt x="49401" y="2867628"/>
                  </a:lnTo>
                  <a:lnTo>
                    <a:pt x="32100" y="2826714"/>
                  </a:lnTo>
                  <a:lnTo>
                    <a:pt x="18328" y="2784082"/>
                  </a:lnTo>
                  <a:lnTo>
                    <a:pt x="8266" y="2739915"/>
                  </a:lnTo>
                  <a:lnTo>
                    <a:pt x="2096" y="2694392"/>
                  </a:lnTo>
                  <a:lnTo>
                    <a:pt x="0" y="2647696"/>
                  </a:lnTo>
                  <a:lnTo>
                    <a:pt x="0" y="513080"/>
                  </a:lnTo>
                  <a:close/>
                </a:path>
              </a:pathLst>
            </a:custGeom>
            <a:ln w="32004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9661" y="2020824"/>
              <a:ext cx="1993391" cy="36576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772" y="3572586"/>
            <a:ext cx="1326769" cy="36606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72311" y="2662427"/>
            <a:ext cx="2567940" cy="2018030"/>
          </a:xfrm>
          <a:custGeom>
            <a:avLst/>
            <a:gdLst/>
            <a:ahLst/>
            <a:cxnLst/>
            <a:rect l="l" t="t" r="r" b="b"/>
            <a:pathLst>
              <a:path w="2567940" h="2018029">
                <a:moveTo>
                  <a:pt x="2231644" y="0"/>
                </a:moveTo>
                <a:lnTo>
                  <a:pt x="336296" y="0"/>
                </a:lnTo>
                <a:lnTo>
                  <a:pt x="290663" y="3071"/>
                </a:lnTo>
                <a:lnTo>
                  <a:pt x="246897" y="12016"/>
                </a:lnTo>
                <a:lnTo>
                  <a:pt x="205397" y="26435"/>
                </a:lnTo>
                <a:lnTo>
                  <a:pt x="166563" y="45926"/>
                </a:lnTo>
                <a:lnTo>
                  <a:pt x="130798" y="70088"/>
                </a:lnTo>
                <a:lnTo>
                  <a:pt x="98501" y="98520"/>
                </a:lnTo>
                <a:lnTo>
                  <a:pt x="70073" y="130819"/>
                </a:lnTo>
                <a:lnTo>
                  <a:pt x="45915" y="166586"/>
                </a:lnTo>
                <a:lnTo>
                  <a:pt x="26428" y="205418"/>
                </a:lnTo>
                <a:lnTo>
                  <a:pt x="12013" y="246915"/>
                </a:lnTo>
                <a:lnTo>
                  <a:pt x="3070" y="290674"/>
                </a:lnTo>
                <a:lnTo>
                  <a:pt x="0" y="336296"/>
                </a:lnTo>
                <a:lnTo>
                  <a:pt x="0" y="1681480"/>
                </a:lnTo>
                <a:lnTo>
                  <a:pt x="3070" y="1727101"/>
                </a:lnTo>
                <a:lnTo>
                  <a:pt x="12013" y="1770860"/>
                </a:lnTo>
                <a:lnTo>
                  <a:pt x="26428" y="1812357"/>
                </a:lnTo>
                <a:lnTo>
                  <a:pt x="45915" y="1851189"/>
                </a:lnTo>
                <a:lnTo>
                  <a:pt x="70073" y="1886956"/>
                </a:lnTo>
                <a:lnTo>
                  <a:pt x="98501" y="1919255"/>
                </a:lnTo>
                <a:lnTo>
                  <a:pt x="130798" y="1947687"/>
                </a:lnTo>
                <a:lnTo>
                  <a:pt x="166563" y="1971849"/>
                </a:lnTo>
                <a:lnTo>
                  <a:pt x="205397" y="1991340"/>
                </a:lnTo>
                <a:lnTo>
                  <a:pt x="246897" y="2005759"/>
                </a:lnTo>
                <a:lnTo>
                  <a:pt x="290663" y="2014704"/>
                </a:lnTo>
                <a:lnTo>
                  <a:pt x="336296" y="2017776"/>
                </a:lnTo>
                <a:lnTo>
                  <a:pt x="2231644" y="2017776"/>
                </a:lnTo>
                <a:lnTo>
                  <a:pt x="2277265" y="2014704"/>
                </a:lnTo>
                <a:lnTo>
                  <a:pt x="2321024" y="2005759"/>
                </a:lnTo>
                <a:lnTo>
                  <a:pt x="2362521" y="1991340"/>
                </a:lnTo>
                <a:lnTo>
                  <a:pt x="2401353" y="1971849"/>
                </a:lnTo>
                <a:lnTo>
                  <a:pt x="2437120" y="1947687"/>
                </a:lnTo>
                <a:lnTo>
                  <a:pt x="2469419" y="1919255"/>
                </a:lnTo>
                <a:lnTo>
                  <a:pt x="2497851" y="1886956"/>
                </a:lnTo>
                <a:lnTo>
                  <a:pt x="2522013" y="1851189"/>
                </a:lnTo>
                <a:lnTo>
                  <a:pt x="2541504" y="1812357"/>
                </a:lnTo>
                <a:lnTo>
                  <a:pt x="2555923" y="1770860"/>
                </a:lnTo>
                <a:lnTo>
                  <a:pt x="2564868" y="1727101"/>
                </a:lnTo>
                <a:lnTo>
                  <a:pt x="2567940" y="1681480"/>
                </a:lnTo>
                <a:lnTo>
                  <a:pt x="2567940" y="336296"/>
                </a:lnTo>
                <a:lnTo>
                  <a:pt x="2564868" y="290674"/>
                </a:lnTo>
                <a:lnTo>
                  <a:pt x="2555923" y="246915"/>
                </a:lnTo>
                <a:lnTo>
                  <a:pt x="2541504" y="205418"/>
                </a:lnTo>
                <a:lnTo>
                  <a:pt x="2522013" y="166586"/>
                </a:lnTo>
                <a:lnTo>
                  <a:pt x="2497851" y="130819"/>
                </a:lnTo>
                <a:lnTo>
                  <a:pt x="2469419" y="98520"/>
                </a:lnTo>
                <a:lnTo>
                  <a:pt x="2437120" y="70088"/>
                </a:lnTo>
                <a:lnTo>
                  <a:pt x="2401353" y="45926"/>
                </a:lnTo>
                <a:lnTo>
                  <a:pt x="2362521" y="26435"/>
                </a:lnTo>
                <a:lnTo>
                  <a:pt x="2321024" y="12016"/>
                </a:lnTo>
                <a:lnTo>
                  <a:pt x="2277265" y="3071"/>
                </a:lnTo>
                <a:lnTo>
                  <a:pt x="2231644" y="0"/>
                </a:lnTo>
                <a:close/>
              </a:path>
            </a:pathLst>
          </a:custGeom>
          <a:solidFill>
            <a:srgbClr val="F8BCA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4541520" y="1732788"/>
            <a:ext cx="3110865" cy="3192780"/>
            <a:chOff x="4541520" y="1732788"/>
            <a:chExt cx="3110865" cy="3192780"/>
          </a:xfrm>
        </p:grpSpPr>
        <p:sp>
          <p:nvSpPr>
            <p:cNvPr id="10" name="object 10"/>
            <p:cNvSpPr/>
            <p:nvPr/>
          </p:nvSpPr>
          <p:spPr>
            <a:xfrm>
              <a:off x="4557522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400" y="0"/>
                  </a:moveTo>
                  <a:lnTo>
                    <a:pt x="513079" y="0"/>
                  </a:lnTo>
                  <a:lnTo>
                    <a:pt x="466383" y="2097"/>
                  </a:lnTo>
                  <a:lnTo>
                    <a:pt x="420860" y="8267"/>
                  </a:lnTo>
                  <a:lnTo>
                    <a:pt x="376693" y="18329"/>
                  </a:lnTo>
                  <a:lnTo>
                    <a:pt x="334061" y="32102"/>
                  </a:lnTo>
                  <a:lnTo>
                    <a:pt x="293147" y="49405"/>
                  </a:lnTo>
                  <a:lnTo>
                    <a:pt x="254131" y="70056"/>
                  </a:lnTo>
                  <a:lnTo>
                    <a:pt x="217195" y="93875"/>
                  </a:lnTo>
                  <a:lnTo>
                    <a:pt x="182521" y="120679"/>
                  </a:lnTo>
                  <a:lnTo>
                    <a:pt x="150288" y="150288"/>
                  </a:lnTo>
                  <a:lnTo>
                    <a:pt x="120679" y="182521"/>
                  </a:lnTo>
                  <a:lnTo>
                    <a:pt x="93875" y="217195"/>
                  </a:lnTo>
                  <a:lnTo>
                    <a:pt x="70056" y="254131"/>
                  </a:lnTo>
                  <a:lnTo>
                    <a:pt x="49405" y="293147"/>
                  </a:lnTo>
                  <a:lnTo>
                    <a:pt x="32102" y="334061"/>
                  </a:lnTo>
                  <a:lnTo>
                    <a:pt x="18329" y="376693"/>
                  </a:lnTo>
                  <a:lnTo>
                    <a:pt x="8267" y="420860"/>
                  </a:lnTo>
                  <a:lnTo>
                    <a:pt x="2097" y="466383"/>
                  </a:lnTo>
                  <a:lnTo>
                    <a:pt x="0" y="513080"/>
                  </a:lnTo>
                  <a:lnTo>
                    <a:pt x="0" y="2647696"/>
                  </a:lnTo>
                  <a:lnTo>
                    <a:pt x="2097" y="2694392"/>
                  </a:lnTo>
                  <a:lnTo>
                    <a:pt x="8267" y="2739915"/>
                  </a:lnTo>
                  <a:lnTo>
                    <a:pt x="18329" y="2784082"/>
                  </a:lnTo>
                  <a:lnTo>
                    <a:pt x="32102" y="2826714"/>
                  </a:lnTo>
                  <a:lnTo>
                    <a:pt x="49405" y="2867628"/>
                  </a:lnTo>
                  <a:lnTo>
                    <a:pt x="70056" y="2906644"/>
                  </a:lnTo>
                  <a:lnTo>
                    <a:pt x="93875" y="2943580"/>
                  </a:lnTo>
                  <a:lnTo>
                    <a:pt x="120679" y="2978254"/>
                  </a:lnTo>
                  <a:lnTo>
                    <a:pt x="150288" y="3010487"/>
                  </a:lnTo>
                  <a:lnTo>
                    <a:pt x="182521" y="3040096"/>
                  </a:lnTo>
                  <a:lnTo>
                    <a:pt x="217195" y="3066900"/>
                  </a:lnTo>
                  <a:lnTo>
                    <a:pt x="254131" y="3090719"/>
                  </a:lnTo>
                  <a:lnTo>
                    <a:pt x="293147" y="3111370"/>
                  </a:lnTo>
                  <a:lnTo>
                    <a:pt x="334061" y="3128673"/>
                  </a:lnTo>
                  <a:lnTo>
                    <a:pt x="376693" y="3142446"/>
                  </a:lnTo>
                  <a:lnTo>
                    <a:pt x="420860" y="3152508"/>
                  </a:lnTo>
                  <a:lnTo>
                    <a:pt x="466383" y="3158678"/>
                  </a:lnTo>
                  <a:lnTo>
                    <a:pt x="513079" y="3160776"/>
                  </a:lnTo>
                  <a:lnTo>
                    <a:pt x="2565400" y="3160776"/>
                  </a:lnTo>
                  <a:lnTo>
                    <a:pt x="2612096" y="3158678"/>
                  </a:lnTo>
                  <a:lnTo>
                    <a:pt x="2657619" y="3152508"/>
                  </a:lnTo>
                  <a:lnTo>
                    <a:pt x="2701786" y="3142446"/>
                  </a:lnTo>
                  <a:lnTo>
                    <a:pt x="2744418" y="3128673"/>
                  </a:lnTo>
                  <a:lnTo>
                    <a:pt x="2785332" y="3111370"/>
                  </a:lnTo>
                  <a:lnTo>
                    <a:pt x="2824348" y="3090719"/>
                  </a:lnTo>
                  <a:lnTo>
                    <a:pt x="2861284" y="3066900"/>
                  </a:lnTo>
                  <a:lnTo>
                    <a:pt x="2895958" y="3040096"/>
                  </a:lnTo>
                  <a:lnTo>
                    <a:pt x="2928191" y="3010487"/>
                  </a:lnTo>
                  <a:lnTo>
                    <a:pt x="2957800" y="2978254"/>
                  </a:lnTo>
                  <a:lnTo>
                    <a:pt x="2984604" y="2943580"/>
                  </a:lnTo>
                  <a:lnTo>
                    <a:pt x="3008423" y="2906644"/>
                  </a:lnTo>
                  <a:lnTo>
                    <a:pt x="3029074" y="2867628"/>
                  </a:lnTo>
                  <a:lnTo>
                    <a:pt x="3046377" y="2826714"/>
                  </a:lnTo>
                  <a:lnTo>
                    <a:pt x="3060150" y="2784082"/>
                  </a:lnTo>
                  <a:lnTo>
                    <a:pt x="3070212" y="2739915"/>
                  </a:lnTo>
                  <a:lnTo>
                    <a:pt x="3076382" y="2694392"/>
                  </a:lnTo>
                  <a:lnTo>
                    <a:pt x="3078479" y="2647696"/>
                  </a:lnTo>
                  <a:lnTo>
                    <a:pt x="3078479" y="513080"/>
                  </a:lnTo>
                  <a:lnTo>
                    <a:pt x="3076382" y="466383"/>
                  </a:lnTo>
                  <a:lnTo>
                    <a:pt x="3070212" y="420860"/>
                  </a:lnTo>
                  <a:lnTo>
                    <a:pt x="3060150" y="376693"/>
                  </a:lnTo>
                  <a:lnTo>
                    <a:pt x="3046377" y="334061"/>
                  </a:lnTo>
                  <a:lnTo>
                    <a:pt x="3029074" y="293147"/>
                  </a:lnTo>
                  <a:lnTo>
                    <a:pt x="3008423" y="254131"/>
                  </a:lnTo>
                  <a:lnTo>
                    <a:pt x="2984604" y="217195"/>
                  </a:lnTo>
                  <a:lnTo>
                    <a:pt x="2957800" y="182521"/>
                  </a:lnTo>
                  <a:lnTo>
                    <a:pt x="2928191" y="150288"/>
                  </a:lnTo>
                  <a:lnTo>
                    <a:pt x="2895958" y="120679"/>
                  </a:lnTo>
                  <a:lnTo>
                    <a:pt x="2861284" y="93875"/>
                  </a:lnTo>
                  <a:lnTo>
                    <a:pt x="2824348" y="70056"/>
                  </a:lnTo>
                  <a:lnTo>
                    <a:pt x="2785332" y="49405"/>
                  </a:lnTo>
                  <a:lnTo>
                    <a:pt x="2744418" y="32102"/>
                  </a:lnTo>
                  <a:lnTo>
                    <a:pt x="2701786" y="18329"/>
                  </a:lnTo>
                  <a:lnTo>
                    <a:pt x="2657619" y="8267"/>
                  </a:lnTo>
                  <a:lnTo>
                    <a:pt x="2612096" y="209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57522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80"/>
                  </a:moveTo>
                  <a:lnTo>
                    <a:pt x="2097" y="466383"/>
                  </a:lnTo>
                  <a:lnTo>
                    <a:pt x="8267" y="420860"/>
                  </a:lnTo>
                  <a:lnTo>
                    <a:pt x="18329" y="376693"/>
                  </a:lnTo>
                  <a:lnTo>
                    <a:pt x="32102" y="334061"/>
                  </a:lnTo>
                  <a:lnTo>
                    <a:pt x="49405" y="293147"/>
                  </a:lnTo>
                  <a:lnTo>
                    <a:pt x="70056" y="254131"/>
                  </a:lnTo>
                  <a:lnTo>
                    <a:pt x="93875" y="217195"/>
                  </a:lnTo>
                  <a:lnTo>
                    <a:pt x="120679" y="182521"/>
                  </a:lnTo>
                  <a:lnTo>
                    <a:pt x="150288" y="150288"/>
                  </a:lnTo>
                  <a:lnTo>
                    <a:pt x="182521" y="120679"/>
                  </a:lnTo>
                  <a:lnTo>
                    <a:pt x="217195" y="93875"/>
                  </a:lnTo>
                  <a:lnTo>
                    <a:pt x="254131" y="70056"/>
                  </a:lnTo>
                  <a:lnTo>
                    <a:pt x="293147" y="49405"/>
                  </a:lnTo>
                  <a:lnTo>
                    <a:pt x="334061" y="32102"/>
                  </a:lnTo>
                  <a:lnTo>
                    <a:pt x="376693" y="18329"/>
                  </a:lnTo>
                  <a:lnTo>
                    <a:pt x="420860" y="8267"/>
                  </a:lnTo>
                  <a:lnTo>
                    <a:pt x="466383" y="2097"/>
                  </a:lnTo>
                  <a:lnTo>
                    <a:pt x="513079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79" y="513080"/>
                  </a:lnTo>
                  <a:lnTo>
                    <a:pt x="3078479" y="2647696"/>
                  </a:lnTo>
                  <a:lnTo>
                    <a:pt x="3076382" y="2694392"/>
                  </a:lnTo>
                  <a:lnTo>
                    <a:pt x="3070212" y="2739915"/>
                  </a:lnTo>
                  <a:lnTo>
                    <a:pt x="3060150" y="2784082"/>
                  </a:lnTo>
                  <a:lnTo>
                    <a:pt x="3046377" y="2826714"/>
                  </a:lnTo>
                  <a:lnTo>
                    <a:pt x="3029074" y="2867628"/>
                  </a:lnTo>
                  <a:lnTo>
                    <a:pt x="3008423" y="2906644"/>
                  </a:lnTo>
                  <a:lnTo>
                    <a:pt x="2984604" y="2943580"/>
                  </a:lnTo>
                  <a:lnTo>
                    <a:pt x="2957800" y="2978254"/>
                  </a:lnTo>
                  <a:lnTo>
                    <a:pt x="2928191" y="3010487"/>
                  </a:lnTo>
                  <a:lnTo>
                    <a:pt x="2895958" y="3040096"/>
                  </a:lnTo>
                  <a:lnTo>
                    <a:pt x="2861284" y="3066900"/>
                  </a:lnTo>
                  <a:lnTo>
                    <a:pt x="2824348" y="3090719"/>
                  </a:lnTo>
                  <a:lnTo>
                    <a:pt x="2785332" y="3111370"/>
                  </a:lnTo>
                  <a:lnTo>
                    <a:pt x="2744418" y="3128673"/>
                  </a:lnTo>
                  <a:lnTo>
                    <a:pt x="2701786" y="3142446"/>
                  </a:lnTo>
                  <a:lnTo>
                    <a:pt x="2657619" y="3152508"/>
                  </a:lnTo>
                  <a:lnTo>
                    <a:pt x="2612096" y="3158678"/>
                  </a:lnTo>
                  <a:lnTo>
                    <a:pt x="2565400" y="3160776"/>
                  </a:lnTo>
                  <a:lnTo>
                    <a:pt x="513079" y="3160776"/>
                  </a:lnTo>
                  <a:lnTo>
                    <a:pt x="466383" y="3158678"/>
                  </a:lnTo>
                  <a:lnTo>
                    <a:pt x="420860" y="3152508"/>
                  </a:lnTo>
                  <a:lnTo>
                    <a:pt x="376693" y="3142446"/>
                  </a:lnTo>
                  <a:lnTo>
                    <a:pt x="334061" y="3128673"/>
                  </a:lnTo>
                  <a:lnTo>
                    <a:pt x="293147" y="3111370"/>
                  </a:lnTo>
                  <a:lnTo>
                    <a:pt x="254131" y="3090719"/>
                  </a:lnTo>
                  <a:lnTo>
                    <a:pt x="217195" y="3066900"/>
                  </a:lnTo>
                  <a:lnTo>
                    <a:pt x="182521" y="3040096"/>
                  </a:lnTo>
                  <a:lnTo>
                    <a:pt x="150288" y="3010487"/>
                  </a:lnTo>
                  <a:lnTo>
                    <a:pt x="120679" y="2978254"/>
                  </a:lnTo>
                  <a:lnTo>
                    <a:pt x="93875" y="2943580"/>
                  </a:lnTo>
                  <a:lnTo>
                    <a:pt x="70056" y="2906644"/>
                  </a:lnTo>
                  <a:lnTo>
                    <a:pt x="49405" y="2867628"/>
                  </a:lnTo>
                  <a:lnTo>
                    <a:pt x="32102" y="2826714"/>
                  </a:lnTo>
                  <a:lnTo>
                    <a:pt x="18329" y="2784082"/>
                  </a:lnTo>
                  <a:lnTo>
                    <a:pt x="8267" y="2739915"/>
                  </a:lnTo>
                  <a:lnTo>
                    <a:pt x="2097" y="2694392"/>
                  </a:lnTo>
                  <a:lnTo>
                    <a:pt x="0" y="2647696"/>
                  </a:lnTo>
                  <a:lnTo>
                    <a:pt x="0" y="513080"/>
                  </a:lnTo>
                  <a:close/>
                </a:path>
              </a:pathLst>
            </a:custGeom>
            <a:ln w="32004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357616" y="1732788"/>
            <a:ext cx="3110865" cy="3192780"/>
            <a:chOff x="8357616" y="1732788"/>
            <a:chExt cx="3110865" cy="3192780"/>
          </a:xfrm>
        </p:grpSpPr>
        <p:sp>
          <p:nvSpPr>
            <p:cNvPr id="13" name="object 13"/>
            <p:cNvSpPr/>
            <p:nvPr/>
          </p:nvSpPr>
          <p:spPr>
            <a:xfrm>
              <a:off x="8373618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400" y="0"/>
                  </a:moveTo>
                  <a:lnTo>
                    <a:pt x="513079" y="0"/>
                  </a:lnTo>
                  <a:lnTo>
                    <a:pt x="466383" y="2097"/>
                  </a:lnTo>
                  <a:lnTo>
                    <a:pt x="420860" y="8267"/>
                  </a:lnTo>
                  <a:lnTo>
                    <a:pt x="376693" y="18329"/>
                  </a:lnTo>
                  <a:lnTo>
                    <a:pt x="334061" y="32102"/>
                  </a:lnTo>
                  <a:lnTo>
                    <a:pt x="293147" y="49405"/>
                  </a:lnTo>
                  <a:lnTo>
                    <a:pt x="254131" y="70056"/>
                  </a:lnTo>
                  <a:lnTo>
                    <a:pt x="217195" y="93875"/>
                  </a:lnTo>
                  <a:lnTo>
                    <a:pt x="182521" y="120679"/>
                  </a:lnTo>
                  <a:lnTo>
                    <a:pt x="150288" y="150288"/>
                  </a:lnTo>
                  <a:lnTo>
                    <a:pt x="120679" y="182521"/>
                  </a:lnTo>
                  <a:lnTo>
                    <a:pt x="93875" y="217195"/>
                  </a:lnTo>
                  <a:lnTo>
                    <a:pt x="70056" y="254131"/>
                  </a:lnTo>
                  <a:lnTo>
                    <a:pt x="49405" y="293147"/>
                  </a:lnTo>
                  <a:lnTo>
                    <a:pt x="32102" y="334061"/>
                  </a:lnTo>
                  <a:lnTo>
                    <a:pt x="18329" y="376693"/>
                  </a:lnTo>
                  <a:lnTo>
                    <a:pt x="8267" y="420860"/>
                  </a:lnTo>
                  <a:lnTo>
                    <a:pt x="2097" y="466383"/>
                  </a:lnTo>
                  <a:lnTo>
                    <a:pt x="0" y="513080"/>
                  </a:lnTo>
                  <a:lnTo>
                    <a:pt x="0" y="2647696"/>
                  </a:lnTo>
                  <a:lnTo>
                    <a:pt x="2097" y="2694392"/>
                  </a:lnTo>
                  <a:lnTo>
                    <a:pt x="8267" y="2739915"/>
                  </a:lnTo>
                  <a:lnTo>
                    <a:pt x="18329" y="2784082"/>
                  </a:lnTo>
                  <a:lnTo>
                    <a:pt x="32102" y="2826714"/>
                  </a:lnTo>
                  <a:lnTo>
                    <a:pt x="49405" y="2867628"/>
                  </a:lnTo>
                  <a:lnTo>
                    <a:pt x="70056" y="2906644"/>
                  </a:lnTo>
                  <a:lnTo>
                    <a:pt x="93875" y="2943580"/>
                  </a:lnTo>
                  <a:lnTo>
                    <a:pt x="120679" y="2978254"/>
                  </a:lnTo>
                  <a:lnTo>
                    <a:pt x="150288" y="3010487"/>
                  </a:lnTo>
                  <a:lnTo>
                    <a:pt x="182521" y="3040096"/>
                  </a:lnTo>
                  <a:lnTo>
                    <a:pt x="217195" y="3066900"/>
                  </a:lnTo>
                  <a:lnTo>
                    <a:pt x="254131" y="3090719"/>
                  </a:lnTo>
                  <a:lnTo>
                    <a:pt x="293147" y="3111370"/>
                  </a:lnTo>
                  <a:lnTo>
                    <a:pt x="334061" y="3128673"/>
                  </a:lnTo>
                  <a:lnTo>
                    <a:pt x="376693" y="3142446"/>
                  </a:lnTo>
                  <a:lnTo>
                    <a:pt x="420860" y="3152508"/>
                  </a:lnTo>
                  <a:lnTo>
                    <a:pt x="466383" y="3158678"/>
                  </a:lnTo>
                  <a:lnTo>
                    <a:pt x="513079" y="3160776"/>
                  </a:lnTo>
                  <a:lnTo>
                    <a:pt x="2565400" y="3160776"/>
                  </a:lnTo>
                  <a:lnTo>
                    <a:pt x="2612096" y="3158678"/>
                  </a:lnTo>
                  <a:lnTo>
                    <a:pt x="2657619" y="3152508"/>
                  </a:lnTo>
                  <a:lnTo>
                    <a:pt x="2701786" y="3142446"/>
                  </a:lnTo>
                  <a:lnTo>
                    <a:pt x="2744418" y="3128673"/>
                  </a:lnTo>
                  <a:lnTo>
                    <a:pt x="2785332" y="3111370"/>
                  </a:lnTo>
                  <a:lnTo>
                    <a:pt x="2824348" y="3090719"/>
                  </a:lnTo>
                  <a:lnTo>
                    <a:pt x="2861284" y="3066900"/>
                  </a:lnTo>
                  <a:lnTo>
                    <a:pt x="2895958" y="3040096"/>
                  </a:lnTo>
                  <a:lnTo>
                    <a:pt x="2928191" y="3010487"/>
                  </a:lnTo>
                  <a:lnTo>
                    <a:pt x="2957800" y="2978254"/>
                  </a:lnTo>
                  <a:lnTo>
                    <a:pt x="2984604" y="2943580"/>
                  </a:lnTo>
                  <a:lnTo>
                    <a:pt x="3008423" y="2906644"/>
                  </a:lnTo>
                  <a:lnTo>
                    <a:pt x="3029074" y="2867628"/>
                  </a:lnTo>
                  <a:lnTo>
                    <a:pt x="3046377" y="2826714"/>
                  </a:lnTo>
                  <a:lnTo>
                    <a:pt x="3060150" y="2784082"/>
                  </a:lnTo>
                  <a:lnTo>
                    <a:pt x="3070212" y="2739915"/>
                  </a:lnTo>
                  <a:lnTo>
                    <a:pt x="3076382" y="2694392"/>
                  </a:lnTo>
                  <a:lnTo>
                    <a:pt x="3078479" y="2647696"/>
                  </a:lnTo>
                  <a:lnTo>
                    <a:pt x="3078479" y="513080"/>
                  </a:lnTo>
                  <a:lnTo>
                    <a:pt x="3076382" y="466383"/>
                  </a:lnTo>
                  <a:lnTo>
                    <a:pt x="3070212" y="420860"/>
                  </a:lnTo>
                  <a:lnTo>
                    <a:pt x="3060150" y="376693"/>
                  </a:lnTo>
                  <a:lnTo>
                    <a:pt x="3046377" y="334061"/>
                  </a:lnTo>
                  <a:lnTo>
                    <a:pt x="3029074" y="293147"/>
                  </a:lnTo>
                  <a:lnTo>
                    <a:pt x="3008423" y="254131"/>
                  </a:lnTo>
                  <a:lnTo>
                    <a:pt x="2984604" y="217195"/>
                  </a:lnTo>
                  <a:lnTo>
                    <a:pt x="2957800" y="182521"/>
                  </a:lnTo>
                  <a:lnTo>
                    <a:pt x="2928191" y="150288"/>
                  </a:lnTo>
                  <a:lnTo>
                    <a:pt x="2895958" y="120679"/>
                  </a:lnTo>
                  <a:lnTo>
                    <a:pt x="2861284" y="93875"/>
                  </a:lnTo>
                  <a:lnTo>
                    <a:pt x="2824348" y="70056"/>
                  </a:lnTo>
                  <a:lnTo>
                    <a:pt x="2785332" y="49405"/>
                  </a:lnTo>
                  <a:lnTo>
                    <a:pt x="2744418" y="32102"/>
                  </a:lnTo>
                  <a:lnTo>
                    <a:pt x="2701786" y="18329"/>
                  </a:lnTo>
                  <a:lnTo>
                    <a:pt x="2657619" y="8267"/>
                  </a:lnTo>
                  <a:lnTo>
                    <a:pt x="2612096" y="2097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73618" y="1748790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80"/>
                  </a:moveTo>
                  <a:lnTo>
                    <a:pt x="2097" y="466383"/>
                  </a:lnTo>
                  <a:lnTo>
                    <a:pt x="8267" y="420860"/>
                  </a:lnTo>
                  <a:lnTo>
                    <a:pt x="18329" y="376693"/>
                  </a:lnTo>
                  <a:lnTo>
                    <a:pt x="32102" y="334061"/>
                  </a:lnTo>
                  <a:lnTo>
                    <a:pt x="49405" y="293147"/>
                  </a:lnTo>
                  <a:lnTo>
                    <a:pt x="70056" y="254131"/>
                  </a:lnTo>
                  <a:lnTo>
                    <a:pt x="93875" y="217195"/>
                  </a:lnTo>
                  <a:lnTo>
                    <a:pt x="120679" y="182521"/>
                  </a:lnTo>
                  <a:lnTo>
                    <a:pt x="150288" y="150288"/>
                  </a:lnTo>
                  <a:lnTo>
                    <a:pt x="182521" y="120679"/>
                  </a:lnTo>
                  <a:lnTo>
                    <a:pt x="217195" y="93875"/>
                  </a:lnTo>
                  <a:lnTo>
                    <a:pt x="254131" y="70056"/>
                  </a:lnTo>
                  <a:lnTo>
                    <a:pt x="293147" y="49405"/>
                  </a:lnTo>
                  <a:lnTo>
                    <a:pt x="334061" y="32102"/>
                  </a:lnTo>
                  <a:lnTo>
                    <a:pt x="376693" y="18329"/>
                  </a:lnTo>
                  <a:lnTo>
                    <a:pt x="420860" y="8267"/>
                  </a:lnTo>
                  <a:lnTo>
                    <a:pt x="466383" y="2097"/>
                  </a:lnTo>
                  <a:lnTo>
                    <a:pt x="513079" y="0"/>
                  </a:lnTo>
                  <a:lnTo>
                    <a:pt x="2565400" y="0"/>
                  </a:lnTo>
                  <a:lnTo>
                    <a:pt x="2612096" y="2097"/>
                  </a:lnTo>
                  <a:lnTo>
                    <a:pt x="2657619" y="8267"/>
                  </a:lnTo>
                  <a:lnTo>
                    <a:pt x="2701786" y="18329"/>
                  </a:lnTo>
                  <a:lnTo>
                    <a:pt x="2744418" y="32102"/>
                  </a:lnTo>
                  <a:lnTo>
                    <a:pt x="2785332" y="49405"/>
                  </a:lnTo>
                  <a:lnTo>
                    <a:pt x="2824348" y="70056"/>
                  </a:lnTo>
                  <a:lnTo>
                    <a:pt x="2861284" y="93875"/>
                  </a:lnTo>
                  <a:lnTo>
                    <a:pt x="2895958" y="120679"/>
                  </a:lnTo>
                  <a:lnTo>
                    <a:pt x="2928191" y="150288"/>
                  </a:lnTo>
                  <a:lnTo>
                    <a:pt x="2957800" y="182521"/>
                  </a:lnTo>
                  <a:lnTo>
                    <a:pt x="2984604" y="217195"/>
                  </a:lnTo>
                  <a:lnTo>
                    <a:pt x="3008423" y="254131"/>
                  </a:lnTo>
                  <a:lnTo>
                    <a:pt x="3029074" y="293147"/>
                  </a:lnTo>
                  <a:lnTo>
                    <a:pt x="3046377" y="334061"/>
                  </a:lnTo>
                  <a:lnTo>
                    <a:pt x="3060150" y="376693"/>
                  </a:lnTo>
                  <a:lnTo>
                    <a:pt x="3070212" y="420860"/>
                  </a:lnTo>
                  <a:lnTo>
                    <a:pt x="3076382" y="466383"/>
                  </a:lnTo>
                  <a:lnTo>
                    <a:pt x="3078479" y="513080"/>
                  </a:lnTo>
                  <a:lnTo>
                    <a:pt x="3078479" y="2647696"/>
                  </a:lnTo>
                  <a:lnTo>
                    <a:pt x="3076382" y="2694392"/>
                  </a:lnTo>
                  <a:lnTo>
                    <a:pt x="3070212" y="2739915"/>
                  </a:lnTo>
                  <a:lnTo>
                    <a:pt x="3060150" y="2784082"/>
                  </a:lnTo>
                  <a:lnTo>
                    <a:pt x="3046377" y="2826714"/>
                  </a:lnTo>
                  <a:lnTo>
                    <a:pt x="3029074" y="2867628"/>
                  </a:lnTo>
                  <a:lnTo>
                    <a:pt x="3008423" y="2906644"/>
                  </a:lnTo>
                  <a:lnTo>
                    <a:pt x="2984604" y="2943580"/>
                  </a:lnTo>
                  <a:lnTo>
                    <a:pt x="2957800" y="2978254"/>
                  </a:lnTo>
                  <a:lnTo>
                    <a:pt x="2928191" y="3010487"/>
                  </a:lnTo>
                  <a:lnTo>
                    <a:pt x="2895958" y="3040096"/>
                  </a:lnTo>
                  <a:lnTo>
                    <a:pt x="2861284" y="3066900"/>
                  </a:lnTo>
                  <a:lnTo>
                    <a:pt x="2824348" y="3090719"/>
                  </a:lnTo>
                  <a:lnTo>
                    <a:pt x="2785332" y="3111370"/>
                  </a:lnTo>
                  <a:lnTo>
                    <a:pt x="2744418" y="3128673"/>
                  </a:lnTo>
                  <a:lnTo>
                    <a:pt x="2701786" y="3142446"/>
                  </a:lnTo>
                  <a:lnTo>
                    <a:pt x="2657619" y="3152508"/>
                  </a:lnTo>
                  <a:lnTo>
                    <a:pt x="2612096" y="3158678"/>
                  </a:lnTo>
                  <a:lnTo>
                    <a:pt x="2565400" y="3160776"/>
                  </a:lnTo>
                  <a:lnTo>
                    <a:pt x="513079" y="3160776"/>
                  </a:lnTo>
                  <a:lnTo>
                    <a:pt x="466383" y="3158678"/>
                  </a:lnTo>
                  <a:lnTo>
                    <a:pt x="420860" y="3152508"/>
                  </a:lnTo>
                  <a:lnTo>
                    <a:pt x="376693" y="3142446"/>
                  </a:lnTo>
                  <a:lnTo>
                    <a:pt x="334061" y="3128673"/>
                  </a:lnTo>
                  <a:lnTo>
                    <a:pt x="293147" y="3111370"/>
                  </a:lnTo>
                  <a:lnTo>
                    <a:pt x="254131" y="3090719"/>
                  </a:lnTo>
                  <a:lnTo>
                    <a:pt x="217195" y="3066900"/>
                  </a:lnTo>
                  <a:lnTo>
                    <a:pt x="182521" y="3040096"/>
                  </a:lnTo>
                  <a:lnTo>
                    <a:pt x="150288" y="3010487"/>
                  </a:lnTo>
                  <a:lnTo>
                    <a:pt x="120679" y="2978254"/>
                  </a:lnTo>
                  <a:lnTo>
                    <a:pt x="93875" y="2943580"/>
                  </a:lnTo>
                  <a:lnTo>
                    <a:pt x="70056" y="2906644"/>
                  </a:lnTo>
                  <a:lnTo>
                    <a:pt x="49405" y="2867628"/>
                  </a:lnTo>
                  <a:lnTo>
                    <a:pt x="32102" y="2826714"/>
                  </a:lnTo>
                  <a:lnTo>
                    <a:pt x="18329" y="2784082"/>
                  </a:lnTo>
                  <a:lnTo>
                    <a:pt x="8267" y="2739915"/>
                  </a:lnTo>
                  <a:lnTo>
                    <a:pt x="2097" y="2694392"/>
                  </a:lnTo>
                  <a:lnTo>
                    <a:pt x="0" y="2647696"/>
                  </a:lnTo>
                  <a:lnTo>
                    <a:pt x="0" y="513080"/>
                  </a:lnTo>
                  <a:close/>
                </a:path>
              </a:pathLst>
            </a:custGeom>
            <a:ln w="32004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811267" y="2662427"/>
            <a:ext cx="2569845" cy="2018030"/>
          </a:xfrm>
          <a:custGeom>
            <a:avLst/>
            <a:gdLst/>
            <a:ahLst/>
            <a:cxnLst/>
            <a:rect l="l" t="t" r="r" b="b"/>
            <a:pathLst>
              <a:path w="2569845" h="2018029">
                <a:moveTo>
                  <a:pt x="2233167" y="0"/>
                </a:moveTo>
                <a:lnTo>
                  <a:pt x="336296" y="0"/>
                </a:lnTo>
                <a:lnTo>
                  <a:pt x="290674" y="3071"/>
                </a:lnTo>
                <a:lnTo>
                  <a:pt x="246915" y="12016"/>
                </a:lnTo>
                <a:lnTo>
                  <a:pt x="205418" y="26435"/>
                </a:lnTo>
                <a:lnTo>
                  <a:pt x="166586" y="45926"/>
                </a:lnTo>
                <a:lnTo>
                  <a:pt x="130819" y="70088"/>
                </a:lnTo>
                <a:lnTo>
                  <a:pt x="98520" y="98520"/>
                </a:lnTo>
                <a:lnTo>
                  <a:pt x="70088" y="130819"/>
                </a:lnTo>
                <a:lnTo>
                  <a:pt x="45926" y="166586"/>
                </a:lnTo>
                <a:lnTo>
                  <a:pt x="26435" y="205418"/>
                </a:lnTo>
                <a:lnTo>
                  <a:pt x="12016" y="246915"/>
                </a:lnTo>
                <a:lnTo>
                  <a:pt x="3071" y="290674"/>
                </a:lnTo>
                <a:lnTo>
                  <a:pt x="0" y="336296"/>
                </a:lnTo>
                <a:lnTo>
                  <a:pt x="0" y="1681480"/>
                </a:lnTo>
                <a:lnTo>
                  <a:pt x="3071" y="1727101"/>
                </a:lnTo>
                <a:lnTo>
                  <a:pt x="12016" y="1770860"/>
                </a:lnTo>
                <a:lnTo>
                  <a:pt x="26435" y="1812357"/>
                </a:lnTo>
                <a:lnTo>
                  <a:pt x="45926" y="1851189"/>
                </a:lnTo>
                <a:lnTo>
                  <a:pt x="70088" y="1886956"/>
                </a:lnTo>
                <a:lnTo>
                  <a:pt x="98520" y="1919255"/>
                </a:lnTo>
                <a:lnTo>
                  <a:pt x="130819" y="1947687"/>
                </a:lnTo>
                <a:lnTo>
                  <a:pt x="166586" y="1971849"/>
                </a:lnTo>
                <a:lnTo>
                  <a:pt x="205418" y="1991340"/>
                </a:lnTo>
                <a:lnTo>
                  <a:pt x="246915" y="2005759"/>
                </a:lnTo>
                <a:lnTo>
                  <a:pt x="290674" y="2014704"/>
                </a:lnTo>
                <a:lnTo>
                  <a:pt x="336296" y="2017776"/>
                </a:lnTo>
                <a:lnTo>
                  <a:pt x="2233167" y="2017776"/>
                </a:lnTo>
                <a:lnTo>
                  <a:pt x="2278789" y="2014704"/>
                </a:lnTo>
                <a:lnTo>
                  <a:pt x="2322548" y="2005759"/>
                </a:lnTo>
                <a:lnTo>
                  <a:pt x="2364045" y="1991340"/>
                </a:lnTo>
                <a:lnTo>
                  <a:pt x="2402877" y="1971849"/>
                </a:lnTo>
                <a:lnTo>
                  <a:pt x="2438644" y="1947687"/>
                </a:lnTo>
                <a:lnTo>
                  <a:pt x="2470943" y="1919255"/>
                </a:lnTo>
                <a:lnTo>
                  <a:pt x="2499375" y="1886956"/>
                </a:lnTo>
                <a:lnTo>
                  <a:pt x="2523537" y="1851189"/>
                </a:lnTo>
                <a:lnTo>
                  <a:pt x="2543028" y="1812357"/>
                </a:lnTo>
                <a:lnTo>
                  <a:pt x="2557447" y="1770860"/>
                </a:lnTo>
                <a:lnTo>
                  <a:pt x="2566392" y="1727101"/>
                </a:lnTo>
                <a:lnTo>
                  <a:pt x="2569464" y="1681480"/>
                </a:lnTo>
                <a:lnTo>
                  <a:pt x="2569464" y="336296"/>
                </a:lnTo>
                <a:lnTo>
                  <a:pt x="2566392" y="290674"/>
                </a:lnTo>
                <a:lnTo>
                  <a:pt x="2557447" y="246915"/>
                </a:lnTo>
                <a:lnTo>
                  <a:pt x="2543028" y="205418"/>
                </a:lnTo>
                <a:lnTo>
                  <a:pt x="2523537" y="166586"/>
                </a:lnTo>
                <a:lnTo>
                  <a:pt x="2499375" y="130819"/>
                </a:lnTo>
                <a:lnTo>
                  <a:pt x="2470943" y="98520"/>
                </a:lnTo>
                <a:lnTo>
                  <a:pt x="2438644" y="70088"/>
                </a:lnTo>
                <a:lnTo>
                  <a:pt x="2402877" y="45926"/>
                </a:lnTo>
                <a:lnTo>
                  <a:pt x="2364045" y="26435"/>
                </a:lnTo>
                <a:lnTo>
                  <a:pt x="2322548" y="12016"/>
                </a:lnTo>
                <a:lnTo>
                  <a:pt x="2278789" y="3071"/>
                </a:lnTo>
                <a:lnTo>
                  <a:pt x="2233167" y="0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22792" y="2662427"/>
            <a:ext cx="2567940" cy="2018030"/>
          </a:xfrm>
          <a:custGeom>
            <a:avLst/>
            <a:gdLst/>
            <a:ahLst/>
            <a:cxnLst/>
            <a:rect l="l" t="t" r="r" b="b"/>
            <a:pathLst>
              <a:path w="2567940" h="2018029">
                <a:moveTo>
                  <a:pt x="2231643" y="0"/>
                </a:moveTo>
                <a:lnTo>
                  <a:pt x="336296" y="0"/>
                </a:lnTo>
                <a:lnTo>
                  <a:pt x="290674" y="3071"/>
                </a:lnTo>
                <a:lnTo>
                  <a:pt x="246915" y="12016"/>
                </a:lnTo>
                <a:lnTo>
                  <a:pt x="205418" y="26435"/>
                </a:lnTo>
                <a:lnTo>
                  <a:pt x="166586" y="45926"/>
                </a:lnTo>
                <a:lnTo>
                  <a:pt x="130819" y="70088"/>
                </a:lnTo>
                <a:lnTo>
                  <a:pt x="98520" y="98520"/>
                </a:lnTo>
                <a:lnTo>
                  <a:pt x="70088" y="130819"/>
                </a:lnTo>
                <a:lnTo>
                  <a:pt x="45926" y="166586"/>
                </a:lnTo>
                <a:lnTo>
                  <a:pt x="26435" y="205418"/>
                </a:lnTo>
                <a:lnTo>
                  <a:pt x="12016" y="246915"/>
                </a:lnTo>
                <a:lnTo>
                  <a:pt x="3071" y="290674"/>
                </a:lnTo>
                <a:lnTo>
                  <a:pt x="0" y="336296"/>
                </a:lnTo>
                <a:lnTo>
                  <a:pt x="0" y="1681480"/>
                </a:lnTo>
                <a:lnTo>
                  <a:pt x="3071" y="1727101"/>
                </a:lnTo>
                <a:lnTo>
                  <a:pt x="12016" y="1770860"/>
                </a:lnTo>
                <a:lnTo>
                  <a:pt x="26435" y="1812357"/>
                </a:lnTo>
                <a:lnTo>
                  <a:pt x="45926" y="1851189"/>
                </a:lnTo>
                <a:lnTo>
                  <a:pt x="70088" y="1886956"/>
                </a:lnTo>
                <a:lnTo>
                  <a:pt x="98520" y="1919255"/>
                </a:lnTo>
                <a:lnTo>
                  <a:pt x="130819" y="1947687"/>
                </a:lnTo>
                <a:lnTo>
                  <a:pt x="166586" y="1971849"/>
                </a:lnTo>
                <a:lnTo>
                  <a:pt x="205418" y="1991340"/>
                </a:lnTo>
                <a:lnTo>
                  <a:pt x="246915" y="2005759"/>
                </a:lnTo>
                <a:lnTo>
                  <a:pt x="290674" y="2014704"/>
                </a:lnTo>
                <a:lnTo>
                  <a:pt x="336296" y="2017776"/>
                </a:lnTo>
                <a:lnTo>
                  <a:pt x="2231643" y="2017776"/>
                </a:lnTo>
                <a:lnTo>
                  <a:pt x="2277265" y="2014704"/>
                </a:lnTo>
                <a:lnTo>
                  <a:pt x="2321024" y="2005759"/>
                </a:lnTo>
                <a:lnTo>
                  <a:pt x="2362521" y="1991340"/>
                </a:lnTo>
                <a:lnTo>
                  <a:pt x="2401353" y="1971849"/>
                </a:lnTo>
                <a:lnTo>
                  <a:pt x="2437120" y="1947687"/>
                </a:lnTo>
                <a:lnTo>
                  <a:pt x="2469419" y="1919255"/>
                </a:lnTo>
                <a:lnTo>
                  <a:pt x="2497851" y="1886956"/>
                </a:lnTo>
                <a:lnTo>
                  <a:pt x="2522013" y="1851189"/>
                </a:lnTo>
                <a:lnTo>
                  <a:pt x="2541504" y="1812357"/>
                </a:lnTo>
                <a:lnTo>
                  <a:pt x="2555923" y="1770860"/>
                </a:lnTo>
                <a:lnTo>
                  <a:pt x="2564868" y="1727101"/>
                </a:lnTo>
                <a:lnTo>
                  <a:pt x="2567939" y="1681480"/>
                </a:lnTo>
                <a:lnTo>
                  <a:pt x="2567939" y="336296"/>
                </a:lnTo>
                <a:lnTo>
                  <a:pt x="2564868" y="290674"/>
                </a:lnTo>
                <a:lnTo>
                  <a:pt x="2555923" y="246915"/>
                </a:lnTo>
                <a:lnTo>
                  <a:pt x="2541504" y="205418"/>
                </a:lnTo>
                <a:lnTo>
                  <a:pt x="2522013" y="166586"/>
                </a:lnTo>
                <a:lnTo>
                  <a:pt x="2497851" y="130819"/>
                </a:lnTo>
                <a:lnTo>
                  <a:pt x="2469419" y="98520"/>
                </a:lnTo>
                <a:lnTo>
                  <a:pt x="2437120" y="70088"/>
                </a:lnTo>
                <a:lnTo>
                  <a:pt x="2401353" y="45926"/>
                </a:lnTo>
                <a:lnTo>
                  <a:pt x="2362521" y="26435"/>
                </a:lnTo>
                <a:lnTo>
                  <a:pt x="2321024" y="12016"/>
                </a:lnTo>
                <a:lnTo>
                  <a:pt x="2277265" y="3071"/>
                </a:lnTo>
                <a:lnTo>
                  <a:pt x="2231643" y="0"/>
                </a:lnTo>
                <a:close/>
              </a:path>
            </a:pathLst>
          </a:custGeom>
          <a:solidFill>
            <a:srgbClr val="A39DC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5284" y="1959864"/>
            <a:ext cx="158940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66504" y="1964435"/>
            <a:ext cx="132676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8235" y="3204972"/>
            <a:ext cx="783336" cy="93268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223516" y="4972811"/>
            <a:ext cx="7708265" cy="1044575"/>
            <a:chOff x="2223516" y="4972811"/>
            <a:chExt cx="7708265" cy="104457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9141" y="5590641"/>
              <a:ext cx="481965" cy="2133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4713" y="5590641"/>
              <a:ext cx="1720088" cy="2133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9141" y="5803696"/>
              <a:ext cx="886536" cy="21366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223516" y="4972811"/>
              <a:ext cx="7708265" cy="942340"/>
            </a:xfrm>
            <a:custGeom>
              <a:avLst/>
              <a:gdLst/>
              <a:ahLst/>
              <a:cxnLst/>
              <a:rect l="l" t="t" r="r" b="b"/>
              <a:pathLst>
                <a:path w="7708265" h="942339">
                  <a:moveTo>
                    <a:pt x="76200" y="737781"/>
                  </a:moveTo>
                  <a:lnTo>
                    <a:pt x="74701" y="730364"/>
                  </a:lnTo>
                  <a:lnTo>
                    <a:pt x="70624" y="724319"/>
                  </a:lnTo>
                  <a:lnTo>
                    <a:pt x="64566" y="720229"/>
                  </a:lnTo>
                  <a:lnTo>
                    <a:pt x="57150" y="718731"/>
                  </a:lnTo>
                  <a:lnTo>
                    <a:pt x="49720" y="720229"/>
                  </a:lnTo>
                  <a:lnTo>
                    <a:pt x="43662" y="724319"/>
                  </a:lnTo>
                  <a:lnTo>
                    <a:pt x="39585" y="730364"/>
                  </a:lnTo>
                  <a:lnTo>
                    <a:pt x="38100" y="737819"/>
                  </a:lnTo>
                  <a:lnTo>
                    <a:pt x="39585" y="745236"/>
                  </a:lnTo>
                  <a:lnTo>
                    <a:pt x="43662" y="751293"/>
                  </a:lnTo>
                  <a:lnTo>
                    <a:pt x="49720" y="755383"/>
                  </a:lnTo>
                  <a:lnTo>
                    <a:pt x="57150" y="756869"/>
                  </a:lnTo>
                  <a:lnTo>
                    <a:pt x="64566" y="755383"/>
                  </a:lnTo>
                  <a:lnTo>
                    <a:pt x="70624" y="751293"/>
                  </a:lnTo>
                  <a:lnTo>
                    <a:pt x="74701" y="745236"/>
                  </a:lnTo>
                  <a:lnTo>
                    <a:pt x="76200" y="737781"/>
                  </a:lnTo>
                  <a:close/>
                </a:path>
                <a:path w="7708265" h="942339">
                  <a:moveTo>
                    <a:pt x="76200" y="661543"/>
                  </a:moveTo>
                  <a:lnTo>
                    <a:pt x="74701" y="654126"/>
                  </a:lnTo>
                  <a:lnTo>
                    <a:pt x="70624" y="648081"/>
                  </a:lnTo>
                  <a:lnTo>
                    <a:pt x="64566" y="643991"/>
                  </a:lnTo>
                  <a:lnTo>
                    <a:pt x="57150" y="642493"/>
                  </a:lnTo>
                  <a:lnTo>
                    <a:pt x="49720" y="643991"/>
                  </a:lnTo>
                  <a:lnTo>
                    <a:pt x="43662" y="648081"/>
                  </a:lnTo>
                  <a:lnTo>
                    <a:pt x="39585" y="654126"/>
                  </a:lnTo>
                  <a:lnTo>
                    <a:pt x="38100" y="661581"/>
                  </a:lnTo>
                  <a:lnTo>
                    <a:pt x="39585" y="668997"/>
                  </a:lnTo>
                  <a:lnTo>
                    <a:pt x="43662" y="675055"/>
                  </a:lnTo>
                  <a:lnTo>
                    <a:pt x="49720" y="679145"/>
                  </a:lnTo>
                  <a:lnTo>
                    <a:pt x="57150" y="680631"/>
                  </a:lnTo>
                  <a:lnTo>
                    <a:pt x="64566" y="679145"/>
                  </a:lnTo>
                  <a:lnTo>
                    <a:pt x="70624" y="675055"/>
                  </a:lnTo>
                  <a:lnTo>
                    <a:pt x="74701" y="668997"/>
                  </a:lnTo>
                  <a:lnTo>
                    <a:pt x="76200" y="661543"/>
                  </a:lnTo>
                  <a:close/>
                </a:path>
                <a:path w="7708265" h="942339">
                  <a:moveTo>
                    <a:pt x="76200" y="585343"/>
                  </a:moveTo>
                  <a:lnTo>
                    <a:pt x="74701" y="577926"/>
                  </a:lnTo>
                  <a:lnTo>
                    <a:pt x="70624" y="571868"/>
                  </a:lnTo>
                  <a:lnTo>
                    <a:pt x="64566" y="567791"/>
                  </a:lnTo>
                  <a:lnTo>
                    <a:pt x="57150" y="566293"/>
                  </a:lnTo>
                  <a:lnTo>
                    <a:pt x="49720" y="567791"/>
                  </a:lnTo>
                  <a:lnTo>
                    <a:pt x="43662" y="571868"/>
                  </a:lnTo>
                  <a:lnTo>
                    <a:pt x="39585" y="577926"/>
                  </a:lnTo>
                  <a:lnTo>
                    <a:pt x="38100" y="585343"/>
                  </a:lnTo>
                  <a:lnTo>
                    <a:pt x="39585" y="592772"/>
                  </a:lnTo>
                  <a:lnTo>
                    <a:pt x="43662" y="598830"/>
                  </a:lnTo>
                  <a:lnTo>
                    <a:pt x="49720" y="602907"/>
                  </a:lnTo>
                  <a:lnTo>
                    <a:pt x="57150" y="604393"/>
                  </a:lnTo>
                  <a:lnTo>
                    <a:pt x="64566" y="602907"/>
                  </a:lnTo>
                  <a:lnTo>
                    <a:pt x="70624" y="598830"/>
                  </a:lnTo>
                  <a:lnTo>
                    <a:pt x="74701" y="592772"/>
                  </a:lnTo>
                  <a:lnTo>
                    <a:pt x="76200" y="585343"/>
                  </a:lnTo>
                  <a:close/>
                </a:path>
                <a:path w="7708265" h="942339">
                  <a:moveTo>
                    <a:pt x="76200" y="509016"/>
                  </a:moveTo>
                  <a:lnTo>
                    <a:pt x="74701" y="501650"/>
                  </a:lnTo>
                  <a:lnTo>
                    <a:pt x="70624" y="495592"/>
                  </a:lnTo>
                  <a:lnTo>
                    <a:pt x="64566" y="491490"/>
                  </a:lnTo>
                  <a:lnTo>
                    <a:pt x="57150" y="489966"/>
                  </a:lnTo>
                  <a:lnTo>
                    <a:pt x="49720" y="491490"/>
                  </a:lnTo>
                  <a:lnTo>
                    <a:pt x="43662" y="495592"/>
                  </a:lnTo>
                  <a:lnTo>
                    <a:pt x="39585" y="501650"/>
                  </a:lnTo>
                  <a:lnTo>
                    <a:pt x="38100" y="509016"/>
                  </a:lnTo>
                  <a:lnTo>
                    <a:pt x="38100" y="509143"/>
                  </a:lnTo>
                  <a:lnTo>
                    <a:pt x="39585" y="516572"/>
                  </a:lnTo>
                  <a:lnTo>
                    <a:pt x="43662" y="522630"/>
                  </a:lnTo>
                  <a:lnTo>
                    <a:pt x="49720" y="526707"/>
                  </a:lnTo>
                  <a:lnTo>
                    <a:pt x="57150" y="528193"/>
                  </a:lnTo>
                  <a:lnTo>
                    <a:pt x="64566" y="526707"/>
                  </a:lnTo>
                  <a:lnTo>
                    <a:pt x="70624" y="522630"/>
                  </a:lnTo>
                  <a:lnTo>
                    <a:pt x="74701" y="516572"/>
                  </a:lnTo>
                  <a:lnTo>
                    <a:pt x="76200" y="509143"/>
                  </a:lnTo>
                  <a:lnTo>
                    <a:pt x="76200" y="509016"/>
                  </a:lnTo>
                  <a:close/>
                </a:path>
                <a:path w="7708265" h="942339">
                  <a:moveTo>
                    <a:pt x="76200" y="432816"/>
                  </a:moveTo>
                  <a:lnTo>
                    <a:pt x="74701" y="425399"/>
                  </a:lnTo>
                  <a:lnTo>
                    <a:pt x="70624" y="419341"/>
                  </a:lnTo>
                  <a:lnTo>
                    <a:pt x="64566" y="415264"/>
                  </a:lnTo>
                  <a:lnTo>
                    <a:pt x="57150" y="413766"/>
                  </a:lnTo>
                  <a:lnTo>
                    <a:pt x="49720" y="415264"/>
                  </a:lnTo>
                  <a:lnTo>
                    <a:pt x="43662" y="419341"/>
                  </a:lnTo>
                  <a:lnTo>
                    <a:pt x="39585" y="425399"/>
                  </a:lnTo>
                  <a:lnTo>
                    <a:pt x="38100" y="432816"/>
                  </a:lnTo>
                  <a:lnTo>
                    <a:pt x="39585" y="440245"/>
                  </a:lnTo>
                  <a:lnTo>
                    <a:pt x="43662" y="446303"/>
                  </a:lnTo>
                  <a:lnTo>
                    <a:pt x="49720" y="450380"/>
                  </a:lnTo>
                  <a:lnTo>
                    <a:pt x="57150" y="451866"/>
                  </a:lnTo>
                  <a:lnTo>
                    <a:pt x="64566" y="450380"/>
                  </a:lnTo>
                  <a:lnTo>
                    <a:pt x="70624" y="446303"/>
                  </a:lnTo>
                  <a:lnTo>
                    <a:pt x="74701" y="440245"/>
                  </a:lnTo>
                  <a:lnTo>
                    <a:pt x="76200" y="432816"/>
                  </a:lnTo>
                  <a:close/>
                </a:path>
                <a:path w="7708265" h="942339">
                  <a:moveTo>
                    <a:pt x="76200" y="356616"/>
                  </a:moveTo>
                  <a:lnTo>
                    <a:pt x="74701" y="349199"/>
                  </a:lnTo>
                  <a:lnTo>
                    <a:pt x="70624" y="343141"/>
                  </a:lnTo>
                  <a:lnTo>
                    <a:pt x="64566" y="339064"/>
                  </a:lnTo>
                  <a:lnTo>
                    <a:pt x="57150" y="337566"/>
                  </a:lnTo>
                  <a:lnTo>
                    <a:pt x="49720" y="339064"/>
                  </a:lnTo>
                  <a:lnTo>
                    <a:pt x="43662" y="343141"/>
                  </a:lnTo>
                  <a:lnTo>
                    <a:pt x="39585" y="349199"/>
                  </a:lnTo>
                  <a:lnTo>
                    <a:pt x="38100" y="356616"/>
                  </a:lnTo>
                  <a:lnTo>
                    <a:pt x="39585" y="364045"/>
                  </a:lnTo>
                  <a:lnTo>
                    <a:pt x="43662" y="370103"/>
                  </a:lnTo>
                  <a:lnTo>
                    <a:pt x="49720" y="374180"/>
                  </a:lnTo>
                  <a:lnTo>
                    <a:pt x="57150" y="375666"/>
                  </a:lnTo>
                  <a:lnTo>
                    <a:pt x="64566" y="374180"/>
                  </a:lnTo>
                  <a:lnTo>
                    <a:pt x="70624" y="370103"/>
                  </a:lnTo>
                  <a:lnTo>
                    <a:pt x="74701" y="364045"/>
                  </a:lnTo>
                  <a:lnTo>
                    <a:pt x="76200" y="356616"/>
                  </a:lnTo>
                  <a:close/>
                </a:path>
                <a:path w="7708265" h="942339">
                  <a:moveTo>
                    <a:pt x="76200" y="280289"/>
                  </a:moveTo>
                  <a:lnTo>
                    <a:pt x="74701" y="272923"/>
                  </a:lnTo>
                  <a:lnTo>
                    <a:pt x="70624" y="266865"/>
                  </a:lnTo>
                  <a:lnTo>
                    <a:pt x="64566" y="262763"/>
                  </a:lnTo>
                  <a:lnTo>
                    <a:pt x="57150" y="261239"/>
                  </a:lnTo>
                  <a:lnTo>
                    <a:pt x="49720" y="262763"/>
                  </a:lnTo>
                  <a:lnTo>
                    <a:pt x="43662" y="266865"/>
                  </a:lnTo>
                  <a:lnTo>
                    <a:pt x="39585" y="272923"/>
                  </a:lnTo>
                  <a:lnTo>
                    <a:pt x="38100" y="280289"/>
                  </a:lnTo>
                  <a:lnTo>
                    <a:pt x="38100" y="280416"/>
                  </a:lnTo>
                  <a:lnTo>
                    <a:pt x="39585" y="287845"/>
                  </a:lnTo>
                  <a:lnTo>
                    <a:pt x="43662" y="293903"/>
                  </a:lnTo>
                  <a:lnTo>
                    <a:pt x="49720" y="297980"/>
                  </a:lnTo>
                  <a:lnTo>
                    <a:pt x="57150" y="299466"/>
                  </a:lnTo>
                  <a:lnTo>
                    <a:pt x="64566" y="297980"/>
                  </a:lnTo>
                  <a:lnTo>
                    <a:pt x="70624" y="293903"/>
                  </a:lnTo>
                  <a:lnTo>
                    <a:pt x="74701" y="287845"/>
                  </a:lnTo>
                  <a:lnTo>
                    <a:pt x="76200" y="280416"/>
                  </a:lnTo>
                  <a:lnTo>
                    <a:pt x="76200" y="280289"/>
                  </a:lnTo>
                  <a:close/>
                </a:path>
                <a:path w="7708265" h="942339">
                  <a:moveTo>
                    <a:pt x="76200" y="204089"/>
                  </a:moveTo>
                  <a:lnTo>
                    <a:pt x="74701" y="196672"/>
                  </a:lnTo>
                  <a:lnTo>
                    <a:pt x="70624" y="190614"/>
                  </a:lnTo>
                  <a:lnTo>
                    <a:pt x="64566" y="186537"/>
                  </a:lnTo>
                  <a:lnTo>
                    <a:pt x="57150" y="185039"/>
                  </a:lnTo>
                  <a:lnTo>
                    <a:pt x="49720" y="186537"/>
                  </a:lnTo>
                  <a:lnTo>
                    <a:pt x="43662" y="190614"/>
                  </a:lnTo>
                  <a:lnTo>
                    <a:pt x="39585" y="196672"/>
                  </a:lnTo>
                  <a:lnTo>
                    <a:pt x="38100" y="204089"/>
                  </a:lnTo>
                  <a:lnTo>
                    <a:pt x="39585" y="211518"/>
                  </a:lnTo>
                  <a:lnTo>
                    <a:pt x="43662" y="217576"/>
                  </a:lnTo>
                  <a:lnTo>
                    <a:pt x="49720" y="221653"/>
                  </a:lnTo>
                  <a:lnTo>
                    <a:pt x="57150" y="223139"/>
                  </a:lnTo>
                  <a:lnTo>
                    <a:pt x="64566" y="221653"/>
                  </a:lnTo>
                  <a:lnTo>
                    <a:pt x="70624" y="217576"/>
                  </a:lnTo>
                  <a:lnTo>
                    <a:pt x="74701" y="211518"/>
                  </a:lnTo>
                  <a:lnTo>
                    <a:pt x="76200" y="204089"/>
                  </a:lnTo>
                  <a:close/>
                </a:path>
                <a:path w="7708265" h="942339">
                  <a:moveTo>
                    <a:pt x="114300" y="146050"/>
                  </a:moveTo>
                  <a:lnTo>
                    <a:pt x="95694" y="108839"/>
                  </a:lnTo>
                  <a:lnTo>
                    <a:pt x="57150" y="31750"/>
                  </a:lnTo>
                  <a:lnTo>
                    <a:pt x="0" y="146050"/>
                  </a:lnTo>
                  <a:lnTo>
                    <a:pt x="52705" y="146050"/>
                  </a:lnTo>
                  <a:lnTo>
                    <a:pt x="57150" y="146939"/>
                  </a:lnTo>
                  <a:lnTo>
                    <a:pt x="61582" y="146050"/>
                  </a:lnTo>
                  <a:lnTo>
                    <a:pt x="114300" y="146050"/>
                  </a:lnTo>
                  <a:close/>
                </a:path>
                <a:path w="7708265" h="942339">
                  <a:moveTo>
                    <a:pt x="134620" y="755650"/>
                  </a:moveTo>
                  <a:lnTo>
                    <a:pt x="133121" y="748233"/>
                  </a:lnTo>
                  <a:lnTo>
                    <a:pt x="129044" y="742188"/>
                  </a:lnTo>
                  <a:lnTo>
                    <a:pt x="122986" y="738098"/>
                  </a:lnTo>
                  <a:lnTo>
                    <a:pt x="115570" y="736600"/>
                  </a:lnTo>
                  <a:lnTo>
                    <a:pt x="108140" y="738098"/>
                  </a:lnTo>
                  <a:lnTo>
                    <a:pt x="102082" y="742188"/>
                  </a:lnTo>
                  <a:lnTo>
                    <a:pt x="98005" y="748233"/>
                  </a:lnTo>
                  <a:lnTo>
                    <a:pt x="96520" y="755650"/>
                  </a:lnTo>
                  <a:lnTo>
                    <a:pt x="98005" y="763066"/>
                  </a:lnTo>
                  <a:lnTo>
                    <a:pt x="102082" y="769124"/>
                  </a:lnTo>
                  <a:lnTo>
                    <a:pt x="108140" y="773214"/>
                  </a:lnTo>
                  <a:lnTo>
                    <a:pt x="115570" y="774700"/>
                  </a:lnTo>
                  <a:lnTo>
                    <a:pt x="122986" y="773214"/>
                  </a:lnTo>
                  <a:lnTo>
                    <a:pt x="129044" y="769124"/>
                  </a:lnTo>
                  <a:lnTo>
                    <a:pt x="133121" y="763066"/>
                  </a:lnTo>
                  <a:lnTo>
                    <a:pt x="134620" y="755650"/>
                  </a:lnTo>
                  <a:close/>
                </a:path>
                <a:path w="7708265" h="942339">
                  <a:moveTo>
                    <a:pt x="210820" y="755650"/>
                  </a:moveTo>
                  <a:lnTo>
                    <a:pt x="209321" y="748233"/>
                  </a:lnTo>
                  <a:lnTo>
                    <a:pt x="205244" y="742188"/>
                  </a:lnTo>
                  <a:lnTo>
                    <a:pt x="199186" y="738098"/>
                  </a:lnTo>
                  <a:lnTo>
                    <a:pt x="191770" y="736600"/>
                  </a:lnTo>
                  <a:lnTo>
                    <a:pt x="184340" y="738098"/>
                  </a:lnTo>
                  <a:lnTo>
                    <a:pt x="178282" y="742188"/>
                  </a:lnTo>
                  <a:lnTo>
                    <a:pt x="174205" y="748233"/>
                  </a:lnTo>
                  <a:lnTo>
                    <a:pt x="172720" y="755650"/>
                  </a:lnTo>
                  <a:lnTo>
                    <a:pt x="174205" y="763066"/>
                  </a:lnTo>
                  <a:lnTo>
                    <a:pt x="178282" y="769124"/>
                  </a:lnTo>
                  <a:lnTo>
                    <a:pt x="184340" y="773214"/>
                  </a:lnTo>
                  <a:lnTo>
                    <a:pt x="191770" y="774700"/>
                  </a:lnTo>
                  <a:lnTo>
                    <a:pt x="199186" y="773214"/>
                  </a:lnTo>
                  <a:lnTo>
                    <a:pt x="205244" y="769124"/>
                  </a:lnTo>
                  <a:lnTo>
                    <a:pt x="209321" y="763066"/>
                  </a:lnTo>
                  <a:lnTo>
                    <a:pt x="210820" y="755650"/>
                  </a:lnTo>
                  <a:close/>
                </a:path>
                <a:path w="7708265" h="942339">
                  <a:moveTo>
                    <a:pt x="287147" y="755650"/>
                  </a:moveTo>
                  <a:lnTo>
                    <a:pt x="285623" y="748233"/>
                  </a:lnTo>
                  <a:lnTo>
                    <a:pt x="281520" y="742188"/>
                  </a:lnTo>
                  <a:lnTo>
                    <a:pt x="275463" y="738098"/>
                  </a:lnTo>
                  <a:lnTo>
                    <a:pt x="268097" y="736600"/>
                  </a:lnTo>
                  <a:lnTo>
                    <a:pt x="267970" y="736600"/>
                  </a:lnTo>
                  <a:lnTo>
                    <a:pt x="260540" y="738098"/>
                  </a:lnTo>
                  <a:lnTo>
                    <a:pt x="254482" y="742188"/>
                  </a:lnTo>
                  <a:lnTo>
                    <a:pt x="250405" y="748233"/>
                  </a:lnTo>
                  <a:lnTo>
                    <a:pt x="248920" y="755650"/>
                  </a:lnTo>
                  <a:lnTo>
                    <a:pt x="250405" y="763066"/>
                  </a:lnTo>
                  <a:lnTo>
                    <a:pt x="254482" y="769124"/>
                  </a:lnTo>
                  <a:lnTo>
                    <a:pt x="260540" y="773214"/>
                  </a:lnTo>
                  <a:lnTo>
                    <a:pt x="267970" y="774700"/>
                  </a:lnTo>
                  <a:lnTo>
                    <a:pt x="268097" y="774700"/>
                  </a:lnTo>
                  <a:lnTo>
                    <a:pt x="275463" y="773214"/>
                  </a:lnTo>
                  <a:lnTo>
                    <a:pt x="281520" y="769124"/>
                  </a:lnTo>
                  <a:lnTo>
                    <a:pt x="285623" y="763066"/>
                  </a:lnTo>
                  <a:lnTo>
                    <a:pt x="287147" y="755650"/>
                  </a:lnTo>
                  <a:close/>
                </a:path>
                <a:path w="7708265" h="942339">
                  <a:moveTo>
                    <a:pt x="363347" y="755650"/>
                  </a:moveTo>
                  <a:lnTo>
                    <a:pt x="361848" y="748233"/>
                  </a:lnTo>
                  <a:lnTo>
                    <a:pt x="357771" y="742188"/>
                  </a:lnTo>
                  <a:lnTo>
                    <a:pt x="351713" y="738098"/>
                  </a:lnTo>
                  <a:lnTo>
                    <a:pt x="344297" y="736600"/>
                  </a:lnTo>
                  <a:lnTo>
                    <a:pt x="336867" y="738098"/>
                  </a:lnTo>
                  <a:lnTo>
                    <a:pt x="330809" y="742188"/>
                  </a:lnTo>
                  <a:lnTo>
                    <a:pt x="326732" y="748233"/>
                  </a:lnTo>
                  <a:lnTo>
                    <a:pt x="325247" y="755650"/>
                  </a:lnTo>
                  <a:lnTo>
                    <a:pt x="326732" y="763066"/>
                  </a:lnTo>
                  <a:lnTo>
                    <a:pt x="330809" y="769124"/>
                  </a:lnTo>
                  <a:lnTo>
                    <a:pt x="336867" y="773214"/>
                  </a:lnTo>
                  <a:lnTo>
                    <a:pt x="344297" y="774700"/>
                  </a:lnTo>
                  <a:lnTo>
                    <a:pt x="351713" y="773214"/>
                  </a:lnTo>
                  <a:lnTo>
                    <a:pt x="357771" y="769124"/>
                  </a:lnTo>
                  <a:lnTo>
                    <a:pt x="361848" y="763066"/>
                  </a:lnTo>
                  <a:lnTo>
                    <a:pt x="363347" y="755650"/>
                  </a:lnTo>
                  <a:close/>
                </a:path>
                <a:path w="7708265" h="942339">
                  <a:moveTo>
                    <a:pt x="439547" y="755650"/>
                  </a:moveTo>
                  <a:lnTo>
                    <a:pt x="438048" y="748233"/>
                  </a:lnTo>
                  <a:lnTo>
                    <a:pt x="433971" y="742188"/>
                  </a:lnTo>
                  <a:lnTo>
                    <a:pt x="427913" y="738098"/>
                  </a:lnTo>
                  <a:lnTo>
                    <a:pt x="420497" y="736600"/>
                  </a:lnTo>
                  <a:lnTo>
                    <a:pt x="413067" y="738098"/>
                  </a:lnTo>
                  <a:lnTo>
                    <a:pt x="407009" y="742188"/>
                  </a:lnTo>
                  <a:lnTo>
                    <a:pt x="402932" y="748233"/>
                  </a:lnTo>
                  <a:lnTo>
                    <a:pt x="401447" y="755650"/>
                  </a:lnTo>
                  <a:lnTo>
                    <a:pt x="402932" y="763066"/>
                  </a:lnTo>
                  <a:lnTo>
                    <a:pt x="407009" y="769124"/>
                  </a:lnTo>
                  <a:lnTo>
                    <a:pt x="413067" y="773214"/>
                  </a:lnTo>
                  <a:lnTo>
                    <a:pt x="420497" y="774700"/>
                  </a:lnTo>
                  <a:lnTo>
                    <a:pt x="427913" y="773214"/>
                  </a:lnTo>
                  <a:lnTo>
                    <a:pt x="433971" y="769124"/>
                  </a:lnTo>
                  <a:lnTo>
                    <a:pt x="438048" y="763066"/>
                  </a:lnTo>
                  <a:lnTo>
                    <a:pt x="439547" y="755650"/>
                  </a:lnTo>
                  <a:close/>
                </a:path>
                <a:path w="7708265" h="942339">
                  <a:moveTo>
                    <a:pt x="515747" y="755650"/>
                  </a:moveTo>
                  <a:lnTo>
                    <a:pt x="514248" y="748233"/>
                  </a:lnTo>
                  <a:lnTo>
                    <a:pt x="510171" y="742188"/>
                  </a:lnTo>
                  <a:lnTo>
                    <a:pt x="504113" y="738098"/>
                  </a:lnTo>
                  <a:lnTo>
                    <a:pt x="496697" y="736600"/>
                  </a:lnTo>
                  <a:lnTo>
                    <a:pt x="489267" y="738098"/>
                  </a:lnTo>
                  <a:lnTo>
                    <a:pt x="483209" y="742188"/>
                  </a:lnTo>
                  <a:lnTo>
                    <a:pt x="479132" y="748233"/>
                  </a:lnTo>
                  <a:lnTo>
                    <a:pt x="477647" y="755650"/>
                  </a:lnTo>
                  <a:lnTo>
                    <a:pt x="479132" y="763066"/>
                  </a:lnTo>
                  <a:lnTo>
                    <a:pt x="483209" y="769124"/>
                  </a:lnTo>
                  <a:lnTo>
                    <a:pt x="489267" y="773214"/>
                  </a:lnTo>
                  <a:lnTo>
                    <a:pt x="496697" y="774700"/>
                  </a:lnTo>
                  <a:lnTo>
                    <a:pt x="504113" y="773214"/>
                  </a:lnTo>
                  <a:lnTo>
                    <a:pt x="510171" y="769124"/>
                  </a:lnTo>
                  <a:lnTo>
                    <a:pt x="514248" y="763066"/>
                  </a:lnTo>
                  <a:lnTo>
                    <a:pt x="515747" y="755650"/>
                  </a:lnTo>
                  <a:close/>
                </a:path>
                <a:path w="7708265" h="942339">
                  <a:moveTo>
                    <a:pt x="592074" y="755650"/>
                  </a:moveTo>
                  <a:lnTo>
                    <a:pt x="590575" y="748233"/>
                  </a:lnTo>
                  <a:lnTo>
                    <a:pt x="586498" y="742188"/>
                  </a:lnTo>
                  <a:lnTo>
                    <a:pt x="580440" y="738098"/>
                  </a:lnTo>
                  <a:lnTo>
                    <a:pt x="573024" y="736600"/>
                  </a:lnTo>
                  <a:lnTo>
                    <a:pt x="572897" y="736600"/>
                  </a:lnTo>
                  <a:lnTo>
                    <a:pt x="565518" y="738098"/>
                  </a:lnTo>
                  <a:lnTo>
                    <a:pt x="559460" y="742188"/>
                  </a:lnTo>
                  <a:lnTo>
                    <a:pt x="555358" y="748233"/>
                  </a:lnTo>
                  <a:lnTo>
                    <a:pt x="553847" y="755650"/>
                  </a:lnTo>
                  <a:lnTo>
                    <a:pt x="555358" y="763066"/>
                  </a:lnTo>
                  <a:lnTo>
                    <a:pt x="559460" y="769124"/>
                  </a:lnTo>
                  <a:lnTo>
                    <a:pt x="565518" y="773214"/>
                  </a:lnTo>
                  <a:lnTo>
                    <a:pt x="572897" y="774700"/>
                  </a:lnTo>
                  <a:lnTo>
                    <a:pt x="573024" y="774700"/>
                  </a:lnTo>
                  <a:lnTo>
                    <a:pt x="580440" y="773214"/>
                  </a:lnTo>
                  <a:lnTo>
                    <a:pt x="586498" y="769124"/>
                  </a:lnTo>
                  <a:lnTo>
                    <a:pt x="590575" y="763066"/>
                  </a:lnTo>
                  <a:lnTo>
                    <a:pt x="592074" y="755650"/>
                  </a:lnTo>
                  <a:close/>
                </a:path>
                <a:path w="7708265" h="942339">
                  <a:moveTo>
                    <a:pt x="668274" y="755650"/>
                  </a:moveTo>
                  <a:lnTo>
                    <a:pt x="666775" y="748233"/>
                  </a:lnTo>
                  <a:lnTo>
                    <a:pt x="662698" y="742188"/>
                  </a:lnTo>
                  <a:lnTo>
                    <a:pt x="656640" y="738098"/>
                  </a:lnTo>
                  <a:lnTo>
                    <a:pt x="649224" y="736600"/>
                  </a:lnTo>
                  <a:lnTo>
                    <a:pt x="641794" y="738098"/>
                  </a:lnTo>
                  <a:lnTo>
                    <a:pt x="635736" y="742188"/>
                  </a:lnTo>
                  <a:lnTo>
                    <a:pt x="631659" y="748233"/>
                  </a:lnTo>
                  <a:lnTo>
                    <a:pt x="630174" y="755650"/>
                  </a:lnTo>
                  <a:lnTo>
                    <a:pt x="631659" y="763066"/>
                  </a:lnTo>
                  <a:lnTo>
                    <a:pt x="635736" y="769124"/>
                  </a:lnTo>
                  <a:lnTo>
                    <a:pt x="641794" y="773214"/>
                  </a:lnTo>
                  <a:lnTo>
                    <a:pt x="649224" y="774700"/>
                  </a:lnTo>
                  <a:lnTo>
                    <a:pt x="656640" y="773214"/>
                  </a:lnTo>
                  <a:lnTo>
                    <a:pt x="662698" y="769124"/>
                  </a:lnTo>
                  <a:lnTo>
                    <a:pt x="666775" y="763066"/>
                  </a:lnTo>
                  <a:lnTo>
                    <a:pt x="668274" y="755650"/>
                  </a:lnTo>
                  <a:close/>
                </a:path>
                <a:path w="7708265" h="942339">
                  <a:moveTo>
                    <a:pt x="744474" y="755650"/>
                  </a:moveTo>
                  <a:lnTo>
                    <a:pt x="742975" y="748233"/>
                  </a:lnTo>
                  <a:lnTo>
                    <a:pt x="738898" y="742188"/>
                  </a:lnTo>
                  <a:lnTo>
                    <a:pt x="732840" y="738098"/>
                  </a:lnTo>
                  <a:lnTo>
                    <a:pt x="725424" y="736600"/>
                  </a:lnTo>
                  <a:lnTo>
                    <a:pt x="717994" y="738098"/>
                  </a:lnTo>
                  <a:lnTo>
                    <a:pt x="711936" y="742188"/>
                  </a:lnTo>
                  <a:lnTo>
                    <a:pt x="707859" y="748233"/>
                  </a:lnTo>
                  <a:lnTo>
                    <a:pt x="706374" y="755650"/>
                  </a:lnTo>
                  <a:lnTo>
                    <a:pt x="707859" y="763066"/>
                  </a:lnTo>
                  <a:lnTo>
                    <a:pt x="711936" y="769124"/>
                  </a:lnTo>
                  <a:lnTo>
                    <a:pt x="717994" y="773214"/>
                  </a:lnTo>
                  <a:lnTo>
                    <a:pt x="725424" y="774700"/>
                  </a:lnTo>
                  <a:lnTo>
                    <a:pt x="732840" y="773214"/>
                  </a:lnTo>
                  <a:lnTo>
                    <a:pt x="738898" y="769124"/>
                  </a:lnTo>
                  <a:lnTo>
                    <a:pt x="742975" y="763066"/>
                  </a:lnTo>
                  <a:lnTo>
                    <a:pt x="744474" y="755650"/>
                  </a:lnTo>
                  <a:close/>
                </a:path>
                <a:path w="7708265" h="942339">
                  <a:moveTo>
                    <a:pt x="820801" y="755650"/>
                  </a:moveTo>
                  <a:lnTo>
                    <a:pt x="819302" y="748233"/>
                  </a:lnTo>
                  <a:lnTo>
                    <a:pt x="815225" y="742188"/>
                  </a:lnTo>
                  <a:lnTo>
                    <a:pt x="809167" y="738098"/>
                  </a:lnTo>
                  <a:lnTo>
                    <a:pt x="801751" y="736600"/>
                  </a:lnTo>
                  <a:lnTo>
                    <a:pt x="801624" y="736600"/>
                  </a:lnTo>
                  <a:lnTo>
                    <a:pt x="794245" y="738098"/>
                  </a:lnTo>
                  <a:lnTo>
                    <a:pt x="788187" y="742188"/>
                  </a:lnTo>
                  <a:lnTo>
                    <a:pt x="784085" y="748233"/>
                  </a:lnTo>
                  <a:lnTo>
                    <a:pt x="782574" y="755650"/>
                  </a:lnTo>
                  <a:lnTo>
                    <a:pt x="784085" y="763066"/>
                  </a:lnTo>
                  <a:lnTo>
                    <a:pt x="788187" y="769124"/>
                  </a:lnTo>
                  <a:lnTo>
                    <a:pt x="794245" y="773214"/>
                  </a:lnTo>
                  <a:lnTo>
                    <a:pt x="801624" y="774700"/>
                  </a:lnTo>
                  <a:lnTo>
                    <a:pt x="801751" y="774700"/>
                  </a:lnTo>
                  <a:lnTo>
                    <a:pt x="809167" y="773214"/>
                  </a:lnTo>
                  <a:lnTo>
                    <a:pt x="815225" y="769124"/>
                  </a:lnTo>
                  <a:lnTo>
                    <a:pt x="819302" y="763066"/>
                  </a:lnTo>
                  <a:lnTo>
                    <a:pt x="820801" y="755650"/>
                  </a:lnTo>
                  <a:close/>
                </a:path>
                <a:path w="7708265" h="942339">
                  <a:moveTo>
                    <a:pt x="897001" y="755650"/>
                  </a:moveTo>
                  <a:lnTo>
                    <a:pt x="895502" y="748233"/>
                  </a:lnTo>
                  <a:lnTo>
                    <a:pt x="891425" y="742188"/>
                  </a:lnTo>
                  <a:lnTo>
                    <a:pt x="885367" y="738098"/>
                  </a:lnTo>
                  <a:lnTo>
                    <a:pt x="877951" y="736600"/>
                  </a:lnTo>
                  <a:lnTo>
                    <a:pt x="870521" y="738098"/>
                  </a:lnTo>
                  <a:lnTo>
                    <a:pt x="864463" y="742188"/>
                  </a:lnTo>
                  <a:lnTo>
                    <a:pt x="860386" y="748233"/>
                  </a:lnTo>
                  <a:lnTo>
                    <a:pt x="858901" y="755650"/>
                  </a:lnTo>
                  <a:lnTo>
                    <a:pt x="860386" y="763066"/>
                  </a:lnTo>
                  <a:lnTo>
                    <a:pt x="864463" y="769124"/>
                  </a:lnTo>
                  <a:lnTo>
                    <a:pt x="870521" y="773214"/>
                  </a:lnTo>
                  <a:lnTo>
                    <a:pt x="877951" y="774700"/>
                  </a:lnTo>
                  <a:lnTo>
                    <a:pt x="885367" y="773214"/>
                  </a:lnTo>
                  <a:lnTo>
                    <a:pt x="891425" y="769124"/>
                  </a:lnTo>
                  <a:lnTo>
                    <a:pt x="895502" y="763066"/>
                  </a:lnTo>
                  <a:lnTo>
                    <a:pt x="897001" y="755650"/>
                  </a:lnTo>
                  <a:close/>
                </a:path>
                <a:path w="7708265" h="942339">
                  <a:moveTo>
                    <a:pt x="973201" y="755650"/>
                  </a:moveTo>
                  <a:lnTo>
                    <a:pt x="971702" y="748233"/>
                  </a:lnTo>
                  <a:lnTo>
                    <a:pt x="967625" y="742188"/>
                  </a:lnTo>
                  <a:lnTo>
                    <a:pt x="961567" y="738098"/>
                  </a:lnTo>
                  <a:lnTo>
                    <a:pt x="954151" y="736600"/>
                  </a:lnTo>
                  <a:lnTo>
                    <a:pt x="946721" y="738098"/>
                  </a:lnTo>
                  <a:lnTo>
                    <a:pt x="940663" y="742188"/>
                  </a:lnTo>
                  <a:lnTo>
                    <a:pt x="936586" y="748233"/>
                  </a:lnTo>
                  <a:lnTo>
                    <a:pt x="935101" y="755650"/>
                  </a:lnTo>
                  <a:lnTo>
                    <a:pt x="936586" y="763066"/>
                  </a:lnTo>
                  <a:lnTo>
                    <a:pt x="940663" y="769124"/>
                  </a:lnTo>
                  <a:lnTo>
                    <a:pt x="946721" y="773214"/>
                  </a:lnTo>
                  <a:lnTo>
                    <a:pt x="954151" y="774700"/>
                  </a:lnTo>
                  <a:lnTo>
                    <a:pt x="961567" y="773214"/>
                  </a:lnTo>
                  <a:lnTo>
                    <a:pt x="967625" y="769124"/>
                  </a:lnTo>
                  <a:lnTo>
                    <a:pt x="971702" y="763066"/>
                  </a:lnTo>
                  <a:lnTo>
                    <a:pt x="973201" y="755650"/>
                  </a:lnTo>
                  <a:close/>
                </a:path>
                <a:path w="7708265" h="942339">
                  <a:moveTo>
                    <a:pt x="6551676" y="560832"/>
                  </a:moveTo>
                  <a:lnTo>
                    <a:pt x="984504" y="560832"/>
                  </a:lnTo>
                  <a:lnTo>
                    <a:pt x="984504" y="941832"/>
                  </a:lnTo>
                  <a:lnTo>
                    <a:pt x="6551676" y="941832"/>
                  </a:lnTo>
                  <a:lnTo>
                    <a:pt x="6551676" y="560832"/>
                  </a:lnTo>
                  <a:close/>
                </a:path>
                <a:path w="7708265" h="942339">
                  <a:moveTo>
                    <a:pt x="6614922" y="755650"/>
                  </a:moveTo>
                  <a:lnTo>
                    <a:pt x="6613398" y="748233"/>
                  </a:lnTo>
                  <a:lnTo>
                    <a:pt x="6609296" y="742188"/>
                  </a:lnTo>
                  <a:lnTo>
                    <a:pt x="6603238" y="738098"/>
                  </a:lnTo>
                  <a:lnTo>
                    <a:pt x="6595872" y="736600"/>
                  </a:lnTo>
                  <a:lnTo>
                    <a:pt x="6595745" y="736600"/>
                  </a:lnTo>
                  <a:lnTo>
                    <a:pt x="6588315" y="738098"/>
                  </a:lnTo>
                  <a:lnTo>
                    <a:pt x="6582257" y="742188"/>
                  </a:lnTo>
                  <a:lnTo>
                    <a:pt x="6578181" y="748233"/>
                  </a:lnTo>
                  <a:lnTo>
                    <a:pt x="6576695" y="755650"/>
                  </a:lnTo>
                  <a:lnTo>
                    <a:pt x="6578181" y="763066"/>
                  </a:lnTo>
                  <a:lnTo>
                    <a:pt x="6582257" y="769124"/>
                  </a:lnTo>
                  <a:lnTo>
                    <a:pt x="6588315" y="773214"/>
                  </a:lnTo>
                  <a:lnTo>
                    <a:pt x="6595745" y="774700"/>
                  </a:lnTo>
                  <a:lnTo>
                    <a:pt x="6595872" y="774700"/>
                  </a:lnTo>
                  <a:lnTo>
                    <a:pt x="6603238" y="773214"/>
                  </a:lnTo>
                  <a:lnTo>
                    <a:pt x="6609296" y="769124"/>
                  </a:lnTo>
                  <a:lnTo>
                    <a:pt x="6613398" y="763066"/>
                  </a:lnTo>
                  <a:lnTo>
                    <a:pt x="6614922" y="755650"/>
                  </a:lnTo>
                  <a:close/>
                </a:path>
                <a:path w="7708265" h="942339">
                  <a:moveTo>
                    <a:pt x="6691122" y="755650"/>
                  </a:moveTo>
                  <a:lnTo>
                    <a:pt x="6689623" y="748233"/>
                  </a:lnTo>
                  <a:lnTo>
                    <a:pt x="6685547" y="742188"/>
                  </a:lnTo>
                  <a:lnTo>
                    <a:pt x="6679489" y="738098"/>
                  </a:lnTo>
                  <a:lnTo>
                    <a:pt x="6672072" y="736600"/>
                  </a:lnTo>
                  <a:lnTo>
                    <a:pt x="6664642" y="738098"/>
                  </a:lnTo>
                  <a:lnTo>
                    <a:pt x="6658584" y="742188"/>
                  </a:lnTo>
                  <a:lnTo>
                    <a:pt x="6654508" y="748233"/>
                  </a:lnTo>
                  <a:lnTo>
                    <a:pt x="6653022" y="755650"/>
                  </a:lnTo>
                  <a:lnTo>
                    <a:pt x="6654508" y="763066"/>
                  </a:lnTo>
                  <a:lnTo>
                    <a:pt x="6658584" y="769124"/>
                  </a:lnTo>
                  <a:lnTo>
                    <a:pt x="6664642" y="773214"/>
                  </a:lnTo>
                  <a:lnTo>
                    <a:pt x="6672072" y="774700"/>
                  </a:lnTo>
                  <a:lnTo>
                    <a:pt x="6679489" y="773214"/>
                  </a:lnTo>
                  <a:lnTo>
                    <a:pt x="6685547" y="769124"/>
                  </a:lnTo>
                  <a:lnTo>
                    <a:pt x="6689623" y="763066"/>
                  </a:lnTo>
                  <a:lnTo>
                    <a:pt x="6691122" y="755650"/>
                  </a:lnTo>
                  <a:close/>
                </a:path>
                <a:path w="7708265" h="942339">
                  <a:moveTo>
                    <a:pt x="6767322" y="755650"/>
                  </a:moveTo>
                  <a:lnTo>
                    <a:pt x="6765823" y="748233"/>
                  </a:lnTo>
                  <a:lnTo>
                    <a:pt x="6761747" y="742188"/>
                  </a:lnTo>
                  <a:lnTo>
                    <a:pt x="6755689" y="738098"/>
                  </a:lnTo>
                  <a:lnTo>
                    <a:pt x="6748272" y="736600"/>
                  </a:lnTo>
                  <a:lnTo>
                    <a:pt x="6740842" y="738098"/>
                  </a:lnTo>
                  <a:lnTo>
                    <a:pt x="6734784" y="742188"/>
                  </a:lnTo>
                  <a:lnTo>
                    <a:pt x="6730708" y="748233"/>
                  </a:lnTo>
                  <a:lnTo>
                    <a:pt x="6729222" y="755650"/>
                  </a:lnTo>
                  <a:lnTo>
                    <a:pt x="6730708" y="763066"/>
                  </a:lnTo>
                  <a:lnTo>
                    <a:pt x="6734784" y="769124"/>
                  </a:lnTo>
                  <a:lnTo>
                    <a:pt x="6740842" y="773214"/>
                  </a:lnTo>
                  <a:lnTo>
                    <a:pt x="6748272" y="774700"/>
                  </a:lnTo>
                  <a:lnTo>
                    <a:pt x="6755689" y="773214"/>
                  </a:lnTo>
                  <a:lnTo>
                    <a:pt x="6761747" y="769124"/>
                  </a:lnTo>
                  <a:lnTo>
                    <a:pt x="6765823" y="763066"/>
                  </a:lnTo>
                  <a:lnTo>
                    <a:pt x="6767322" y="755650"/>
                  </a:lnTo>
                  <a:close/>
                </a:path>
                <a:path w="7708265" h="942339">
                  <a:moveTo>
                    <a:pt x="6843649" y="755650"/>
                  </a:moveTo>
                  <a:lnTo>
                    <a:pt x="6842125" y="748233"/>
                  </a:lnTo>
                  <a:lnTo>
                    <a:pt x="6838023" y="742188"/>
                  </a:lnTo>
                  <a:lnTo>
                    <a:pt x="6831965" y="738098"/>
                  </a:lnTo>
                  <a:lnTo>
                    <a:pt x="6824599" y="736600"/>
                  </a:lnTo>
                  <a:lnTo>
                    <a:pt x="6824472" y="736600"/>
                  </a:lnTo>
                  <a:lnTo>
                    <a:pt x="6817042" y="738098"/>
                  </a:lnTo>
                  <a:lnTo>
                    <a:pt x="6810984" y="742188"/>
                  </a:lnTo>
                  <a:lnTo>
                    <a:pt x="6806908" y="748233"/>
                  </a:lnTo>
                  <a:lnTo>
                    <a:pt x="6805422" y="755650"/>
                  </a:lnTo>
                  <a:lnTo>
                    <a:pt x="6806908" y="763066"/>
                  </a:lnTo>
                  <a:lnTo>
                    <a:pt x="6810984" y="769124"/>
                  </a:lnTo>
                  <a:lnTo>
                    <a:pt x="6817042" y="773214"/>
                  </a:lnTo>
                  <a:lnTo>
                    <a:pt x="6824472" y="774700"/>
                  </a:lnTo>
                  <a:lnTo>
                    <a:pt x="6824599" y="774700"/>
                  </a:lnTo>
                  <a:lnTo>
                    <a:pt x="6831965" y="773214"/>
                  </a:lnTo>
                  <a:lnTo>
                    <a:pt x="6838023" y="769124"/>
                  </a:lnTo>
                  <a:lnTo>
                    <a:pt x="6842125" y="763066"/>
                  </a:lnTo>
                  <a:lnTo>
                    <a:pt x="6843649" y="755650"/>
                  </a:lnTo>
                  <a:close/>
                </a:path>
                <a:path w="7708265" h="942339">
                  <a:moveTo>
                    <a:pt x="6919849" y="755650"/>
                  </a:moveTo>
                  <a:lnTo>
                    <a:pt x="6918350" y="748233"/>
                  </a:lnTo>
                  <a:lnTo>
                    <a:pt x="6914274" y="742188"/>
                  </a:lnTo>
                  <a:lnTo>
                    <a:pt x="6908216" y="738098"/>
                  </a:lnTo>
                  <a:lnTo>
                    <a:pt x="6900799" y="736600"/>
                  </a:lnTo>
                  <a:lnTo>
                    <a:pt x="6893369" y="738098"/>
                  </a:lnTo>
                  <a:lnTo>
                    <a:pt x="6887311" y="742188"/>
                  </a:lnTo>
                  <a:lnTo>
                    <a:pt x="6883235" y="748233"/>
                  </a:lnTo>
                  <a:lnTo>
                    <a:pt x="6881749" y="755650"/>
                  </a:lnTo>
                  <a:lnTo>
                    <a:pt x="6883235" y="763066"/>
                  </a:lnTo>
                  <a:lnTo>
                    <a:pt x="6887311" y="769124"/>
                  </a:lnTo>
                  <a:lnTo>
                    <a:pt x="6893369" y="773214"/>
                  </a:lnTo>
                  <a:lnTo>
                    <a:pt x="6900799" y="774700"/>
                  </a:lnTo>
                  <a:lnTo>
                    <a:pt x="6908216" y="773214"/>
                  </a:lnTo>
                  <a:lnTo>
                    <a:pt x="6914274" y="769124"/>
                  </a:lnTo>
                  <a:lnTo>
                    <a:pt x="6918350" y="763066"/>
                  </a:lnTo>
                  <a:lnTo>
                    <a:pt x="6919849" y="755650"/>
                  </a:lnTo>
                  <a:close/>
                </a:path>
                <a:path w="7708265" h="942339">
                  <a:moveTo>
                    <a:pt x="6996049" y="755650"/>
                  </a:moveTo>
                  <a:lnTo>
                    <a:pt x="6994550" y="748233"/>
                  </a:lnTo>
                  <a:lnTo>
                    <a:pt x="6990474" y="742188"/>
                  </a:lnTo>
                  <a:lnTo>
                    <a:pt x="6984416" y="738098"/>
                  </a:lnTo>
                  <a:lnTo>
                    <a:pt x="6976999" y="736600"/>
                  </a:lnTo>
                  <a:lnTo>
                    <a:pt x="6969569" y="738098"/>
                  </a:lnTo>
                  <a:lnTo>
                    <a:pt x="6963511" y="742188"/>
                  </a:lnTo>
                  <a:lnTo>
                    <a:pt x="6959435" y="748233"/>
                  </a:lnTo>
                  <a:lnTo>
                    <a:pt x="6957949" y="755650"/>
                  </a:lnTo>
                  <a:lnTo>
                    <a:pt x="6959435" y="763066"/>
                  </a:lnTo>
                  <a:lnTo>
                    <a:pt x="6963511" y="769124"/>
                  </a:lnTo>
                  <a:lnTo>
                    <a:pt x="6969569" y="773214"/>
                  </a:lnTo>
                  <a:lnTo>
                    <a:pt x="6976999" y="774700"/>
                  </a:lnTo>
                  <a:lnTo>
                    <a:pt x="6984416" y="773214"/>
                  </a:lnTo>
                  <a:lnTo>
                    <a:pt x="6990474" y="769124"/>
                  </a:lnTo>
                  <a:lnTo>
                    <a:pt x="6994550" y="763066"/>
                  </a:lnTo>
                  <a:lnTo>
                    <a:pt x="6996049" y="755650"/>
                  </a:lnTo>
                  <a:close/>
                </a:path>
                <a:path w="7708265" h="942339">
                  <a:moveTo>
                    <a:pt x="7072249" y="755650"/>
                  </a:moveTo>
                  <a:lnTo>
                    <a:pt x="7070750" y="748233"/>
                  </a:lnTo>
                  <a:lnTo>
                    <a:pt x="7066674" y="742188"/>
                  </a:lnTo>
                  <a:lnTo>
                    <a:pt x="7060616" y="738098"/>
                  </a:lnTo>
                  <a:lnTo>
                    <a:pt x="7053199" y="736600"/>
                  </a:lnTo>
                  <a:lnTo>
                    <a:pt x="7045769" y="738098"/>
                  </a:lnTo>
                  <a:lnTo>
                    <a:pt x="7039711" y="742188"/>
                  </a:lnTo>
                  <a:lnTo>
                    <a:pt x="7035635" y="748233"/>
                  </a:lnTo>
                  <a:lnTo>
                    <a:pt x="7034149" y="755650"/>
                  </a:lnTo>
                  <a:lnTo>
                    <a:pt x="7035635" y="763066"/>
                  </a:lnTo>
                  <a:lnTo>
                    <a:pt x="7039711" y="769124"/>
                  </a:lnTo>
                  <a:lnTo>
                    <a:pt x="7045769" y="773214"/>
                  </a:lnTo>
                  <a:lnTo>
                    <a:pt x="7053199" y="774700"/>
                  </a:lnTo>
                  <a:lnTo>
                    <a:pt x="7060616" y="773214"/>
                  </a:lnTo>
                  <a:lnTo>
                    <a:pt x="7066674" y="769124"/>
                  </a:lnTo>
                  <a:lnTo>
                    <a:pt x="7070750" y="763066"/>
                  </a:lnTo>
                  <a:lnTo>
                    <a:pt x="7072249" y="755650"/>
                  </a:lnTo>
                  <a:close/>
                </a:path>
                <a:path w="7708265" h="942339">
                  <a:moveTo>
                    <a:pt x="7148576" y="755650"/>
                  </a:moveTo>
                  <a:lnTo>
                    <a:pt x="7147077" y="748233"/>
                  </a:lnTo>
                  <a:lnTo>
                    <a:pt x="7143001" y="742188"/>
                  </a:lnTo>
                  <a:lnTo>
                    <a:pt x="7136943" y="738098"/>
                  </a:lnTo>
                  <a:lnTo>
                    <a:pt x="7129526" y="736600"/>
                  </a:lnTo>
                  <a:lnTo>
                    <a:pt x="7129399" y="736600"/>
                  </a:lnTo>
                  <a:lnTo>
                    <a:pt x="7122020" y="738098"/>
                  </a:lnTo>
                  <a:lnTo>
                    <a:pt x="7115962" y="742188"/>
                  </a:lnTo>
                  <a:lnTo>
                    <a:pt x="7111860" y="748233"/>
                  </a:lnTo>
                  <a:lnTo>
                    <a:pt x="7110349" y="755650"/>
                  </a:lnTo>
                  <a:lnTo>
                    <a:pt x="7111860" y="763066"/>
                  </a:lnTo>
                  <a:lnTo>
                    <a:pt x="7115962" y="769124"/>
                  </a:lnTo>
                  <a:lnTo>
                    <a:pt x="7122020" y="773214"/>
                  </a:lnTo>
                  <a:lnTo>
                    <a:pt x="7129399" y="774700"/>
                  </a:lnTo>
                  <a:lnTo>
                    <a:pt x="7129526" y="774700"/>
                  </a:lnTo>
                  <a:lnTo>
                    <a:pt x="7136943" y="773214"/>
                  </a:lnTo>
                  <a:lnTo>
                    <a:pt x="7143001" y="769124"/>
                  </a:lnTo>
                  <a:lnTo>
                    <a:pt x="7147077" y="763066"/>
                  </a:lnTo>
                  <a:lnTo>
                    <a:pt x="7148576" y="755650"/>
                  </a:lnTo>
                  <a:close/>
                </a:path>
                <a:path w="7708265" h="942339">
                  <a:moveTo>
                    <a:pt x="7224776" y="755650"/>
                  </a:moveTo>
                  <a:lnTo>
                    <a:pt x="7223277" y="748233"/>
                  </a:lnTo>
                  <a:lnTo>
                    <a:pt x="7219201" y="742188"/>
                  </a:lnTo>
                  <a:lnTo>
                    <a:pt x="7213143" y="738098"/>
                  </a:lnTo>
                  <a:lnTo>
                    <a:pt x="7205726" y="736600"/>
                  </a:lnTo>
                  <a:lnTo>
                    <a:pt x="7198296" y="738098"/>
                  </a:lnTo>
                  <a:lnTo>
                    <a:pt x="7192238" y="742188"/>
                  </a:lnTo>
                  <a:lnTo>
                    <a:pt x="7188162" y="748233"/>
                  </a:lnTo>
                  <a:lnTo>
                    <a:pt x="7186676" y="755650"/>
                  </a:lnTo>
                  <a:lnTo>
                    <a:pt x="7188162" y="763066"/>
                  </a:lnTo>
                  <a:lnTo>
                    <a:pt x="7192238" y="769124"/>
                  </a:lnTo>
                  <a:lnTo>
                    <a:pt x="7198296" y="773214"/>
                  </a:lnTo>
                  <a:lnTo>
                    <a:pt x="7205726" y="774700"/>
                  </a:lnTo>
                  <a:lnTo>
                    <a:pt x="7213143" y="773214"/>
                  </a:lnTo>
                  <a:lnTo>
                    <a:pt x="7219201" y="769124"/>
                  </a:lnTo>
                  <a:lnTo>
                    <a:pt x="7223277" y="763066"/>
                  </a:lnTo>
                  <a:lnTo>
                    <a:pt x="7224776" y="755650"/>
                  </a:lnTo>
                  <a:close/>
                </a:path>
                <a:path w="7708265" h="942339">
                  <a:moveTo>
                    <a:pt x="7300976" y="755650"/>
                  </a:moveTo>
                  <a:lnTo>
                    <a:pt x="7299477" y="748233"/>
                  </a:lnTo>
                  <a:lnTo>
                    <a:pt x="7295401" y="742188"/>
                  </a:lnTo>
                  <a:lnTo>
                    <a:pt x="7289343" y="738098"/>
                  </a:lnTo>
                  <a:lnTo>
                    <a:pt x="7281926" y="736600"/>
                  </a:lnTo>
                  <a:lnTo>
                    <a:pt x="7274496" y="738098"/>
                  </a:lnTo>
                  <a:lnTo>
                    <a:pt x="7268438" y="742188"/>
                  </a:lnTo>
                  <a:lnTo>
                    <a:pt x="7264362" y="748233"/>
                  </a:lnTo>
                  <a:lnTo>
                    <a:pt x="7262876" y="755650"/>
                  </a:lnTo>
                  <a:lnTo>
                    <a:pt x="7264362" y="763066"/>
                  </a:lnTo>
                  <a:lnTo>
                    <a:pt x="7268438" y="769124"/>
                  </a:lnTo>
                  <a:lnTo>
                    <a:pt x="7274496" y="773214"/>
                  </a:lnTo>
                  <a:lnTo>
                    <a:pt x="7281926" y="774700"/>
                  </a:lnTo>
                  <a:lnTo>
                    <a:pt x="7289343" y="773214"/>
                  </a:lnTo>
                  <a:lnTo>
                    <a:pt x="7295401" y="769124"/>
                  </a:lnTo>
                  <a:lnTo>
                    <a:pt x="7299477" y="763066"/>
                  </a:lnTo>
                  <a:lnTo>
                    <a:pt x="7300976" y="755650"/>
                  </a:lnTo>
                  <a:close/>
                </a:path>
                <a:path w="7708265" h="942339">
                  <a:moveTo>
                    <a:pt x="7377303" y="755650"/>
                  </a:moveTo>
                  <a:lnTo>
                    <a:pt x="7375779" y="748233"/>
                  </a:lnTo>
                  <a:lnTo>
                    <a:pt x="7371677" y="742188"/>
                  </a:lnTo>
                  <a:lnTo>
                    <a:pt x="7365619" y="738098"/>
                  </a:lnTo>
                  <a:lnTo>
                    <a:pt x="7358253" y="736600"/>
                  </a:lnTo>
                  <a:lnTo>
                    <a:pt x="7358126" y="736600"/>
                  </a:lnTo>
                  <a:lnTo>
                    <a:pt x="7350696" y="738098"/>
                  </a:lnTo>
                  <a:lnTo>
                    <a:pt x="7344638" y="742188"/>
                  </a:lnTo>
                  <a:lnTo>
                    <a:pt x="7340562" y="748233"/>
                  </a:lnTo>
                  <a:lnTo>
                    <a:pt x="7339076" y="755650"/>
                  </a:lnTo>
                  <a:lnTo>
                    <a:pt x="7340562" y="763066"/>
                  </a:lnTo>
                  <a:lnTo>
                    <a:pt x="7344638" y="769124"/>
                  </a:lnTo>
                  <a:lnTo>
                    <a:pt x="7350696" y="773214"/>
                  </a:lnTo>
                  <a:lnTo>
                    <a:pt x="7358126" y="774700"/>
                  </a:lnTo>
                  <a:lnTo>
                    <a:pt x="7358253" y="774700"/>
                  </a:lnTo>
                  <a:lnTo>
                    <a:pt x="7365619" y="773214"/>
                  </a:lnTo>
                  <a:lnTo>
                    <a:pt x="7371677" y="769124"/>
                  </a:lnTo>
                  <a:lnTo>
                    <a:pt x="7375779" y="763066"/>
                  </a:lnTo>
                  <a:lnTo>
                    <a:pt x="7377303" y="755650"/>
                  </a:lnTo>
                  <a:close/>
                </a:path>
                <a:path w="7708265" h="942339">
                  <a:moveTo>
                    <a:pt x="7453503" y="755650"/>
                  </a:moveTo>
                  <a:lnTo>
                    <a:pt x="7452004" y="748233"/>
                  </a:lnTo>
                  <a:lnTo>
                    <a:pt x="7447928" y="742188"/>
                  </a:lnTo>
                  <a:lnTo>
                    <a:pt x="7441870" y="738098"/>
                  </a:lnTo>
                  <a:lnTo>
                    <a:pt x="7434453" y="736600"/>
                  </a:lnTo>
                  <a:lnTo>
                    <a:pt x="7427023" y="738098"/>
                  </a:lnTo>
                  <a:lnTo>
                    <a:pt x="7420965" y="742188"/>
                  </a:lnTo>
                  <a:lnTo>
                    <a:pt x="7416889" y="748233"/>
                  </a:lnTo>
                  <a:lnTo>
                    <a:pt x="7415403" y="755650"/>
                  </a:lnTo>
                  <a:lnTo>
                    <a:pt x="7416889" y="763066"/>
                  </a:lnTo>
                  <a:lnTo>
                    <a:pt x="7420965" y="769124"/>
                  </a:lnTo>
                  <a:lnTo>
                    <a:pt x="7427023" y="773214"/>
                  </a:lnTo>
                  <a:lnTo>
                    <a:pt x="7434453" y="774700"/>
                  </a:lnTo>
                  <a:lnTo>
                    <a:pt x="7441870" y="773214"/>
                  </a:lnTo>
                  <a:lnTo>
                    <a:pt x="7447928" y="769124"/>
                  </a:lnTo>
                  <a:lnTo>
                    <a:pt x="7452004" y="763066"/>
                  </a:lnTo>
                  <a:lnTo>
                    <a:pt x="7453503" y="755650"/>
                  </a:lnTo>
                  <a:close/>
                </a:path>
                <a:path w="7708265" h="942339">
                  <a:moveTo>
                    <a:pt x="7529703" y="755650"/>
                  </a:moveTo>
                  <a:lnTo>
                    <a:pt x="7528204" y="748233"/>
                  </a:lnTo>
                  <a:lnTo>
                    <a:pt x="7524128" y="742188"/>
                  </a:lnTo>
                  <a:lnTo>
                    <a:pt x="7518070" y="738098"/>
                  </a:lnTo>
                  <a:lnTo>
                    <a:pt x="7510653" y="736600"/>
                  </a:lnTo>
                  <a:lnTo>
                    <a:pt x="7503223" y="738098"/>
                  </a:lnTo>
                  <a:lnTo>
                    <a:pt x="7497165" y="742188"/>
                  </a:lnTo>
                  <a:lnTo>
                    <a:pt x="7493089" y="748233"/>
                  </a:lnTo>
                  <a:lnTo>
                    <a:pt x="7491603" y="755650"/>
                  </a:lnTo>
                  <a:lnTo>
                    <a:pt x="7493089" y="763066"/>
                  </a:lnTo>
                  <a:lnTo>
                    <a:pt x="7497165" y="769124"/>
                  </a:lnTo>
                  <a:lnTo>
                    <a:pt x="7503223" y="773214"/>
                  </a:lnTo>
                  <a:lnTo>
                    <a:pt x="7510653" y="774700"/>
                  </a:lnTo>
                  <a:lnTo>
                    <a:pt x="7518070" y="773214"/>
                  </a:lnTo>
                  <a:lnTo>
                    <a:pt x="7524128" y="769124"/>
                  </a:lnTo>
                  <a:lnTo>
                    <a:pt x="7528204" y="763066"/>
                  </a:lnTo>
                  <a:lnTo>
                    <a:pt x="7529703" y="755650"/>
                  </a:lnTo>
                  <a:close/>
                </a:path>
                <a:path w="7708265" h="942339">
                  <a:moveTo>
                    <a:pt x="7606030" y="755650"/>
                  </a:moveTo>
                  <a:lnTo>
                    <a:pt x="7604506" y="748233"/>
                  </a:lnTo>
                  <a:lnTo>
                    <a:pt x="7600404" y="742188"/>
                  </a:lnTo>
                  <a:lnTo>
                    <a:pt x="7594346" y="738098"/>
                  </a:lnTo>
                  <a:lnTo>
                    <a:pt x="7586980" y="736600"/>
                  </a:lnTo>
                  <a:lnTo>
                    <a:pt x="7586853" y="736600"/>
                  </a:lnTo>
                  <a:lnTo>
                    <a:pt x="7579423" y="738098"/>
                  </a:lnTo>
                  <a:lnTo>
                    <a:pt x="7573365" y="742188"/>
                  </a:lnTo>
                  <a:lnTo>
                    <a:pt x="7569289" y="748233"/>
                  </a:lnTo>
                  <a:lnTo>
                    <a:pt x="7567803" y="755650"/>
                  </a:lnTo>
                  <a:lnTo>
                    <a:pt x="7569289" y="763066"/>
                  </a:lnTo>
                  <a:lnTo>
                    <a:pt x="7573365" y="769124"/>
                  </a:lnTo>
                  <a:lnTo>
                    <a:pt x="7579423" y="773214"/>
                  </a:lnTo>
                  <a:lnTo>
                    <a:pt x="7586853" y="774700"/>
                  </a:lnTo>
                  <a:lnTo>
                    <a:pt x="7586980" y="774700"/>
                  </a:lnTo>
                  <a:lnTo>
                    <a:pt x="7594346" y="773214"/>
                  </a:lnTo>
                  <a:lnTo>
                    <a:pt x="7600404" y="769124"/>
                  </a:lnTo>
                  <a:lnTo>
                    <a:pt x="7604506" y="763066"/>
                  </a:lnTo>
                  <a:lnTo>
                    <a:pt x="7606030" y="755650"/>
                  </a:lnTo>
                  <a:close/>
                </a:path>
                <a:path w="7708265" h="942339">
                  <a:moveTo>
                    <a:pt x="7682230" y="755650"/>
                  </a:moveTo>
                  <a:lnTo>
                    <a:pt x="7680731" y="748233"/>
                  </a:lnTo>
                  <a:lnTo>
                    <a:pt x="7676655" y="742188"/>
                  </a:lnTo>
                  <a:lnTo>
                    <a:pt x="7670597" y="738098"/>
                  </a:lnTo>
                  <a:lnTo>
                    <a:pt x="7663180" y="736600"/>
                  </a:lnTo>
                  <a:lnTo>
                    <a:pt x="7655750" y="738098"/>
                  </a:lnTo>
                  <a:lnTo>
                    <a:pt x="7649692" y="742188"/>
                  </a:lnTo>
                  <a:lnTo>
                    <a:pt x="7645616" y="748233"/>
                  </a:lnTo>
                  <a:lnTo>
                    <a:pt x="7644130" y="755650"/>
                  </a:lnTo>
                  <a:lnTo>
                    <a:pt x="7645616" y="763066"/>
                  </a:lnTo>
                  <a:lnTo>
                    <a:pt x="7649692" y="769124"/>
                  </a:lnTo>
                  <a:lnTo>
                    <a:pt x="7655750" y="773214"/>
                  </a:lnTo>
                  <a:lnTo>
                    <a:pt x="7663180" y="774700"/>
                  </a:lnTo>
                  <a:lnTo>
                    <a:pt x="7670597" y="773214"/>
                  </a:lnTo>
                  <a:lnTo>
                    <a:pt x="7676655" y="769124"/>
                  </a:lnTo>
                  <a:lnTo>
                    <a:pt x="7680731" y="763066"/>
                  </a:lnTo>
                  <a:lnTo>
                    <a:pt x="7682230" y="755650"/>
                  </a:lnTo>
                  <a:close/>
                </a:path>
                <a:path w="7708265" h="942339">
                  <a:moveTo>
                    <a:pt x="7708011" y="705192"/>
                  </a:moveTo>
                  <a:lnTo>
                    <a:pt x="7706512" y="697776"/>
                  </a:lnTo>
                  <a:lnTo>
                    <a:pt x="7702436" y="691730"/>
                  </a:lnTo>
                  <a:lnTo>
                    <a:pt x="7696378" y="687641"/>
                  </a:lnTo>
                  <a:lnTo>
                    <a:pt x="7688961" y="686142"/>
                  </a:lnTo>
                  <a:lnTo>
                    <a:pt x="7681531" y="687641"/>
                  </a:lnTo>
                  <a:lnTo>
                    <a:pt x="7675473" y="691730"/>
                  </a:lnTo>
                  <a:lnTo>
                    <a:pt x="7671397" y="697776"/>
                  </a:lnTo>
                  <a:lnTo>
                    <a:pt x="7669911" y="705231"/>
                  </a:lnTo>
                  <a:lnTo>
                    <a:pt x="7671397" y="712647"/>
                  </a:lnTo>
                  <a:lnTo>
                    <a:pt x="7675473" y="718705"/>
                  </a:lnTo>
                  <a:lnTo>
                    <a:pt x="7681531" y="722795"/>
                  </a:lnTo>
                  <a:lnTo>
                    <a:pt x="7688961" y="724281"/>
                  </a:lnTo>
                  <a:lnTo>
                    <a:pt x="7696378" y="722795"/>
                  </a:lnTo>
                  <a:lnTo>
                    <a:pt x="7702436" y="718705"/>
                  </a:lnTo>
                  <a:lnTo>
                    <a:pt x="7706512" y="712647"/>
                  </a:lnTo>
                  <a:lnTo>
                    <a:pt x="7708011" y="705192"/>
                  </a:lnTo>
                  <a:close/>
                </a:path>
                <a:path w="7708265" h="942339">
                  <a:moveTo>
                    <a:pt x="7708011" y="628954"/>
                  </a:moveTo>
                  <a:lnTo>
                    <a:pt x="7706512" y="621538"/>
                  </a:lnTo>
                  <a:lnTo>
                    <a:pt x="7702436" y="615467"/>
                  </a:lnTo>
                  <a:lnTo>
                    <a:pt x="7696378" y="611365"/>
                  </a:lnTo>
                  <a:lnTo>
                    <a:pt x="7688961" y="609854"/>
                  </a:lnTo>
                  <a:lnTo>
                    <a:pt x="7681531" y="611365"/>
                  </a:lnTo>
                  <a:lnTo>
                    <a:pt x="7675473" y="615467"/>
                  </a:lnTo>
                  <a:lnTo>
                    <a:pt x="7671397" y="621538"/>
                  </a:lnTo>
                  <a:lnTo>
                    <a:pt x="7669911" y="628992"/>
                  </a:lnTo>
                  <a:lnTo>
                    <a:pt x="7671397" y="636409"/>
                  </a:lnTo>
                  <a:lnTo>
                    <a:pt x="7675473" y="642467"/>
                  </a:lnTo>
                  <a:lnTo>
                    <a:pt x="7681531" y="646557"/>
                  </a:lnTo>
                  <a:lnTo>
                    <a:pt x="7688961" y="648042"/>
                  </a:lnTo>
                  <a:lnTo>
                    <a:pt x="7696378" y="646557"/>
                  </a:lnTo>
                  <a:lnTo>
                    <a:pt x="7702436" y="642467"/>
                  </a:lnTo>
                  <a:lnTo>
                    <a:pt x="7706512" y="636409"/>
                  </a:lnTo>
                  <a:lnTo>
                    <a:pt x="7708011" y="628954"/>
                  </a:lnTo>
                  <a:close/>
                </a:path>
                <a:path w="7708265" h="942339">
                  <a:moveTo>
                    <a:pt x="7708011" y="552704"/>
                  </a:moveTo>
                  <a:lnTo>
                    <a:pt x="7706512" y="545287"/>
                  </a:lnTo>
                  <a:lnTo>
                    <a:pt x="7702436" y="539229"/>
                  </a:lnTo>
                  <a:lnTo>
                    <a:pt x="7696378" y="535152"/>
                  </a:lnTo>
                  <a:lnTo>
                    <a:pt x="7688961" y="533654"/>
                  </a:lnTo>
                  <a:lnTo>
                    <a:pt x="7681531" y="535152"/>
                  </a:lnTo>
                  <a:lnTo>
                    <a:pt x="7675473" y="539229"/>
                  </a:lnTo>
                  <a:lnTo>
                    <a:pt x="7671397" y="545287"/>
                  </a:lnTo>
                  <a:lnTo>
                    <a:pt x="7669911" y="552704"/>
                  </a:lnTo>
                  <a:lnTo>
                    <a:pt x="7671397" y="560133"/>
                  </a:lnTo>
                  <a:lnTo>
                    <a:pt x="7675473" y="566191"/>
                  </a:lnTo>
                  <a:lnTo>
                    <a:pt x="7681531" y="570268"/>
                  </a:lnTo>
                  <a:lnTo>
                    <a:pt x="7688961" y="571754"/>
                  </a:lnTo>
                  <a:lnTo>
                    <a:pt x="7696378" y="570268"/>
                  </a:lnTo>
                  <a:lnTo>
                    <a:pt x="7702436" y="566191"/>
                  </a:lnTo>
                  <a:lnTo>
                    <a:pt x="7706512" y="560133"/>
                  </a:lnTo>
                  <a:lnTo>
                    <a:pt x="7708011" y="552704"/>
                  </a:lnTo>
                  <a:close/>
                </a:path>
                <a:path w="7708265" h="942339">
                  <a:moveTo>
                    <a:pt x="7708011" y="476504"/>
                  </a:moveTo>
                  <a:lnTo>
                    <a:pt x="7706512" y="469087"/>
                  </a:lnTo>
                  <a:lnTo>
                    <a:pt x="7702436" y="463029"/>
                  </a:lnTo>
                  <a:lnTo>
                    <a:pt x="7696378" y="458952"/>
                  </a:lnTo>
                  <a:lnTo>
                    <a:pt x="7688961" y="457454"/>
                  </a:lnTo>
                  <a:lnTo>
                    <a:pt x="7681531" y="458952"/>
                  </a:lnTo>
                  <a:lnTo>
                    <a:pt x="7675473" y="463029"/>
                  </a:lnTo>
                  <a:lnTo>
                    <a:pt x="7671397" y="469087"/>
                  </a:lnTo>
                  <a:lnTo>
                    <a:pt x="7669911" y="476504"/>
                  </a:lnTo>
                  <a:lnTo>
                    <a:pt x="7671397" y="483933"/>
                  </a:lnTo>
                  <a:lnTo>
                    <a:pt x="7675473" y="489991"/>
                  </a:lnTo>
                  <a:lnTo>
                    <a:pt x="7681531" y="494068"/>
                  </a:lnTo>
                  <a:lnTo>
                    <a:pt x="7688961" y="495554"/>
                  </a:lnTo>
                  <a:lnTo>
                    <a:pt x="7696378" y="494068"/>
                  </a:lnTo>
                  <a:lnTo>
                    <a:pt x="7702436" y="489991"/>
                  </a:lnTo>
                  <a:lnTo>
                    <a:pt x="7706512" y="483933"/>
                  </a:lnTo>
                  <a:lnTo>
                    <a:pt x="7708011" y="476504"/>
                  </a:lnTo>
                  <a:close/>
                </a:path>
                <a:path w="7708265" h="942339">
                  <a:moveTo>
                    <a:pt x="7708011" y="400177"/>
                  </a:moveTo>
                  <a:lnTo>
                    <a:pt x="7706512" y="392811"/>
                  </a:lnTo>
                  <a:lnTo>
                    <a:pt x="7702436" y="386753"/>
                  </a:lnTo>
                  <a:lnTo>
                    <a:pt x="7696378" y="382651"/>
                  </a:lnTo>
                  <a:lnTo>
                    <a:pt x="7688961" y="381127"/>
                  </a:lnTo>
                  <a:lnTo>
                    <a:pt x="7681531" y="382651"/>
                  </a:lnTo>
                  <a:lnTo>
                    <a:pt x="7675473" y="386753"/>
                  </a:lnTo>
                  <a:lnTo>
                    <a:pt x="7671397" y="392811"/>
                  </a:lnTo>
                  <a:lnTo>
                    <a:pt x="7669911" y="400177"/>
                  </a:lnTo>
                  <a:lnTo>
                    <a:pt x="7669911" y="400304"/>
                  </a:lnTo>
                  <a:lnTo>
                    <a:pt x="7671397" y="407733"/>
                  </a:lnTo>
                  <a:lnTo>
                    <a:pt x="7675473" y="413791"/>
                  </a:lnTo>
                  <a:lnTo>
                    <a:pt x="7681531" y="417868"/>
                  </a:lnTo>
                  <a:lnTo>
                    <a:pt x="7688961" y="419354"/>
                  </a:lnTo>
                  <a:lnTo>
                    <a:pt x="7696378" y="417868"/>
                  </a:lnTo>
                  <a:lnTo>
                    <a:pt x="7702436" y="413791"/>
                  </a:lnTo>
                  <a:lnTo>
                    <a:pt x="7706512" y="407733"/>
                  </a:lnTo>
                  <a:lnTo>
                    <a:pt x="7708011" y="400304"/>
                  </a:lnTo>
                  <a:lnTo>
                    <a:pt x="7708011" y="400177"/>
                  </a:lnTo>
                  <a:close/>
                </a:path>
                <a:path w="7708265" h="942339">
                  <a:moveTo>
                    <a:pt x="7708011" y="323977"/>
                  </a:moveTo>
                  <a:lnTo>
                    <a:pt x="7706512" y="316560"/>
                  </a:lnTo>
                  <a:lnTo>
                    <a:pt x="7702436" y="310502"/>
                  </a:lnTo>
                  <a:lnTo>
                    <a:pt x="7696378" y="306425"/>
                  </a:lnTo>
                  <a:lnTo>
                    <a:pt x="7688961" y="304927"/>
                  </a:lnTo>
                  <a:lnTo>
                    <a:pt x="7681531" y="306425"/>
                  </a:lnTo>
                  <a:lnTo>
                    <a:pt x="7675473" y="310502"/>
                  </a:lnTo>
                  <a:lnTo>
                    <a:pt x="7671397" y="316560"/>
                  </a:lnTo>
                  <a:lnTo>
                    <a:pt x="7669911" y="323977"/>
                  </a:lnTo>
                  <a:lnTo>
                    <a:pt x="7671397" y="331406"/>
                  </a:lnTo>
                  <a:lnTo>
                    <a:pt x="7675473" y="337464"/>
                  </a:lnTo>
                  <a:lnTo>
                    <a:pt x="7681531" y="341541"/>
                  </a:lnTo>
                  <a:lnTo>
                    <a:pt x="7688961" y="343027"/>
                  </a:lnTo>
                  <a:lnTo>
                    <a:pt x="7696378" y="341541"/>
                  </a:lnTo>
                  <a:lnTo>
                    <a:pt x="7702436" y="337464"/>
                  </a:lnTo>
                  <a:lnTo>
                    <a:pt x="7706512" y="331406"/>
                  </a:lnTo>
                  <a:lnTo>
                    <a:pt x="7708011" y="323977"/>
                  </a:lnTo>
                  <a:close/>
                </a:path>
                <a:path w="7708265" h="942339">
                  <a:moveTo>
                    <a:pt x="7708011" y="247777"/>
                  </a:moveTo>
                  <a:lnTo>
                    <a:pt x="7706512" y="240360"/>
                  </a:lnTo>
                  <a:lnTo>
                    <a:pt x="7702436" y="234302"/>
                  </a:lnTo>
                  <a:lnTo>
                    <a:pt x="7696378" y="230225"/>
                  </a:lnTo>
                  <a:lnTo>
                    <a:pt x="7688961" y="228727"/>
                  </a:lnTo>
                  <a:lnTo>
                    <a:pt x="7681531" y="230225"/>
                  </a:lnTo>
                  <a:lnTo>
                    <a:pt x="7675473" y="234302"/>
                  </a:lnTo>
                  <a:lnTo>
                    <a:pt x="7671397" y="240360"/>
                  </a:lnTo>
                  <a:lnTo>
                    <a:pt x="7669911" y="247777"/>
                  </a:lnTo>
                  <a:lnTo>
                    <a:pt x="7671397" y="255206"/>
                  </a:lnTo>
                  <a:lnTo>
                    <a:pt x="7675473" y="261264"/>
                  </a:lnTo>
                  <a:lnTo>
                    <a:pt x="7681531" y="265341"/>
                  </a:lnTo>
                  <a:lnTo>
                    <a:pt x="7688961" y="266827"/>
                  </a:lnTo>
                  <a:lnTo>
                    <a:pt x="7696378" y="265341"/>
                  </a:lnTo>
                  <a:lnTo>
                    <a:pt x="7702436" y="261264"/>
                  </a:lnTo>
                  <a:lnTo>
                    <a:pt x="7706512" y="255206"/>
                  </a:lnTo>
                  <a:lnTo>
                    <a:pt x="7708011" y="247777"/>
                  </a:lnTo>
                  <a:close/>
                </a:path>
                <a:path w="7708265" h="942339">
                  <a:moveTo>
                    <a:pt x="7708011" y="171577"/>
                  </a:moveTo>
                  <a:lnTo>
                    <a:pt x="7706512" y="164160"/>
                  </a:lnTo>
                  <a:lnTo>
                    <a:pt x="7702436" y="158102"/>
                  </a:lnTo>
                  <a:lnTo>
                    <a:pt x="7696378" y="154025"/>
                  </a:lnTo>
                  <a:lnTo>
                    <a:pt x="7688961" y="152527"/>
                  </a:lnTo>
                  <a:lnTo>
                    <a:pt x="7681531" y="154025"/>
                  </a:lnTo>
                  <a:lnTo>
                    <a:pt x="7675473" y="158102"/>
                  </a:lnTo>
                  <a:lnTo>
                    <a:pt x="7671397" y="164160"/>
                  </a:lnTo>
                  <a:lnTo>
                    <a:pt x="7669911" y="171577"/>
                  </a:lnTo>
                  <a:lnTo>
                    <a:pt x="7671397" y="179006"/>
                  </a:lnTo>
                  <a:lnTo>
                    <a:pt x="7675473" y="185064"/>
                  </a:lnTo>
                  <a:lnTo>
                    <a:pt x="7681531" y="189141"/>
                  </a:lnTo>
                  <a:lnTo>
                    <a:pt x="7688961" y="190627"/>
                  </a:lnTo>
                  <a:lnTo>
                    <a:pt x="7696378" y="189141"/>
                  </a:lnTo>
                  <a:lnTo>
                    <a:pt x="7702436" y="185064"/>
                  </a:lnTo>
                  <a:lnTo>
                    <a:pt x="7706512" y="179006"/>
                  </a:lnTo>
                  <a:lnTo>
                    <a:pt x="7708011" y="171577"/>
                  </a:lnTo>
                  <a:close/>
                </a:path>
                <a:path w="7708265" h="942339">
                  <a:moveTo>
                    <a:pt x="7708011" y="95250"/>
                  </a:moveTo>
                  <a:lnTo>
                    <a:pt x="7706512" y="87833"/>
                  </a:lnTo>
                  <a:lnTo>
                    <a:pt x="7702436" y="81775"/>
                  </a:lnTo>
                  <a:lnTo>
                    <a:pt x="7696378" y="77698"/>
                  </a:lnTo>
                  <a:lnTo>
                    <a:pt x="7688961" y="76200"/>
                  </a:lnTo>
                  <a:lnTo>
                    <a:pt x="7681531" y="77698"/>
                  </a:lnTo>
                  <a:lnTo>
                    <a:pt x="7675473" y="81775"/>
                  </a:lnTo>
                  <a:lnTo>
                    <a:pt x="7671397" y="87833"/>
                  </a:lnTo>
                  <a:lnTo>
                    <a:pt x="7669911" y="95250"/>
                  </a:lnTo>
                  <a:lnTo>
                    <a:pt x="7669911" y="95377"/>
                  </a:lnTo>
                  <a:lnTo>
                    <a:pt x="7671397" y="102755"/>
                  </a:lnTo>
                  <a:lnTo>
                    <a:pt x="7675473" y="108813"/>
                  </a:lnTo>
                  <a:lnTo>
                    <a:pt x="7681531" y="112915"/>
                  </a:lnTo>
                  <a:lnTo>
                    <a:pt x="7688961" y="114427"/>
                  </a:lnTo>
                  <a:lnTo>
                    <a:pt x="7696378" y="112915"/>
                  </a:lnTo>
                  <a:lnTo>
                    <a:pt x="7702436" y="108813"/>
                  </a:lnTo>
                  <a:lnTo>
                    <a:pt x="7706512" y="102755"/>
                  </a:lnTo>
                  <a:lnTo>
                    <a:pt x="7708011" y="95377"/>
                  </a:lnTo>
                  <a:lnTo>
                    <a:pt x="7708011" y="95250"/>
                  </a:lnTo>
                  <a:close/>
                </a:path>
                <a:path w="7708265" h="942339">
                  <a:moveTo>
                    <a:pt x="7708011" y="19050"/>
                  </a:moveTo>
                  <a:lnTo>
                    <a:pt x="7706512" y="11633"/>
                  </a:lnTo>
                  <a:lnTo>
                    <a:pt x="7702436" y="5575"/>
                  </a:lnTo>
                  <a:lnTo>
                    <a:pt x="7696378" y="1498"/>
                  </a:lnTo>
                  <a:lnTo>
                    <a:pt x="7688961" y="0"/>
                  </a:lnTo>
                  <a:lnTo>
                    <a:pt x="7681531" y="1498"/>
                  </a:lnTo>
                  <a:lnTo>
                    <a:pt x="7675473" y="5575"/>
                  </a:lnTo>
                  <a:lnTo>
                    <a:pt x="7671397" y="11633"/>
                  </a:lnTo>
                  <a:lnTo>
                    <a:pt x="7669911" y="19050"/>
                  </a:lnTo>
                  <a:lnTo>
                    <a:pt x="7671397" y="26479"/>
                  </a:lnTo>
                  <a:lnTo>
                    <a:pt x="7675473" y="32537"/>
                  </a:lnTo>
                  <a:lnTo>
                    <a:pt x="7681531" y="36614"/>
                  </a:lnTo>
                  <a:lnTo>
                    <a:pt x="7688961" y="38100"/>
                  </a:lnTo>
                  <a:lnTo>
                    <a:pt x="7696378" y="36614"/>
                  </a:lnTo>
                  <a:lnTo>
                    <a:pt x="7702436" y="32537"/>
                  </a:lnTo>
                  <a:lnTo>
                    <a:pt x="7706512" y="26479"/>
                  </a:lnTo>
                  <a:lnTo>
                    <a:pt x="7708011" y="1905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05886" y="5604357"/>
              <a:ext cx="5332729" cy="213664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3348" y="549859"/>
            <a:ext cx="7527290" cy="549275"/>
            <a:chOff x="2403348" y="549859"/>
            <a:chExt cx="752729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3348" y="549859"/>
              <a:ext cx="513575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835" y="549859"/>
              <a:ext cx="873759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8569" y="549859"/>
              <a:ext cx="1821815" cy="5489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0772" y="3572586"/>
            <a:ext cx="1326769" cy="36606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69263" y="2695194"/>
            <a:ext cx="3389629" cy="3148330"/>
          </a:xfrm>
          <a:custGeom>
            <a:avLst/>
            <a:gdLst/>
            <a:ahLst/>
            <a:cxnLst/>
            <a:rect l="l" t="t" r="r" b="b"/>
            <a:pathLst>
              <a:path w="3389629" h="3148329">
                <a:moveTo>
                  <a:pt x="0" y="3147821"/>
                </a:moveTo>
                <a:lnTo>
                  <a:pt x="3389376" y="3147821"/>
                </a:lnTo>
                <a:lnTo>
                  <a:pt x="3389376" y="0"/>
                </a:lnTo>
                <a:lnTo>
                  <a:pt x="0" y="0"/>
                </a:lnTo>
                <a:lnTo>
                  <a:pt x="0" y="3147821"/>
                </a:lnTo>
                <a:close/>
              </a:path>
            </a:pathLst>
          </a:custGeom>
          <a:solidFill>
            <a:srgbClr val="F8BC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9263" y="1748027"/>
            <a:ext cx="3389629" cy="1270"/>
          </a:xfrm>
          <a:custGeom>
            <a:avLst/>
            <a:gdLst/>
            <a:ahLst/>
            <a:cxnLst/>
            <a:rect l="l" t="t" r="r" b="b"/>
            <a:pathLst>
              <a:path w="3389629" h="1269">
                <a:moveTo>
                  <a:pt x="0" y="762"/>
                </a:moveTo>
                <a:lnTo>
                  <a:pt x="3389376" y="762"/>
                </a:lnTo>
                <a:lnTo>
                  <a:pt x="3389376" y="0"/>
                </a:lnTo>
                <a:lnTo>
                  <a:pt x="0" y="0"/>
                </a:lnTo>
                <a:lnTo>
                  <a:pt x="0" y="762"/>
                </a:lnTo>
                <a:close/>
              </a:path>
            </a:pathLst>
          </a:custGeom>
          <a:solidFill>
            <a:srgbClr val="F8BC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58640" y="3607308"/>
            <a:ext cx="3474720" cy="2235835"/>
          </a:xfrm>
          <a:custGeom>
            <a:avLst/>
            <a:gdLst/>
            <a:ahLst/>
            <a:cxnLst/>
            <a:rect l="l" t="t" r="r" b="b"/>
            <a:pathLst>
              <a:path w="3474720" h="2235835">
                <a:moveTo>
                  <a:pt x="0" y="2235708"/>
                </a:moveTo>
                <a:lnTo>
                  <a:pt x="3474719" y="2235708"/>
                </a:lnTo>
                <a:lnTo>
                  <a:pt x="3474719" y="0"/>
                </a:lnTo>
                <a:lnTo>
                  <a:pt x="0" y="0"/>
                </a:lnTo>
                <a:lnTo>
                  <a:pt x="0" y="2235708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58640" y="2695194"/>
            <a:ext cx="3474720" cy="555625"/>
          </a:xfrm>
          <a:custGeom>
            <a:avLst/>
            <a:gdLst/>
            <a:ahLst/>
            <a:cxnLst/>
            <a:rect l="l" t="t" r="r" b="b"/>
            <a:pathLst>
              <a:path w="3474720" h="555625">
                <a:moveTo>
                  <a:pt x="0" y="555497"/>
                </a:moveTo>
                <a:lnTo>
                  <a:pt x="3474719" y="555497"/>
                </a:lnTo>
                <a:lnTo>
                  <a:pt x="3474719" y="0"/>
                </a:lnTo>
                <a:lnTo>
                  <a:pt x="0" y="0"/>
                </a:lnTo>
                <a:lnTo>
                  <a:pt x="0" y="555497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8640" y="1748027"/>
            <a:ext cx="3474720" cy="1270"/>
          </a:xfrm>
          <a:custGeom>
            <a:avLst/>
            <a:gdLst/>
            <a:ahLst/>
            <a:cxnLst/>
            <a:rect l="l" t="t" r="r" b="b"/>
            <a:pathLst>
              <a:path w="3474720" h="1269">
                <a:moveTo>
                  <a:pt x="0" y="762"/>
                </a:moveTo>
                <a:lnTo>
                  <a:pt x="3474719" y="762"/>
                </a:lnTo>
                <a:lnTo>
                  <a:pt x="3474719" y="0"/>
                </a:lnTo>
                <a:lnTo>
                  <a:pt x="0" y="0"/>
                </a:lnTo>
                <a:lnTo>
                  <a:pt x="0" y="762"/>
                </a:lnTo>
                <a:close/>
              </a:path>
            </a:pathLst>
          </a:custGeom>
          <a:solidFill>
            <a:srgbClr val="76CA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33359" y="2695194"/>
            <a:ext cx="3392804" cy="3148330"/>
          </a:xfrm>
          <a:custGeom>
            <a:avLst/>
            <a:gdLst/>
            <a:ahLst/>
            <a:cxnLst/>
            <a:rect l="l" t="t" r="r" b="b"/>
            <a:pathLst>
              <a:path w="3392804" h="3148329">
                <a:moveTo>
                  <a:pt x="0" y="3147821"/>
                </a:moveTo>
                <a:lnTo>
                  <a:pt x="3392424" y="3147821"/>
                </a:lnTo>
                <a:lnTo>
                  <a:pt x="3392424" y="0"/>
                </a:lnTo>
                <a:lnTo>
                  <a:pt x="0" y="0"/>
                </a:lnTo>
                <a:lnTo>
                  <a:pt x="0" y="3147821"/>
                </a:lnTo>
                <a:close/>
              </a:path>
            </a:pathLst>
          </a:custGeom>
          <a:solidFill>
            <a:srgbClr val="A39DC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33359" y="1748027"/>
            <a:ext cx="3392804" cy="1270"/>
          </a:xfrm>
          <a:custGeom>
            <a:avLst/>
            <a:gdLst/>
            <a:ahLst/>
            <a:cxnLst/>
            <a:rect l="l" t="t" r="r" b="b"/>
            <a:pathLst>
              <a:path w="3392804" h="1269">
                <a:moveTo>
                  <a:pt x="0" y="762"/>
                </a:moveTo>
                <a:lnTo>
                  <a:pt x="3392424" y="762"/>
                </a:lnTo>
                <a:lnTo>
                  <a:pt x="3392424" y="0"/>
                </a:lnTo>
                <a:lnTo>
                  <a:pt x="0" y="0"/>
                </a:lnTo>
                <a:lnTo>
                  <a:pt x="0" y="762"/>
                </a:lnTo>
                <a:close/>
              </a:path>
            </a:pathLst>
          </a:custGeom>
          <a:solidFill>
            <a:srgbClr val="A39DC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963167" y="1732788"/>
            <a:ext cx="10267315" cy="1217295"/>
            <a:chOff x="963167" y="1732788"/>
            <a:chExt cx="10267315" cy="1217295"/>
          </a:xfrm>
        </p:grpSpPr>
        <p:sp>
          <p:nvSpPr>
            <p:cNvPr id="15" name="object 15"/>
            <p:cNvSpPr/>
            <p:nvPr/>
          </p:nvSpPr>
          <p:spPr>
            <a:xfrm>
              <a:off x="979169" y="1748790"/>
              <a:ext cx="3368040" cy="946785"/>
            </a:xfrm>
            <a:custGeom>
              <a:avLst/>
              <a:gdLst/>
              <a:ahLst/>
              <a:cxnLst/>
              <a:rect l="l" t="t" r="r" b="b"/>
              <a:pathLst>
                <a:path w="3368040" h="946785">
                  <a:moveTo>
                    <a:pt x="3368039" y="0"/>
                  </a:moveTo>
                  <a:lnTo>
                    <a:pt x="0" y="0"/>
                  </a:lnTo>
                  <a:lnTo>
                    <a:pt x="0" y="946403"/>
                  </a:lnTo>
                  <a:lnTo>
                    <a:pt x="3368039" y="946403"/>
                  </a:lnTo>
                  <a:lnTo>
                    <a:pt x="3368039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9169" y="1748790"/>
              <a:ext cx="3368040" cy="946785"/>
            </a:xfrm>
            <a:custGeom>
              <a:avLst/>
              <a:gdLst/>
              <a:ahLst/>
              <a:cxnLst/>
              <a:rect l="l" t="t" r="r" b="b"/>
              <a:pathLst>
                <a:path w="3368040" h="946785">
                  <a:moveTo>
                    <a:pt x="0" y="946403"/>
                  </a:moveTo>
                  <a:lnTo>
                    <a:pt x="3368039" y="946403"/>
                  </a:lnTo>
                  <a:lnTo>
                    <a:pt x="3368039" y="0"/>
                  </a:lnTo>
                  <a:lnTo>
                    <a:pt x="0" y="0"/>
                  </a:lnTo>
                  <a:lnTo>
                    <a:pt x="0" y="946403"/>
                  </a:lnTo>
                  <a:close/>
                </a:path>
              </a:pathLst>
            </a:custGeom>
            <a:ln w="32004">
              <a:solidFill>
                <a:srgbClr val="C43A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68546" y="1748790"/>
              <a:ext cx="3453765" cy="946785"/>
            </a:xfrm>
            <a:custGeom>
              <a:avLst/>
              <a:gdLst/>
              <a:ahLst/>
              <a:cxnLst/>
              <a:rect l="l" t="t" r="r" b="b"/>
              <a:pathLst>
                <a:path w="3453765" h="946785">
                  <a:moveTo>
                    <a:pt x="3453384" y="0"/>
                  </a:moveTo>
                  <a:lnTo>
                    <a:pt x="0" y="0"/>
                  </a:lnTo>
                  <a:lnTo>
                    <a:pt x="0" y="946403"/>
                  </a:lnTo>
                  <a:lnTo>
                    <a:pt x="3453384" y="946403"/>
                  </a:lnTo>
                  <a:lnTo>
                    <a:pt x="3453384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368546" y="1748790"/>
              <a:ext cx="3453765" cy="946785"/>
            </a:xfrm>
            <a:custGeom>
              <a:avLst/>
              <a:gdLst/>
              <a:ahLst/>
              <a:cxnLst/>
              <a:rect l="l" t="t" r="r" b="b"/>
              <a:pathLst>
                <a:path w="3453765" h="946785">
                  <a:moveTo>
                    <a:pt x="0" y="946403"/>
                  </a:moveTo>
                  <a:lnTo>
                    <a:pt x="3453384" y="946403"/>
                  </a:lnTo>
                  <a:lnTo>
                    <a:pt x="3453384" y="0"/>
                  </a:lnTo>
                  <a:lnTo>
                    <a:pt x="0" y="0"/>
                  </a:lnTo>
                  <a:lnTo>
                    <a:pt x="0" y="946403"/>
                  </a:lnTo>
                  <a:close/>
                </a:path>
              </a:pathLst>
            </a:custGeom>
            <a:ln w="32004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41741" y="1748790"/>
              <a:ext cx="3373120" cy="946785"/>
            </a:xfrm>
            <a:custGeom>
              <a:avLst/>
              <a:gdLst/>
              <a:ahLst/>
              <a:cxnLst/>
              <a:rect l="l" t="t" r="r" b="b"/>
              <a:pathLst>
                <a:path w="3373120" h="946785">
                  <a:moveTo>
                    <a:pt x="3372611" y="0"/>
                  </a:moveTo>
                  <a:lnTo>
                    <a:pt x="0" y="0"/>
                  </a:lnTo>
                  <a:lnTo>
                    <a:pt x="0" y="946403"/>
                  </a:lnTo>
                  <a:lnTo>
                    <a:pt x="3372611" y="946403"/>
                  </a:lnTo>
                  <a:lnTo>
                    <a:pt x="3372611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41741" y="1748790"/>
              <a:ext cx="3373120" cy="946785"/>
            </a:xfrm>
            <a:custGeom>
              <a:avLst/>
              <a:gdLst/>
              <a:ahLst/>
              <a:cxnLst/>
              <a:rect l="l" t="t" r="r" b="b"/>
              <a:pathLst>
                <a:path w="3373120" h="946785">
                  <a:moveTo>
                    <a:pt x="0" y="946403"/>
                  </a:moveTo>
                  <a:lnTo>
                    <a:pt x="3372611" y="946403"/>
                  </a:lnTo>
                  <a:lnTo>
                    <a:pt x="3372611" y="0"/>
                  </a:lnTo>
                  <a:lnTo>
                    <a:pt x="0" y="0"/>
                  </a:lnTo>
                  <a:lnTo>
                    <a:pt x="0" y="946403"/>
                  </a:lnTo>
                  <a:close/>
                </a:path>
              </a:pathLst>
            </a:custGeom>
            <a:ln w="32004">
              <a:solidFill>
                <a:srgbClr val="4D447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9758" y="1852295"/>
              <a:ext cx="150736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0803" y="2218004"/>
              <a:ext cx="1027785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6588" y="2584069"/>
              <a:ext cx="1330706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1044" y="1852295"/>
              <a:ext cx="1642872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7892" y="2218004"/>
              <a:ext cx="1675003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66174" y="1852295"/>
              <a:ext cx="174345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53423" y="1852295"/>
              <a:ext cx="587248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93734" y="2218004"/>
              <a:ext cx="1636141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10270" y="2584069"/>
              <a:ext cx="2209419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57855" y="3329940"/>
            <a:ext cx="6816852" cy="174751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656332" y="4191000"/>
            <a:ext cx="3392804" cy="184150"/>
          </a:xfrm>
          <a:custGeom>
            <a:avLst/>
            <a:gdLst/>
            <a:ahLst/>
            <a:cxnLst/>
            <a:rect l="l" t="t" r="r" b="b"/>
            <a:pathLst>
              <a:path w="3392804" h="184150">
                <a:moveTo>
                  <a:pt x="87122" y="0"/>
                </a:moveTo>
                <a:lnTo>
                  <a:pt x="53274" y="6729"/>
                </a:lnTo>
                <a:lnTo>
                  <a:pt x="25606" y="25257"/>
                </a:lnTo>
                <a:lnTo>
                  <a:pt x="6915" y="52810"/>
                </a:lnTo>
                <a:lnTo>
                  <a:pt x="0" y="86613"/>
                </a:lnTo>
                <a:lnTo>
                  <a:pt x="6729" y="120461"/>
                </a:lnTo>
                <a:lnTo>
                  <a:pt x="25257" y="148129"/>
                </a:lnTo>
                <a:lnTo>
                  <a:pt x="52810" y="166820"/>
                </a:lnTo>
                <a:lnTo>
                  <a:pt x="86613" y="173736"/>
                </a:lnTo>
                <a:lnTo>
                  <a:pt x="120461" y="167006"/>
                </a:lnTo>
                <a:lnTo>
                  <a:pt x="148129" y="148478"/>
                </a:lnTo>
                <a:lnTo>
                  <a:pt x="166820" y="120925"/>
                </a:lnTo>
                <a:lnTo>
                  <a:pt x="167864" y="115824"/>
                </a:lnTo>
                <a:lnTo>
                  <a:pt x="86741" y="115824"/>
                </a:lnTo>
                <a:lnTo>
                  <a:pt x="75485" y="113530"/>
                </a:lnTo>
                <a:lnTo>
                  <a:pt x="66325" y="107283"/>
                </a:lnTo>
                <a:lnTo>
                  <a:pt x="60166" y="98036"/>
                </a:lnTo>
                <a:lnTo>
                  <a:pt x="58038" y="87375"/>
                </a:lnTo>
                <a:lnTo>
                  <a:pt x="57937" y="86613"/>
                </a:lnTo>
                <a:lnTo>
                  <a:pt x="60205" y="75485"/>
                </a:lnTo>
                <a:lnTo>
                  <a:pt x="66452" y="66325"/>
                </a:lnTo>
                <a:lnTo>
                  <a:pt x="75699" y="60166"/>
                </a:lnTo>
                <a:lnTo>
                  <a:pt x="86994" y="57912"/>
                </a:lnTo>
                <a:lnTo>
                  <a:pt x="167928" y="57912"/>
                </a:lnTo>
                <a:lnTo>
                  <a:pt x="167006" y="53274"/>
                </a:lnTo>
                <a:lnTo>
                  <a:pt x="148478" y="25606"/>
                </a:lnTo>
                <a:lnTo>
                  <a:pt x="120925" y="6915"/>
                </a:lnTo>
                <a:lnTo>
                  <a:pt x="87122" y="0"/>
                </a:lnTo>
                <a:close/>
              </a:path>
              <a:path w="3392804" h="184150">
                <a:moveTo>
                  <a:pt x="202945" y="58293"/>
                </a:moveTo>
                <a:lnTo>
                  <a:pt x="191541" y="60493"/>
                </a:lnTo>
                <a:lnTo>
                  <a:pt x="182324" y="66659"/>
                </a:lnTo>
                <a:lnTo>
                  <a:pt x="176083" y="75848"/>
                </a:lnTo>
                <a:lnTo>
                  <a:pt x="173841" y="86613"/>
                </a:lnTo>
                <a:lnTo>
                  <a:pt x="173787" y="87375"/>
                </a:lnTo>
                <a:lnTo>
                  <a:pt x="176010" y="98399"/>
                </a:lnTo>
                <a:lnTo>
                  <a:pt x="182213" y="107616"/>
                </a:lnTo>
                <a:lnTo>
                  <a:pt x="191416" y="113857"/>
                </a:lnTo>
                <a:lnTo>
                  <a:pt x="202692" y="116205"/>
                </a:lnTo>
                <a:lnTo>
                  <a:pt x="213987" y="113932"/>
                </a:lnTo>
                <a:lnTo>
                  <a:pt x="223234" y="107743"/>
                </a:lnTo>
                <a:lnTo>
                  <a:pt x="229481" y="98577"/>
                </a:lnTo>
                <a:lnTo>
                  <a:pt x="231775" y="87375"/>
                </a:lnTo>
                <a:lnTo>
                  <a:pt x="229520" y="76080"/>
                </a:lnTo>
                <a:lnTo>
                  <a:pt x="223361" y="66833"/>
                </a:lnTo>
                <a:lnTo>
                  <a:pt x="214201" y="60586"/>
                </a:lnTo>
                <a:lnTo>
                  <a:pt x="202945" y="58293"/>
                </a:lnTo>
                <a:close/>
              </a:path>
              <a:path w="3392804" h="184150">
                <a:moveTo>
                  <a:pt x="86994" y="57912"/>
                </a:moveTo>
                <a:lnTo>
                  <a:pt x="75699" y="60166"/>
                </a:lnTo>
                <a:lnTo>
                  <a:pt x="66452" y="66325"/>
                </a:lnTo>
                <a:lnTo>
                  <a:pt x="60205" y="75485"/>
                </a:lnTo>
                <a:lnTo>
                  <a:pt x="57937" y="86613"/>
                </a:lnTo>
                <a:lnTo>
                  <a:pt x="58038" y="87375"/>
                </a:lnTo>
                <a:lnTo>
                  <a:pt x="60166" y="98036"/>
                </a:lnTo>
                <a:lnTo>
                  <a:pt x="66325" y="107283"/>
                </a:lnTo>
                <a:lnTo>
                  <a:pt x="75485" y="113530"/>
                </a:lnTo>
                <a:lnTo>
                  <a:pt x="86741" y="115824"/>
                </a:lnTo>
                <a:lnTo>
                  <a:pt x="115747" y="87375"/>
                </a:lnTo>
                <a:lnTo>
                  <a:pt x="115749" y="86613"/>
                </a:lnTo>
                <a:lnTo>
                  <a:pt x="113623" y="75699"/>
                </a:lnTo>
                <a:lnTo>
                  <a:pt x="107457" y="66452"/>
                </a:lnTo>
                <a:lnTo>
                  <a:pt x="98268" y="60205"/>
                </a:lnTo>
                <a:lnTo>
                  <a:pt x="86994" y="57912"/>
                </a:lnTo>
                <a:close/>
              </a:path>
              <a:path w="3392804" h="184150">
                <a:moveTo>
                  <a:pt x="167928" y="57912"/>
                </a:moveTo>
                <a:lnTo>
                  <a:pt x="86994" y="57912"/>
                </a:lnTo>
                <a:lnTo>
                  <a:pt x="98268" y="60205"/>
                </a:lnTo>
                <a:lnTo>
                  <a:pt x="107457" y="66452"/>
                </a:lnTo>
                <a:lnTo>
                  <a:pt x="113623" y="75699"/>
                </a:lnTo>
                <a:lnTo>
                  <a:pt x="115749" y="86613"/>
                </a:lnTo>
                <a:lnTo>
                  <a:pt x="115747" y="87375"/>
                </a:lnTo>
                <a:lnTo>
                  <a:pt x="113549" y="98250"/>
                </a:lnTo>
                <a:lnTo>
                  <a:pt x="107346" y="107410"/>
                </a:lnTo>
                <a:lnTo>
                  <a:pt x="98143" y="113569"/>
                </a:lnTo>
                <a:lnTo>
                  <a:pt x="86868" y="115824"/>
                </a:lnTo>
                <a:lnTo>
                  <a:pt x="167864" y="115824"/>
                </a:lnTo>
                <a:lnTo>
                  <a:pt x="173684" y="87375"/>
                </a:lnTo>
                <a:lnTo>
                  <a:pt x="173635" y="86613"/>
                </a:lnTo>
                <a:lnTo>
                  <a:pt x="167928" y="57912"/>
                </a:lnTo>
                <a:close/>
              </a:path>
              <a:path w="3392804" h="184150">
                <a:moveTo>
                  <a:pt x="318769" y="58674"/>
                </a:moveTo>
                <a:lnTo>
                  <a:pt x="307474" y="60874"/>
                </a:lnTo>
                <a:lnTo>
                  <a:pt x="298227" y="67040"/>
                </a:lnTo>
                <a:lnTo>
                  <a:pt x="291980" y="76229"/>
                </a:lnTo>
                <a:lnTo>
                  <a:pt x="289687" y="87502"/>
                </a:lnTo>
                <a:lnTo>
                  <a:pt x="291941" y="98780"/>
                </a:lnTo>
                <a:lnTo>
                  <a:pt x="298100" y="107997"/>
                </a:lnTo>
                <a:lnTo>
                  <a:pt x="307260" y="114238"/>
                </a:lnTo>
                <a:lnTo>
                  <a:pt x="318516" y="116586"/>
                </a:lnTo>
                <a:lnTo>
                  <a:pt x="329918" y="114311"/>
                </a:lnTo>
                <a:lnTo>
                  <a:pt x="339121" y="108108"/>
                </a:lnTo>
                <a:lnTo>
                  <a:pt x="345324" y="98905"/>
                </a:lnTo>
                <a:lnTo>
                  <a:pt x="347599" y="87630"/>
                </a:lnTo>
                <a:lnTo>
                  <a:pt x="345398" y="76408"/>
                </a:lnTo>
                <a:lnTo>
                  <a:pt x="339232" y="67198"/>
                </a:lnTo>
                <a:lnTo>
                  <a:pt x="330043" y="60965"/>
                </a:lnTo>
                <a:lnTo>
                  <a:pt x="318769" y="58674"/>
                </a:lnTo>
                <a:close/>
              </a:path>
              <a:path w="3392804" h="184150">
                <a:moveTo>
                  <a:pt x="434720" y="59055"/>
                </a:moveTo>
                <a:lnTo>
                  <a:pt x="423316" y="61255"/>
                </a:lnTo>
                <a:lnTo>
                  <a:pt x="414099" y="67421"/>
                </a:lnTo>
                <a:lnTo>
                  <a:pt x="407858" y="76610"/>
                </a:lnTo>
                <a:lnTo>
                  <a:pt x="405511" y="87883"/>
                </a:lnTo>
                <a:lnTo>
                  <a:pt x="407785" y="99161"/>
                </a:lnTo>
                <a:lnTo>
                  <a:pt x="413988" y="108378"/>
                </a:lnTo>
                <a:lnTo>
                  <a:pt x="423191" y="114619"/>
                </a:lnTo>
                <a:lnTo>
                  <a:pt x="434467" y="116967"/>
                </a:lnTo>
                <a:lnTo>
                  <a:pt x="445744" y="114692"/>
                </a:lnTo>
                <a:lnTo>
                  <a:pt x="454961" y="108489"/>
                </a:lnTo>
                <a:lnTo>
                  <a:pt x="461202" y="99286"/>
                </a:lnTo>
                <a:lnTo>
                  <a:pt x="463550" y="88011"/>
                </a:lnTo>
                <a:lnTo>
                  <a:pt x="461277" y="76735"/>
                </a:lnTo>
                <a:lnTo>
                  <a:pt x="455088" y="67532"/>
                </a:lnTo>
                <a:lnTo>
                  <a:pt x="445922" y="61329"/>
                </a:lnTo>
                <a:lnTo>
                  <a:pt x="434720" y="59055"/>
                </a:lnTo>
                <a:close/>
              </a:path>
              <a:path w="3392804" h="184150">
                <a:moveTo>
                  <a:pt x="550544" y="59308"/>
                </a:moveTo>
                <a:lnTo>
                  <a:pt x="539249" y="61583"/>
                </a:lnTo>
                <a:lnTo>
                  <a:pt x="530002" y="67786"/>
                </a:lnTo>
                <a:lnTo>
                  <a:pt x="523755" y="76989"/>
                </a:lnTo>
                <a:lnTo>
                  <a:pt x="521462" y="88264"/>
                </a:lnTo>
                <a:lnTo>
                  <a:pt x="523662" y="99540"/>
                </a:lnTo>
                <a:lnTo>
                  <a:pt x="529828" y="108743"/>
                </a:lnTo>
                <a:lnTo>
                  <a:pt x="539017" y="114946"/>
                </a:lnTo>
                <a:lnTo>
                  <a:pt x="550291" y="117220"/>
                </a:lnTo>
                <a:lnTo>
                  <a:pt x="561639" y="115020"/>
                </a:lnTo>
                <a:lnTo>
                  <a:pt x="570849" y="108854"/>
                </a:lnTo>
                <a:lnTo>
                  <a:pt x="577082" y="99665"/>
                </a:lnTo>
                <a:lnTo>
                  <a:pt x="579374" y="88392"/>
                </a:lnTo>
                <a:lnTo>
                  <a:pt x="577173" y="77114"/>
                </a:lnTo>
                <a:lnTo>
                  <a:pt x="571007" y="67897"/>
                </a:lnTo>
                <a:lnTo>
                  <a:pt x="561818" y="61656"/>
                </a:lnTo>
                <a:lnTo>
                  <a:pt x="550544" y="59308"/>
                </a:lnTo>
                <a:close/>
              </a:path>
              <a:path w="3392804" h="184150">
                <a:moveTo>
                  <a:pt x="666369" y="59689"/>
                </a:moveTo>
                <a:lnTo>
                  <a:pt x="655091" y="61964"/>
                </a:lnTo>
                <a:lnTo>
                  <a:pt x="645874" y="68167"/>
                </a:lnTo>
                <a:lnTo>
                  <a:pt x="639633" y="77370"/>
                </a:lnTo>
                <a:lnTo>
                  <a:pt x="637285" y="88645"/>
                </a:lnTo>
                <a:lnTo>
                  <a:pt x="639560" y="99921"/>
                </a:lnTo>
                <a:lnTo>
                  <a:pt x="645763" y="109124"/>
                </a:lnTo>
                <a:lnTo>
                  <a:pt x="654966" y="115327"/>
                </a:lnTo>
                <a:lnTo>
                  <a:pt x="666242" y="117601"/>
                </a:lnTo>
                <a:lnTo>
                  <a:pt x="677519" y="115401"/>
                </a:lnTo>
                <a:lnTo>
                  <a:pt x="686736" y="109235"/>
                </a:lnTo>
                <a:lnTo>
                  <a:pt x="692977" y="100046"/>
                </a:lnTo>
                <a:lnTo>
                  <a:pt x="695325" y="88773"/>
                </a:lnTo>
                <a:lnTo>
                  <a:pt x="693050" y="77495"/>
                </a:lnTo>
                <a:lnTo>
                  <a:pt x="686847" y="68278"/>
                </a:lnTo>
                <a:lnTo>
                  <a:pt x="677644" y="62037"/>
                </a:lnTo>
                <a:lnTo>
                  <a:pt x="666369" y="59689"/>
                </a:lnTo>
                <a:close/>
              </a:path>
              <a:path w="3392804" h="184150">
                <a:moveTo>
                  <a:pt x="782319" y="60070"/>
                </a:moveTo>
                <a:lnTo>
                  <a:pt x="770917" y="62343"/>
                </a:lnTo>
                <a:lnTo>
                  <a:pt x="761714" y="68532"/>
                </a:lnTo>
                <a:lnTo>
                  <a:pt x="755511" y="77698"/>
                </a:lnTo>
                <a:lnTo>
                  <a:pt x="753237" y="88900"/>
                </a:lnTo>
                <a:lnTo>
                  <a:pt x="755437" y="100195"/>
                </a:lnTo>
                <a:lnTo>
                  <a:pt x="761603" y="109442"/>
                </a:lnTo>
                <a:lnTo>
                  <a:pt x="770792" y="115689"/>
                </a:lnTo>
                <a:lnTo>
                  <a:pt x="782066" y="117982"/>
                </a:lnTo>
                <a:lnTo>
                  <a:pt x="793361" y="115782"/>
                </a:lnTo>
                <a:lnTo>
                  <a:pt x="802608" y="109616"/>
                </a:lnTo>
                <a:lnTo>
                  <a:pt x="808855" y="100427"/>
                </a:lnTo>
                <a:lnTo>
                  <a:pt x="811148" y="89154"/>
                </a:lnTo>
                <a:lnTo>
                  <a:pt x="808948" y="77876"/>
                </a:lnTo>
                <a:lnTo>
                  <a:pt x="802782" y="68659"/>
                </a:lnTo>
                <a:lnTo>
                  <a:pt x="793593" y="62418"/>
                </a:lnTo>
                <a:lnTo>
                  <a:pt x="782319" y="60070"/>
                </a:lnTo>
                <a:close/>
              </a:path>
              <a:path w="3392804" h="184150">
                <a:moveTo>
                  <a:pt x="898144" y="60451"/>
                </a:moveTo>
                <a:lnTo>
                  <a:pt x="886866" y="62706"/>
                </a:lnTo>
                <a:lnTo>
                  <a:pt x="877649" y="68865"/>
                </a:lnTo>
                <a:lnTo>
                  <a:pt x="871408" y="78025"/>
                </a:lnTo>
                <a:lnTo>
                  <a:pt x="869060" y="89281"/>
                </a:lnTo>
                <a:lnTo>
                  <a:pt x="871333" y="100576"/>
                </a:lnTo>
                <a:lnTo>
                  <a:pt x="877522" y="109823"/>
                </a:lnTo>
                <a:lnTo>
                  <a:pt x="886688" y="116070"/>
                </a:lnTo>
                <a:lnTo>
                  <a:pt x="897890" y="118363"/>
                </a:lnTo>
                <a:lnTo>
                  <a:pt x="909294" y="116109"/>
                </a:lnTo>
                <a:lnTo>
                  <a:pt x="918511" y="109950"/>
                </a:lnTo>
                <a:lnTo>
                  <a:pt x="924752" y="100790"/>
                </a:lnTo>
                <a:lnTo>
                  <a:pt x="927100" y="89535"/>
                </a:lnTo>
                <a:lnTo>
                  <a:pt x="924825" y="78239"/>
                </a:lnTo>
                <a:lnTo>
                  <a:pt x="918622" y="68992"/>
                </a:lnTo>
                <a:lnTo>
                  <a:pt x="909419" y="62745"/>
                </a:lnTo>
                <a:lnTo>
                  <a:pt x="898144" y="60451"/>
                </a:lnTo>
                <a:close/>
              </a:path>
              <a:path w="3392804" h="184150">
                <a:moveTo>
                  <a:pt x="1014094" y="60832"/>
                </a:moveTo>
                <a:lnTo>
                  <a:pt x="1002692" y="63087"/>
                </a:lnTo>
                <a:lnTo>
                  <a:pt x="993489" y="69246"/>
                </a:lnTo>
                <a:lnTo>
                  <a:pt x="987286" y="78406"/>
                </a:lnTo>
                <a:lnTo>
                  <a:pt x="985012" y="89662"/>
                </a:lnTo>
                <a:lnTo>
                  <a:pt x="987212" y="100957"/>
                </a:lnTo>
                <a:lnTo>
                  <a:pt x="993378" y="110204"/>
                </a:lnTo>
                <a:lnTo>
                  <a:pt x="1002567" y="116451"/>
                </a:lnTo>
                <a:lnTo>
                  <a:pt x="1013841" y="118744"/>
                </a:lnTo>
                <a:lnTo>
                  <a:pt x="1025136" y="116490"/>
                </a:lnTo>
                <a:lnTo>
                  <a:pt x="1034383" y="110331"/>
                </a:lnTo>
                <a:lnTo>
                  <a:pt x="1040630" y="101171"/>
                </a:lnTo>
                <a:lnTo>
                  <a:pt x="1042923" y="89916"/>
                </a:lnTo>
                <a:lnTo>
                  <a:pt x="1040669" y="78620"/>
                </a:lnTo>
                <a:lnTo>
                  <a:pt x="1034510" y="69373"/>
                </a:lnTo>
                <a:lnTo>
                  <a:pt x="1025350" y="63126"/>
                </a:lnTo>
                <a:lnTo>
                  <a:pt x="1014094" y="60832"/>
                </a:lnTo>
                <a:close/>
              </a:path>
              <a:path w="3392804" h="184150">
                <a:moveTo>
                  <a:pt x="1129919" y="61213"/>
                </a:moveTo>
                <a:lnTo>
                  <a:pt x="1118623" y="63414"/>
                </a:lnTo>
                <a:lnTo>
                  <a:pt x="1109376" y="69580"/>
                </a:lnTo>
                <a:lnTo>
                  <a:pt x="1103129" y="78769"/>
                </a:lnTo>
                <a:lnTo>
                  <a:pt x="1100835" y="90043"/>
                </a:lnTo>
                <a:lnTo>
                  <a:pt x="1103090" y="101320"/>
                </a:lnTo>
                <a:lnTo>
                  <a:pt x="1109249" y="110537"/>
                </a:lnTo>
                <a:lnTo>
                  <a:pt x="1118409" y="116778"/>
                </a:lnTo>
                <a:lnTo>
                  <a:pt x="1129665" y="119125"/>
                </a:lnTo>
                <a:lnTo>
                  <a:pt x="1141069" y="116853"/>
                </a:lnTo>
                <a:lnTo>
                  <a:pt x="1150286" y="110664"/>
                </a:lnTo>
                <a:lnTo>
                  <a:pt x="1156527" y="101498"/>
                </a:lnTo>
                <a:lnTo>
                  <a:pt x="1158875" y="90297"/>
                </a:lnTo>
                <a:lnTo>
                  <a:pt x="1156600" y="79001"/>
                </a:lnTo>
                <a:lnTo>
                  <a:pt x="1150397" y="69754"/>
                </a:lnTo>
                <a:lnTo>
                  <a:pt x="1141194" y="63507"/>
                </a:lnTo>
                <a:lnTo>
                  <a:pt x="1129919" y="61213"/>
                </a:lnTo>
                <a:close/>
              </a:path>
              <a:path w="3392804" h="184150">
                <a:moveTo>
                  <a:pt x="1245870" y="61594"/>
                </a:moveTo>
                <a:lnTo>
                  <a:pt x="1234467" y="63795"/>
                </a:lnTo>
                <a:lnTo>
                  <a:pt x="1225264" y="69961"/>
                </a:lnTo>
                <a:lnTo>
                  <a:pt x="1219061" y="79150"/>
                </a:lnTo>
                <a:lnTo>
                  <a:pt x="1216787" y="90424"/>
                </a:lnTo>
                <a:lnTo>
                  <a:pt x="1218987" y="101701"/>
                </a:lnTo>
                <a:lnTo>
                  <a:pt x="1225153" y="110918"/>
                </a:lnTo>
                <a:lnTo>
                  <a:pt x="1234342" y="117159"/>
                </a:lnTo>
                <a:lnTo>
                  <a:pt x="1245616" y="119506"/>
                </a:lnTo>
                <a:lnTo>
                  <a:pt x="1256911" y="117232"/>
                </a:lnTo>
                <a:lnTo>
                  <a:pt x="1266158" y="111029"/>
                </a:lnTo>
                <a:lnTo>
                  <a:pt x="1272405" y="101826"/>
                </a:lnTo>
                <a:lnTo>
                  <a:pt x="1274698" y="90550"/>
                </a:lnTo>
                <a:lnTo>
                  <a:pt x="1272444" y="79275"/>
                </a:lnTo>
                <a:lnTo>
                  <a:pt x="1266285" y="70072"/>
                </a:lnTo>
                <a:lnTo>
                  <a:pt x="1257125" y="63869"/>
                </a:lnTo>
                <a:lnTo>
                  <a:pt x="1245870" y="61594"/>
                </a:lnTo>
                <a:close/>
              </a:path>
              <a:path w="3392804" h="184150">
                <a:moveTo>
                  <a:pt x="1361694" y="61975"/>
                </a:moveTo>
                <a:lnTo>
                  <a:pt x="1350398" y="64176"/>
                </a:lnTo>
                <a:lnTo>
                  <a:pt x="1341151" y="70342"/>
                </a:lnTo>
                <a:lnTo>
                  <a:pt x="1334904" y="79531"/>
                </a:lnTo>
                <a:lnTo>
                  <a:pt x="1332610" y="90805"/>
                </a:lnTo>
                <a:lnTo>
                  <a:pt x="1334865" y="102082"/>
                </a:lnTo>
                <a:lnTo>
                  <a:pt x="1341024" y="111299"/>
                </a:lnTo>
                <a:lnTo>
                  <a:pt x="1350184" y="117540"/>
                </a:lnTo>
                <a:lnTo>
                  <a:pt x="1361440" y="119887"/>
                </a:lnTo>
                <a:lnTo>
                  <a:pt x="1372842" y="117613"/>
                </a:lnTo>
                <a:lnTo>
                  <a:pt x="1382045" y="111410"/>
                </a:lnTo>
                <a:lnTo>
                  <a:pt x="1388248" y="102207"/>
                </a:lnTo>
                <a:lnTo>
                  <a:pt x="1390522" y="90931"/>
                </a:lnTo>
                <a:lnTo>
                  <a:pt x="1388322" y="79656"/>
                </a:lnTo>
                <a:lnTo>
                  <a:pt x="1382156" y="70453"/>
                </a:lnTo>
                <a:lnTo>
                  <a:pt x="1372967" y="64250"/>
                </a:lnTo>
                <a:lnTo>
                  <a:pt x="1361694" y="61975"/>
                </a:lnTo>
                <a:close/>
              </a:path>
              <a:path w="3392804" h="184150">
                <a:moveTo>
                  <a:pt x="1477645" y="62230"/>
                </a:moveTo>
                <a:lnTo>
                  <a:pt x="1466240" y="64504"/>
                </a:lnTo>
                <a:lnTo>
                  <a:pt x="1457023" y="70707"/>
                </a:lnTo>
                <a:lnTo>
                  <a:pt x="1450782" y="79910"/>
                </a:lnTo>
                <a:lnTo>
                  <a:pt x="1448434" y="91186"/>
                </a:lnTo>
                <a:lnTo>
                  <a:pt x="1450709" y="102461"/>
                </a:lnTo>
                <a:lnTo>
                  <a:pt x="1456912" y="111664"/>
                </a:lnTo>
                <a:lnTo>
                  <a:pt x="1466115" y="117867"/>
                </a:lnTo>
                <a:lnTo>
                  <a:pt x="1477391" y="120142"/>
                </a:lnTo>
                <a:lnTo>
                  <a:pt x="1488668" y="117941"/>
                </a:lnTo>
                <a:lnTo>
                  <a:pt x="1497885" y="111775"/>
                </a:lnTo>
                <a:lnTo>
                  <a:pt x="1504126" y="102586"/>
                </a:lnTo>
                <a:lnTo>
                  <a:pt x="1506473" y="91312"/>
                </a:lnTo>
                <a:lnTo>
                  <a:pt x="1504201" y="80035"/>
                </a:lnTo>
                <a:lnTo>
                  <a:pt x="1498012" y="70818"/>
                </a:lnTo>
                <a:lnTo>
                  <a:pt x="1488846" y="64577"/>
                </a:lnTo>
                <a:lnTo>
                  <a:pt x="1477645" y="62230"/>
                </a:lnTo>
                <a:close/>
              </a:path>
              <a:path w="3392804" h="184150">
                <a:moveTo>
                  <a:pt x="1593469" y="62611"/>
                </a:moveTo>
                <a:lnTo>
                  <a:pt x="1582173" y="64885"/>
                </a:lnTo>
                <a:lnTo>
                  <a:pt x="1572926" y="71088"/>
                </a:lnTo>
                <a:lnTo>
                  <a:pt x="1566679" y="80291"/>
                </a:lnTo>
                <a:lnTo>
                  <a:pt x="1564385" y="91567"/>
                </a:lnTo>
                <a:lnTo>
                  <a:pt x="1566586" y="102842"/>
                </a:lnTo>
                <a:lnTo>
                  <a:pt x="1572752" y="112045"/>
                </a:lnTo>
                <a:lnTo>
                  <a:pt x="1581941" y="118248"/>
                </a:lnTo>
                <a:lnTo>
                  <a:pt x="1593215" y="120523"/>
                </a:lnTo>
                <a:lnTo>
                  <a:pt x="1604617" y="118322"/>
                </a:lnTo>
                <a:lnTo>
                  <a:pt x="1613820" y="112156"/>
                </a:lnTo>
                <a:lnTo>
                  <a:pt x="1620023" y="102967"/>
                </a:lnTo>
                <a:lnTo>
                  <a:pt x="1622297" y="91693"/>
                </a:lnTo>
                <a:lnTo>
                  <a:pt x="1620097" y="80416"/>
                </a:lnTo>
                <a:lnTo>
                  <a:pt x="1613931" y="71199"/>
                </a:lnTo>
                <a:lnTo>
                  <a:pt x="1604742" y="64958"/>
                </a:lnTo>
                <a:lnTo>
                  <a:pt x="1593469" y="62611"/>
                </a:lnTo>
                <a:close/>
              </a:path>
              <a:path w="3392804" h="184150">
                <a:moveTo>
                  <a:pt x="1709293" y="62992"/>
                </a:moveTo>
                <a:lnTo>
                  <a:pt x="1698015" y="65264"/>
                </a:lnTo>
                <a:lnTo>
                  <a:pt x="1688798" y="71453"/>
                </a:lnTo>
                <a:lnTo>
                  <a:pt x="1682557" y="80619"/>
                </a:lnTo>
                <a:lnTo>
                  <a:pt x="1680209" y="91820"/>
                </a:lnTo>
                <a:lnTo>
                  <a:pt x="1682484" y="103116"/>
                </a:lnTo>
                <a:lnTo>
                  <a:pt x="1688687" y="112363"/>
                </a:lnTo>
                <a:lnTo>
                  <a:pt x="1697890" y="118610"/>
                </a:lnTo>
                <a:lnTo>
                  <a:pt x="1709166" y="120904"/>
                </a:lnTo>
                <a:lnTo>
                  <a:pt x="1720443" y="118703"/>
                </a:lnTo>
                <a:lnTo>
                  <a:pt x="1729660" y="112537"/>
                </a:lnTo>
                <a:lnTo>
                  <a:pt x="1735901" y="103348"/>
                </a:lnTo>
                <a:lnTo>
                  <a:pt x="1738248" y="92075"/>
                </a:lnTo>
                <a:lnTo>
                  <a:pt x="1735974" y="80797"/>
                </a:lnTo>
                <a:lnTo>
                  <a:pt x="1729771" y="71580"/>
                </a:lnTo>
                <a:lnTo>
                  <a:pt x="1720568" y="65339"/>
                </a:lnTo>
                <a:lnTo>
                  <a:pt x="1709293" y="62992"/>
                </a:lnTo>
                <a:close/>
              </a:path>
              <a:path w="3392804" h="184150">
                <a:moveTo>
                  <a:pt x="1825244" y="63373"/>
                </a:moveTo>
                <a:lnTo>
                  <a:pt x="1813895" y="65627"/>
                </a:lnTo>
                <a:lnTo>
                  <a:pt x="1804685" y="71786"/>
                </a:lnTo>
                <a:lnTo>
                  <a:pt x="1798452" y="80946"/>
                </a:lnTo>
                <a:lnTo>
                  <a:pt x="1796160" y="92201"/>
                </a:lnTo>
                <a:lnTo>
                  <a:pt x="1798361" y="103497"/>
                </a:lnTo>
                <a:lnTo>
                  <a:pt x="1804527" y="112744"/>
                </a:lnTo>
                <a:lnTo>
                  <a:pt x="1813716" y="118991"/>
                </a:lnTo>
                <a:lnTo>
                  <a:pt x="1824990" y="121285"/>
                </a:lnTo>
                <a:lnTo>
                  <a:pt x="1836285" y="119030"/>
                </a:lnTo>
                <a:lnTo>
                  <a:pt x="1845532" y="112871"/>
                </a:lnTo>
                <a:lnTo>
                  <a:pt x="1851779" y="103711"/>
                </a:lnTo>
                <a:lnTo>
                  <a:pt x="1854072" y="92456"/>
                </a:lnTo>
                <a:lnTo>
                  <a:pt x="1851872" y="81160"/>
                </a:lnTo>
                <a:lnTo>
                  <a:pt x="1845706" y="71913"/>
                </a:lnTo>
                <a:lnTo>
                  <a:pt x="1836517" y="65666"/>
                </a:lnTo>
                <a:lnTo>
                  <a:pt x="1825244" y="63373"/>
                </a:lnTo>
                <a:close/>
              </a:path>
              <a:path w="3392804" h="184150">
                <a:moveTo>
                  <a:pt x="1941068" y="63754"/>
                </a:moveTo>
                <a:lnTo>
                  <a:pt x="1929790" y="66008"/>
                </a:lnTo>
                <a:lnTo>
                  <a:pt x="1920573" y="72167"/>
                </a:lnTo>
                <a:lnTo>
                  <a:pt x="1914332" y="81327"/>
                </a:lnTo>
                <a:lnTo>
                  <a:pt x="1911984" y="92582"/>
                </a:lnTo>
                <a:lnTo>
                  <a:pt x="1914257" y="103878"/>
                </a:lnTo>
                <a:lnTo>
                  <a:pt x="1920446" y="113125"/>
                </a:lnTo>
                <a:lnTo>
                  <a:pt x="1929612" y="119372"/>
                </a:lnTo>
                <a:lnTo>
                  <a:pt x="1940814" y="121666"/>
                </a:lnTo>
                <a:lnTo>
                  <a:pt x="1952218" y="119411"/>
                </a:lnTo>
                <a:lnTo>
                  <a:pt x="1961435" y="113252"/>
                </a:lnTo>
                <a:lnTo>
                  <a:pt x="1967676" y="104092"/>
                </a:lnTo>
                <a:lnTo>
                  <a:pt x="1970023" y="92837"/>
                </a:lnTo>
                <a:lnTo>
                  <a:pt x="1967749" y="81541"/>
                </a:lnTo>
                <a:lnTo>
                  <a:pt x="1961546" y="72294"/>
                </a:lnTo>
                <a:lnTo>
                  <a:pt x="1952343" y="66047"/>
                </a:lnTo>
                <a:lnTo>
                  <a:pt x="1941068" y="63754"/>
                </a:lnTo>
                <a:close/>
              </a:path>
              <a:path w="3392804" h="184150">
                <a:moveTo>
                  <a:pt x="2057019" y="64135"/>
                </a:moveTo>
                <a:lnTo>
                  <a:pt x="2045616" y="66335"/>
                </a:lnTo>
                <a:lnTo>
                  <a:pt x="2036413" y="72501"/>
                </a:lnTo>
                <a:lnTo>
                  <a:pt x="2030210" y="81690"/>
                </a:lnTo>
                <a:lnTo>
                  <a:pt x="2027935" y="92963"/>
                </a:lnTo>
                <a:lnTo>
                  <a:pt x="2030136" y="104241"/>
                </a:lnTo>
                <a:lnTo>
                  <a:pt x="2036302" y="113458"/>
                </a:lnTo>
                <a:lnTo>
                  <a:pt x="2045491" y="119699"/>
                </a:lnTo>
                <a:lnTo>
                  <a:pt x="2056765" y="122047"/>
                </a:lnTo>
                <a:lnTo>
                  <a:pt x="2068060" y="119774"/>
                </a:lnTo>
                <a:lnTo>
                  <a:pt x="2077307" y="113585"/>
                </a:lnTo>
                <a:lnTo>
                  <a:pt x="2083554" y="104419"/>
                </a:lnTo>
                <a:lnTo>
                  <a:pt x="2085847" y="93218"/>
                </a:lnTo>
                <a:lnTo>
                  <a:pt x="2083647" y="81922"/>
                </a:lnTo>
                <a:lnTo>
                  <a:pt x="2077481" y="72675"/>
                </a:lnTo>
                <a:lnTo>
                  <a:pt x="2068292" y="66428"/>
                </a:lnTo>
                <a:lnTo>
                  <a:pt x="2057019" y="64135"/>
                </a:lnTo>
                <a:close/>
              </a:path>
              <a:path w="3392804" h="184150">
                <a:moveTo>
                  <a:pt x="2172843" y="64516"/>
                </a:moveTo>
                <a:lnTo>
                  <a:pt x="2161565" y="66716"/>
                </a:lnTo>
                <a:lnTo>
                  <a:pt x="2152348" y="72882"/>
                </a:lnTo>
                <a:lnTo>
                  <a:pt x="2146107" y="82071"/>
                </a:lnTo>
                <a:lnTo>
                  <a:pt x="2143760" y="93344"/>
                </a:lnTo>
                <a:lnTo>
                  <a:pt x="2146014" y="104622"/>
                </a:lnTo>
                <a:lnTo>
                  <a:pt x="2152173" y="113839"/>
                </a:lnTo>
                <a:lnTo>
                  <a:pt x="2161333" y="120080"/>
                </a:lnTo>
                <a:lnTo>
                  <a:pt x="2172589" y="122427"/>
                </a:lnTo>
                <a:lnTo>
                  <a:pt x="2183993" y="120153"/>
                </a:lnTo>
                <a:lnTo>
                  <a:pt x="2193210" y="113950"/>
                </a:lnTo>
                <a:lnTo>
                  <a:pt x="2199451" y="104747"/>
                </a:lnTo>
                <a:lnTo>
                  <a:pt x="2201798" y="93472"/>
                </a:lnTo>
                <a:lnTo>
                  <a:pt x="2199524" y="82196"/>
                </a:lnTo>
                <a:lnTo>
                  <a:pt x="2193321" y="72993"/>
                </a:lnTo>
                <a:lnTo>
                  <a:pt x="2184118" y="66790"/>
                </a:lnTo>
                <a:lnTo>
                  <a:pt x="2172843" y="64516"/>
                </a:lnTo>
                <a:close/>
              </a:path>
              <a:path w="3392804" h="184150">
                <a:moveTo>
                  <a:pt x="2288794" y="64897"/>
                </a:moveTo>
                <a:lnTo>
                  <a:pt x="2277391" y="67097"/>
                </a:lnTo>
                <a:lnTo>
                  <a:pt x="2268188" y="73263"/>
                </a:lnTo>
                <a:lnTo>
                  <a:pt x="2261985" y="82452"/>
                </a:lnTo>
                <a:lnTo>
                  <a:pt x="2259710" y="93725"/>
                </a:lnTo>
                <a:lnTo>
                  <a:pt x="2261911" y="105003"/>
                </a:lnTo>
                <a:lnTo>
                  <a:pt x="2268077" y="114220"/>
                </a:lnTo>
                <a:lnTo>
                  <a:pt x="2277266" y="120461"/>
                </a:lnTo>
                <a:lnTo>
                  <a:pt x="2288540" y="122808"/>
                </a:lnTo>
                <a:lnTo>
                  <a:pt x="2299835" y="120534"/>
                </a:lnTo>
                <a:lnTo>
                  <a:pt x="2309082" y="114331"/>
                </a:lnTo>
                <a:lnTo>
                  <a:pt x="2315329" y="105128"/>
                </a:lnTo>
                <a:lnTo>
                  <a:pt x="2317622" y="93852"/>
                </a:lnTo>
                <a:lnTo>
                  <a:pt x="2315368" y="82577"/>
                </a:lnTo>
                <a:lnTo>
                  <a:pt x="2309209" y="73374"/>
                </a:lnTo>
                <a:lnTo>
                  <a:pt x="2300049" y="67171"/>
                </a:lnTo>
                <a:lnTo>
                  <a:pt x="2288794" y="64897"/>
                </a:lnTo>
                <a:close/>
              </a:path>
              <a:path w="3392804" h="184150">
                <a:moveTo>
                  <a:pt x="2404618" y="65150"/>
                </a:moveTo>
                <a:lnTo>
                  <a:pt x="2393322" y="67425"/>
                </a:lnTo>
                <a:lnTo>
                  <a:pt x="2384075" y="73628"/>
                </a:lnTo>
                <a:lnTo>
                  <a:pt x="2377828" y="82831"/>
                </a:lnTo>
                <a:lnTo>
                  <a:pt x="2375535" y="94106"/>
                </a:lnTo>
                <a:lnTo>
                  <a:pt x="2377789" y="105382"/>
                </a:lnTo>
                <a:lnTo>
                  <a:pt x="2383948" y="114585"/>
                </a:lnTo>
                <a:lnTo>
                  <a:pt x="2393108" y="120788"/>
                </a:lnTo>
                <a:lnTo>
                  <a:pt x="2404364" y="123062"/>
                </a:lnTo>
                <a:lnTo>
                  <a:pt x="2415766" y="120862"/>
                </a:lnTo>
                <a:lnTo>
                  <a:pt x="2424969" y="114696"/>
                </a:lnTo>
                <a:lnTo>
                  <a:pt x="2431172" y="105507"/>
                </a:lnTo>
                <a:lnTo>
                  <a:pt x="2433447" y="94233"/>
                </a:lnTo>
                <a:lnTo>
                  <a:pt x="2431246" y="82956"/>
                </a:lnTo>
                <a:lnTo>
                  <a:pt x="2425080" y="73739"/>
                </a:lnTo>
                <a:lnTo>
                  <a:pt x="2415891" y="67498"/>
                </a:lnTo>
                <a:lnTo>
                  <a:pt x="2404618" y="65150"/>
                </a:lnTo>
                <a:close/>
              </a:path>
              <a:path w="3392804" h="184150">
                <a:moveTo>
                  <a:pt x="2520569" y="65531"/>
                </a:moveTo>
                <a:lnTo>
                  <a:pt x="2509164" y="67806"/>
                </a:lnTo>
                <a:lnTo>
                  <a:pt x="2499947" y="74009"/>
                </a:lnTo>
                <a:lnTo>
                  <a:pt x="2493706" y="83212"/>
                </a:lnTo>
                <a:lnTo>
                  <a:pt x="2491359" y="94487"/>
                </a:lnTo>
                <a:lnTo>
                  <a:pt x="2493633" y="105709"/>
                </a:lnTo>
                <a:lnTo>
                  <a:pt x="2499836" y="114919"/>
                </a:lnTo>
                <a:lnTo>
                  <a:pt x="2509039" y="121152"/>
                </a:lnTo>
                <a:lnTo>
                  <a:pt x="2520315" y="123443"/>
                </a:lnTo>
                <a:lnTo>
                  <a:pt x="2531610" y="121243"/>
                </a:lnTo>
                <a:lnTo>
                  <a:pt x="2540857" y="115077"/>
                </a:lnTo>
                <a:lnTo>
                  <a:pt x="2547104" y="105888"/>
                </a:lnTo>
                <a:lnTo>
                  <a:pt x="2549397" y="94614"/>
                </a:lnTo>
                <a:lnTo>
                  <a:pt x="2547143" y="83337"/>
                </a:lnTo>
                <a:lnTo>
                  <a:pt x="2540984" y="74120"/>
                </a:lnTo>
                <a:lnTo>
                  <a:pt x="2531824" y="67879"/>
                </a:lnTo>
                <a:lnTo>
                  <a:pt x="2520569" y="65531"/>
                </a:lnTo>
                <a:close/>
              </a:path>
              <a:path w="3392804" h="184150">
                <a:moveTo>
                  <a:pt x="2636393" y="65912"/>
                </a:moveTo>
                <a:lnTo>
                  <a:pt x="2625097" y="68167"/>
                </a:lnTo>
                <a:lnTo>
                  <a:pt x="2615850" y="74326"/>
                </a:lnTo>
                <a:lnTo>
                  <a:pt x="2609603" y="83486"/>
                </a:lnTo>
                <a:lnTo>
                  <a:pt x="2607310" y="94742"/>
                </a:lnTo>
                <a:lnTo>
                  <a:pt x="2609564" y="106037"/>
                </a:lnTo>
                <a:lnTo>
                  <a:pt x="2615723" y="115284"/>
                </a:lnTo>
                <a:lnTo>
                  <a:pt x="2624883" y="121531"/>
                </a:lnTo>
                <a:lnTo>
                  <a:pt x="2636139" y="123825"/>
                </a:lnTo>
                <a:lnTo>
                  <a:pt x="2647541" y="121624"/>
                </a:lnTo>
                <a:lnTo>
                  <a:pt x="2656744" y="115458"/>
                </a:lnTo>
                <a:lnTo>
                  <a:pt x="2662947" y="106269"/>
                </a:lnTo>
                <a:lnTo>
                  <a:pt x="2665222" y="94995"/>
                </a:lnTo>
                <a:lnTo>
                  <a:pt x="2663021" y="83718"/>
                </a:lnTo>
                <a:lnTo>
                  <a:pt x="2656855" y="74501"/>
                </a:lnTo>
                <a:lnTo>
                  <a:pt x="2647666" y="68260"/>
                </a:lnTo>
                <a:lnTo>
                  <a:pt x="2636393" y="65912"/>
                </a:lnTo>
                <a:close/>
              </a:path>
              <a:path w="3392804" h="184150">
                <a:moveTo>
                  <a:pt x="2752344" y="66293"/>
                </a:moveTo>
                <a:lnTo>
                  <a:pt x="2740939" y="68548"/>
                </a:lnTo>
                <a:lnTo>
                  <a:pt x="2731722" y="74707"/>
                </a:lnTo>
                <a:lnTo>
                  <a:pt x="2725481" y="83867"/>
                </a:lnTo>
                <a:lnTo>
                  <a:pt x="2723134" y="95123"/>
                </a:lnTo>
                <a:lnTo>
                  <a:pt x="2725408" y="106418"/>
                </a:lnTo>
                <a:lnTo>
                  <a:pt x="2731611" y="115665"/>
                </a:lnTo>
                <a:lnTo>
                  <a:pt x="2740814" y="121912"/>
                </a:lnTo>
                <a:lnTo>
                  <a:pt x="2752090" y="124206"/>
                </a:lnTo>
                <a:lnTo>
                  <a:pt x="2763367" y="121951"/>
                </a:lnTo>
                <a:lnTo>
                  <a:pt x="2772584" y="115792"/>
                </a:lnTo>
                <a:lnTo>
                  <a:pt x="2778825" y="106632"/>
                </a:lnTo>
                <a:lnTo>
                  <a:pt x="2781172" y="95376"/>
                </a:lnTo>
                <a:lnTo>
                  <a:pt x="2778900" y="84081"/>
                </a:lnTo>
                <a:lnTo>
                  <a:pt x="2772711" y="74834"/>
                </a:lnTo>
                <a:lnTo>
                  <a:pt x="2763545" y="68587"/>
                </a:lnTo>
                <a:lnTo>
                  <a:pt x="2752344" y="66293"/>
                </a:lnTo>
                <a:close/>
              </a:path>
              <a:path w="3392804" h="184150">
                <a:moveTo>
                  <a:pt x="2868168" y="66675"/>
                </a:moveTo>
                <a:lnTo>
                  <a:pt x="2856872" y="68875"/>
                </a:lnTo>
                <a:lnTo>
                  <a:pt x="2847625" y="75041"/>
                </a:lnTo>
                <a:lnTo>
                  <a:pt x="2841378" y="84230"/>
                </a:lnTo>
                <a:lnTo>
                  <a:pt x="2839085" y="95504"/>
                </a:lnTo>
                <a:lnTo>
                  <a:pt x="2841285" y="106781"/>
                </a:lnTo>
                <a:lnTo>
                  <a:pt x="2847451" y="115998"/>
                </a:lnTo>
                <a:lnTo>
                  <a:pt x="2856640" y="122239"/>
                </a:lnTo>
                <a:lnTo>
                  <a:pt x="2867914" y="124587"/>
                </a:lnTo>
                <a:lnTo>
                  <a:pt x="2879262" y="122332"/>
                </a:lnTo>
                <a:lnTo>
                  <a:pt x="2888472" y="116173"/>
                </a:lnTo>
                <a:lnTo>
                  <a:pt x="2894705" y="107013"/>
                </a:lnTo>
                <a:lnTo>
                  <a:pt x="2896997" y="95757"/>
                </a:lnTo>
                <a:lnTo>
                  <a:pt x="2894796" y="84462"/>
                </a:lnTo>
                <a:lnTo>
                  <a:pt x="2888630" y="75215"/>
                </a:lnTo>
                <a:lnTo>
                  <a:pt x="2879441" y="68968"/>
                </a:lnTo>
                <a:lnTo>
                  <a:pt x="2868168" y="66675"/>
                </a:lnTo>
                <a:close/>
              </a:path>
              <a:path w="3392804" h="184150">
                <a:moveTo>
                  <a:pt x="2983992" y="67056"/>
                </a:moveTo>
                <a:lnTo>
                  <a:pt x="2972714" y="69256"/>
                </a:lnTo>
                <a:lnTo>
                  <a:pt x="2963497" y="75422"/>
                </a:lnTo>
                <a:lnTo>
                  <a:pt x="2957256" y="84611"/>
                </a:lnTo>
                <a:lnTo>
                  <a:pt x="2954909" y="95885"/>
                </a:lnTo>
                <a:lnTo>
                  <a:pt x="2957183" y="107162"/>
                </a:lnTo>
                <a:lnTo>
                  <a:pt x="2963386" y="116379"/>
                </a:lnTo>
                <a:lnTo>
                  <a:pt x="2972589" y="122620"/>
                </a:lnTo>
                <a:lnTo>
                  <a:pt x="2983865" y="124968"/>
                </a:lnTo>
                <a:lnTo>
                  <a:pt x="2995142" y="122693"/>
                </a:lnTo>
                <a:lnTo>
                  <a:pt x="3004359" y="116490"/>
                </a:lnTo>
                <a:lnTo>
                  <a:pt x="3010600" y="107287"/>
                </a:lnTo>
                <a:lnTo>
                  <a:pt x="3012947" y="96012"/>
                </a:lnTo>
                <a:lnTo>
                  <a:pt x="3010673" y="84790"/>
                </a:lnTo>
                <a:lnTo>
                  <a:pt x="3004470" y="75580"/>
                </a:lnTo>
                <a:lnTo>
                  <a:pt x="2995267" y="69347"/>
                </a:lnTo>
                <a:lnTo>
                  <a:pt x="2983992" y="67056"/>
                </a:lnTo>
                <a:close/>
              </a:path>
              <a:path w="3392804" h="184150">
                <a:moveTo>
                  <a:pt x="3099943" y="67437"/>
                </a:moveTo>
                <a:lnTo>
                  <a:pt x="3088594" y="69637"/>
                </a:lnTo>
                <a:lnTo>
                  <a:pt x="3079384" y="75803"/>
                </a:lnTo>
                <a:lnTo>
                  <a:pt x="3073151" y="84992"/>
                </a:lnTo>
                <a:lnTo>
                  <a:pt x="3070860" y="96266"/>
                </a:lnTo>
                <a:lnTo>
                  <a:pt x="3073060" y="107543"/>
                </a:lnTo>
                <a:lnTo>
                  <a:pt x="3079226" y="116760"/>
                </a:lnTo>
                <a:lnTo>
                  <a:pt x="3088415" y="123001"/>
                </a:lnTo>
                <a:lnTo>
                  <a:pt x="3099689" y="125349"/>
                </a:lnTo>
                <a:lnTo>
                  <a:pt x="3110984" y="123074"/>
                </a:lnTo>
                <a:lnTo>
                  <a:pt x="3120231" y="116871"/>
                </a:lnTo>
                <a:lnTo>
                  <a:pt x="3126478" y="107668"/>
                </a:lnTo>
                <a:lnTo>
                  <a:pt x="3128772" y="96393"/>
                </a:lnTo>
                <a:lnTo>
                  <a:pt x="3126571" y="85117"/>
                </a:lnTo>
                <a:lnTo>
                  <a:pt x="3120405" y="75914"/>
                </a:lnTo>
                <a:lnTo>
                  <a:pt x="3111216" y="69711"/>
                </a:lnTo>
                <a:lnTo>
                  <a:pt x="3099943" y="67437"/>
                </a:lnTo>
                <a:close/>
              </a:path>
              <a:path w="3392804" h="184150">
                <a:moveTo>
                  <a:pt x="3218815" y="9906"/>
                </a:moveTo>
                <a:lnTo>
                  <a:pt x="3218644" y="68290"/>
                </a:lnTo>
                <a:lnTo>
                  <a:pt x="3227042" y="70038"/>
                </a:lnTo>
                <a:lnTo>
                  <a:pt x="3236245" y="76279"/>
                </a:lnTo>
                <a:lnTo>
                  <a:pt x="3242448" y="85496"/>
                </a:lnTo>
                <a:lnTo>
                  <a:pt x="3244697" y="96647"/>
                </a:lnTo>
                <a:lnTo>
                  <a:pt x="3244617" y="97281"/>
                </a:lnTo>
                <a:lnTo>
                  <a:pt x="3242375" y="108047"/>
                </a:lnTo>
                <a:lnTo>
                  <a:pt x="3236134" y="117236"/>
                </a:lnTo>
                <a:lnTo>
                  <a:pt x="3226917" y="123402"/>
                </a:lnTo>
                <a:lnTo>
                  <a:pt x="3218478" y="125049"/>
                </a:lnTo>
                <a:lnTo>
                  <a:pt x="3218307" y="183642"/>
                </a:lnTo>
                <a:lnTo>
                  <a:pt x="3392297" y="97281"/>
                </a:lnTo>
                <a:lnTo>
                  <a:pt x="3218815" y="9906"/>
                </a:lnTo>
                <a:close/>
              </a:path>
              <a:path w="3392804" h="184150">
                <a:moveTo>
                  <a:pt x="3215767" y="67691"/>
                </a:moveTo>
                <a:lnTo>
                  <a:pt x="3204489" y="69965"/>
                </a:lnTo>
                <a:lnTo>
                  <a:pt x="3195272" y="76168"/>
                </a:lnTo>
                <a:lnTo>
                  <a:pt x="3189031" y="85371"/>
                </a:lnTo>
                <a:lnTo>
                  <a:pt x="3186684" y="96647"/>
                </a:lnTo>
                <a:lnTo>
                  <a:pt x="3188956" y="107922"/>
                </a:lnTo>
                <a:lnTo>
                  <a:pt x="3195145" y="117125"/>
                </a:lnTo>
                <a:lnTo>
                  <a:pt x="3204311" y="123328"/>
                </a:lnTo>
                <a:lnTo>
                  <a:pt x="3215513" y="125602"/>
                </a:lnTo>
                <a:lnTo>
                  <a:pt x="3218478" y="125049"/>
                </a:lnTo>
                <a:lnTo>
                  <a:pt x="3218644" y="68290"/>
                </a:lnTo>
                <a:lnTo>
                  <a:pt x="3215767" y="67691"/>
                </a:lnTo>
                <a:close/>
              </a:path>
              <a:path w="3392804" h="184150">
                <a:moveTo>
                  <a:pt x="3218644" y="68290"/>
                </a:moveTo>
                <a:lnTo>
                  <a:pt x="3218478" y="125049"/>
                </a:lnTo>
                <a:lnTo>
                  <a:pt x="3226917" y="123402"/>
                </a:lnTo>
                <a:lnTo>
                  <a:pt x="3236134" y="117236"/>
                </a:lnTo>
                <a:lnTo>
                  <a:pt x="3242375" y="108047"/>
                </a:lnTo>
                <a:lnTo>
                  <a:pt x="3244617" y="97281"/>
                </a:lnTo>
                <a:lnTo>
                  <a:pt x="3244697" y="96647"/>
                </a:lnTo>
                <a:lnTo>
                  <a:pt x="3242448" y="85496"/>
                </a:lnTo>
                <a:lnTo>
                  <a:pt x="3236245" y="76279"/>
                </a:lnTo>
                <a:lnTo>
                  <a:pt x="3227042" y="70038"/>
                </a:lnTo>
                <a:lnTo>
                  <a:pt x="3218644" y="6829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07608" y="5014721"/>
            <a:ext cx="3519804" cy="189230"/>
          </a:xfrm>
          <a:custGeom>
            <a:avLst/>
            <a:gdLst/>
            <a:ahLst/>
            <a:cxnLst/>
            <a:rect l="l" t="t" r="r" b="b"/>
            <a:pathLst>
              <a:path w="3519804" h="189229">
                <a:moveTo>
                  <a:pt x="86487" y="15239"/>
                </a:moveTo>
                <a:lnTo>
                  <a:pt x="52685" y="22175"/>
                </a:lnTo>
                <a:lnTo>
                  <a:pt x="25146" y="40909"/>
                </a:lnTo>
                <a:lnTo>
                  <a:pt x="6655" y="68621"/>
                </a:lnTo>
                <a:lnTo>
                  <a:pt x="0" y="102488"/>
                </a:lnTo>
                <a:lnTo>
                  <a:pt x="6988" y="136272"/>
                </a:lnTo>
                <a:lnTo>
                  <a:pt x="25717" y="163782"/>
                </a:lnTo>
                <a:lnTo>
                  <a:pt x="53399" y="182266"/>
                </a:lnTo>
                <a:lnTo>
                  <a:pt x="87249" y="188975"/>
                </a:lnTo>
                <a:lnTo>
                  <a:pt x="121050" y="181967"/>
                </a:lnTo>
                <a:lnTo>
                  <a:pt x="148589" y="163194"/>
                </a:lnTo>
                <a:lnTo>
                  <a:pt x="167080" y="135469"/>
                </a:lnTo>
                <a:lnTo>
                  <a:pt x="167946" y="131063"/>
                </a:lnTo>
                <a:lnTo>
                  <a:pt x="86994" y="131063"/>
                </a:lnTo>
                <a:lnTo>
                  <a:pt x="75717" y="128809"/>
                </a:lnTo>
                <a:lnTo>
                  <a:pt x="66500" y="122650"/>
                </a:lnTo>
                <a:lnTo>
                  <a:pt x="60259" y="113490"/>
                </a:lnTo>
                <a:lnTo>
                  <a:pt x="57964" y="102488"/>
                </a:lnTo>
                <a:lnTo>
                  <a:pt x="58085" y="101345"/>
                </a:lnTo>
                <a:lnTo>
                  <a:pt x="60112" y="90939"/>
                </a:lnTo>
                <a:lnTo>
                  <a:pt x="66278" y="81692"/>
                </a:lnTo>
                <a:lnTo>
                  <a:pt x="75467" y="75445"/>
                </a:lnTo>
                <a:lnTo>
                  <a:pt x="86740" y="73151"/>
                </a:lnTo>
                <a:lnTo>
                  <a:pt x="167841" y="73151"/>
                </a:lnTo>
                <a:lnTo>
                  <a:pt x="166747" y="67871"/>
                </a:lnTo>
                <a:lnTo>
                  <a:pt x="148018" y="40370"/>
                </a:lnTo>
                <a:lnTo>
                  <a:pt x="120336" y="21893"/>
                </a:lnTo>
                <a:lnTo>
                  <a:pt x="86487" y="15239"/>
                </a:lnTo>
                <a:close/>
              </a:path>
              <a:path w="3519804" h="189229">
                <a:moveTo>
                  <a:pt x="86740" y="73151"/>
                </a:moveTo>
                <a:lnTo>
                  <a:pt x="58085" y="101345"/>
                </a:lnTo>
                <a:lnTo>
                  <a:pt x="57964" y="102488"/>
                </a:lnTo>
                <a:lnTo>
                  <a:pt x="60259" y="113490"/>
                </a:lnTo>
                <a:lnTo>
                  <a:pt x="66500" y="122650"/>
                </a:lnTo>
                <a:lnTo>
                  <a:pt x="75717" y="128809"/>
                </a:lnTo>
                <a:lnTo>
                  <a:pt x="86994" y="131063"/>
                </a:lnTo>
                <a:lnTo>
                  <a:pt x="98268" y="128716"/>
                </a:lnTo>
                <a:lnTo>
                  <a:pt x="107457" y="122475"/>
                </a:lnTo>
                <a:lnTo>
                  <a:pt x="113623" y="113258"/>
                </a:lnTo>
                <a:lnTo>
                  <a:pt x="115724" y="102488"/>
                </a:lnTo>
                <a:lnTo>
                  <a:pt x="115694" y="101345"/>
                </a:lnTo>
                <a:lnTo>
                  <a:pt x="113530" y="90707"/>
                </a:lnTo>
                <a:lnTo>
                  <a:pt x="107283" y="81518"/>
                </a:lnTo>
                <a:lnTo>
                  <a:pt x="98036" y="75352"/>
                </a:lnTo>
                <a:lnTo>
                  <a:pt x="86740" y="73151"/>
                </a:lnTo>
                <a:close/>
              </a:path>
              <a:path w="3519804" h="189229">
                <a:moveTo>
                  <a:pt x="167841" y="73151"/>
                </a:moveTo>
                <a:lnTo>
                  <a:pt x="86740" y="73151"/>
                </a:lnTo>
                <a:lnTo>
                  <a:pt x="98036" y="75352"/>
                </a:lnTo>
                <a:lnTo>
                  <a:pt x="107283" y="81518"/>
                </a:lnTo>
                <a:lnTo>
                  <a:pt x="113530" y="90707"/>
                </a:lnTo>
                <a:lnTo>
                  <a:pt x="115694" y="101345"/>
                </a:lnTo>
                <a:lnTo>
                  <a:pt x="115724" y="102488"/>
                </a:lnTo>
                <a:lnTo>
                  <a:pt x="113623" y="113258"/>
                </a:lnTo>
                <a:lnTo>
                  <a:pt x="107457" y="122475"/>
                </a:lnTo>
                <a:lnTo>
                  <a:pt x="98268" y="128716"/>
                </a:lnTo>
                <a:lnTo>
                  <a:pt x="86994" y="131063"/>
                </a:lnTo>
                <a:lnTo>
                  <a:pt x="167946" y="131063"/>
                </a:lnTo>
                <a:lnTo>
                  <a:pt x="173661" y="101980"/>
                </a:lnTo>
                <a:lnTo>
                  <a:pt x="173683" y="101345"/>
                </a:lnTo>
                <a:lnTo>
                  <a:pt x="167841" y="73151"/>
                </a:lnTo>
                <a:close/>
              </a:path>
              <a:path w="3519804" h="189229">
                <a:moveTo>
                  <a:pt x="202691" y="72516"/>
                </a:moveTo>
                <a:lnTo>
                  <a:pt x="191309" y="74882"/>
                </a:lnTo>
                <a:lnTo>
                  <a:pt x="182149" y="81152"/>
                </a:lnTo>
                <a:lnTo>
                  <a:pt x="175990" y="90376"/>
                </a:lnTo>
                <a:lnTo>
                  <a:pt x="173787" y="101345"/>
                </a:lnTo>
                <a:lnTo>
                  <a:pt x="173815" y="101980"/>
                </a:lnTo>
                <a:lnTo>
                  <a:pt x="176101" y="112873"/>
                </a:lnTo>
                <a:lnTo>
                  <a:pt x="182371" y="122062"/>
                </a:lnTo>
                <a:lnTo>
                  <a:pt x="191595" y="128228"/>
                </a:lnTo>
                <a:lnTo>
                  <a:pt x="202818" y="130428"/>
                </a:lnTo>
                <a:lnTo>
                  <a:pt x="214201" y="128135"/>
                </a:lnTo>
                <a:lnTo>
                  <a:pt x="223361" y="121888"/>
                </a:lnTo>
                <a:lnTo>
                  <a:pt x="229520" y="112641"/>
                </a:lnTo>
                <a:lnTo>
                  <a:pt x="231775" y="101345"/>
                </a:lnTo>
                <a:lnTo>
                  <a:pt x="229427" y="90090"/>
                </a:lnTo>
                <a:lnTo>
                  <a:pt x="223186" y="80930"/>
                </a:lnTo>
                <a:lnTo>
                  <a:pt x="213969" y="74771"/>
                </a:lnTo>
                <a:lnTo>
                  <a:pt x="202691" y="72516"/>
                </a:lnTo>
                <a:close/>
              </a:path>
              <a:path w="3519804" h="189229">
                <a:moveTo>
                  <a:pt x="318515" y="72008"/>
                </a:moveTo>
                <a:lnTo>
                  <a:pt x="307242" y="74356"/>
                </a:lnTo>
                <a:lnTo>
                  <a:pt x="298053" y="80597"/>
                </a:lnTo>
                <a:lnTo>
                  <a:pt x="291887" y="89814"/>
                </a:lnTo>
                <a:lnTo>
                  <a:pt x="289687" y="101091"/>
                </a:lnTo>
                <a:lnTo>
                  <a:pt x="291980" y="112365"/>
                </a:lnTo>
                <a:lnTo>
                  <a:pt x="298227" y="121554"/>
                </a:lnTo>
                <a:lnTo>
                  <a:pt x="307474" y="127720"/>
                </a:lnTo>
                <a:lnTo>
                  <a:pt x="318769" y="129920"/>
                </a:lnTo>
                <a:lnTo>
                  <a:pt x="330043" y="127627"/>
                </a:lnTo>
                <a:lnTo>
                  <a:pt x="339232" y="121380"/>
                </a:lnTo>
                <a:lnTo>
                  <a:pt x="345398" y="112133"/>
                </a:lnTo>
                <a:lnTo>
                  <a:pt x="347599" y="100837"/>
                </a:lnTo>
                <a:lnTo>
                  <a:pt x="345305" y="89582"/>
                </a:lnTo>
                <a:lnTo>
                  <a:pt x="339058" y="80422"/>
                </a:lnTo>
                <a:lnTo>
                  <a:pt x="329811" y="74263"/>
                </a:lnTo>
                <a:lnTo>
                  <a:pt x="318515" y="72008"/>
                </a:lnTo>
                <a:close/>
              </a:path>
              <a:path w="3519804" h="189229">
                <a:moveTo>
                  <a:pt x="434466" y="71500"/>
                </a:moveTo>
                <a:lnTo>
                  <a:pt x="423084" y="73848"/>
                </a:lnTo>
                <a:lnTo>
                  <a:pt x="413924" y="80089"/>
                </a:lnTo>
                <a:lnTo>
                  <a:pt x="407765" y="89306"/>
                </a:lnTo>
                <a:lnTo>
                  <a:pt x="405511" y="100583"/>
                </a:lnTo>
                <a:lnTo>
                  <a:pt x="407858" y="111857"/>
                </a:lnTo>
                <a:lnTo>
                  <a:pt x="414099" y="121046"/>
                </a:lnTo>
                <a:lnTo>
                  <a:pt x="423316" y="127212"/>
                </a:lnTo>
                <a:lnTo>
                  <a:pt x="434593" y="129412"/>
                </a:lnTo>
                <a:lnTo>
                  <a:pt x="445976" y="127065"/>
                </a:lnTo>
                <a:lnTo>
                  <a:pt x="455136" y="120824"/>
                </a:lnTo>
                <a:lnTo>
                  <a:pt x="461295" y="111607"/>
                </a:lnTo>
                <a:lnTo>
                  <a:pt x="463550" y="100329"/>
                </a:lnTo>
                <a:lnTo>
                  <a:pt x="461202" y="89056"/>
                </a:lnTo>
                <a:lnTo>
                  <a:pt x="454961" y="79867"/>
                </a:lnTo>
                <a:lnTo>
                  <a:pt x="445744" y="73701"/>
                </a:lnTo>
                <a:lnTo>
                  <a:pt x="434466" y="71500"/>
                </a:lnTo>
                <a:close/>
              </a:path>
              <a:path w="3519804" h="189229">
                <a:moveTo>
                  <a:pt x="550290" y="70992"/>
                </a:moveTo>
                <a:lnTo>
                  <a:pt x="539017" y="73286"/>
                </a:lnTo>
                <a:lnTo>
                  <a:pt x="529828" y="79533"/>
                </a:lnTo>
                <a:lnTo>
                  <a:pt x="523662" y="88780"/>
                </a:lnTo>
                <a:lnTo>
                  <a:pt x="521462" y="100075"/>
                </a:lnTo>
                <a:lnTo>
                  <a:pt x="523755" y="111331"/>
                </a:lnTo>
                <a:lnTo>
                  <a:pt x="530002" y="120491"/>
                </a:lnTo>
                <a:lnTo>
                  <a:pt x="539249" y="126650"/>
                </a:lnTo>
                <a:lnTo>
                  <a:pt x="550544" y="128904"/>
                </a:lnTo>
                <a:lnTo>
                  <a:pt x="561818" y="126557"/>
                </a:lnTo>
                <a:lnTo>
                  <a:pt x="571007" y="120316"/>
                </a:lnTo>
                <a:lnTo>
                  <a:pt x="577173" y="111099"/>
                </a:lnTo>
                <a:lnTo>
                  <a:pt x="579373" y="99821"/>
                </a:lnTo>
                <a:lnTo>
                  <a:pt x="577080" y="88548"/>
                </a:lnTo>
                <a:lnTo>
                  <a:pt x="570833" y="79359"/>
                </a:lnTo>
                <a:lnTo>
                  <a:pt x="561586" y="73193"/>
                </a:lnTo>
                <a:lnTo>
                  <a:pt x="550290" y="70992"/>
                </a:lnTo>
                <a:close/>
              </a:path>
              <a:path w="3519804" h="189229">
                <a:moveTo>
                  <a:pt x="666241" y="70357"/>
                </a:moveTo>
                <a:lnTo>
                  <a:pt x="654859" y="72725"/>
                </a:lnTo>
                <a:lnTo>
                  <a:pt x="645699" y="79009"/>
                </a:lnTo>
                <a:lnTo>
                  <a:pt x="639540" y="88270"/>
                </a:lnTo>
                <a:lnTo>
                  <a:pt x="637286" y="99567"/>
                </a:lnTo>
                <a:lnTo>
                  <a:pt x="639633" y="110767"/>
                </a:lnTo>
                <a:lnTo>
                  <a:pt x="645874" y="119919"/>
                </a:lnTo>
                <a:lnTo>
                  <a:pt x="655091" y="126071"/>
                </a:lnTo>
                <a:lnTo>
                  <a:pt x="666368" y="128269"/>
                </a:lnTo>
                <a:lnTo>
                  <a:pt x="677751" y="125976"/>
                </a:lnTo>
                <a:lnTo>
                  <a:pt x="686911" y="119729"/>
                </a:lnTo>
                <a:lnTo>
                  <a:pt x="693070" y="110482"/>
                </a:lnTo>
                <a:lnTo>
                  <a:pt x="695324" y="99186"/>
                </a:lnTo>
                <a:lnTo>
                  <a:pt x="692977" y="87931"/>
                </a:lnTo>
                <a:lnTo>
                  <a:pt x="686736" y="78771"/>
                </a:lnTo>
                <a:lnTo>
                  <a:pt x="677519" y="72612"/>
                </a:lnTo>
                <a:lnTo>
                  <a:pt x="666241" y="70357"/>
                </a:lnTo>
                <a:close/>
              </a:path>
              <a:path w="3519804" h="189229">
                <a:moveTo>
                  <a:pt x="782065" y="69850"/>
                </a:moveTo>
                <a:lnTo>
                  <a:pt x="770792" y="72197"/>
                </a:lnTo>
                <a:lnTo>
                  <a:pt x="761603" y="78438"/>
                </a:lnTo>
                <a:lnTo>
                  <a:pt x="755437" y="87655"/>
                </a:lnTo>
                <a:lnTo>
                  <a:pt x="753237" y="98932"/>
                </a:lnTo>
                <a:lnTo>
                  <a:pt x="755530" y="110206"/>
                </a:lnTo>
                <a:lnTo>
                  <a:pt x="761777" y="119395"/>
                </a:lnTo>
                <a:lnTo>
                  <a:pt x="771024" y="125561"/>
                </a:lnTo>
                <a:lnTo>
                  <a:pt x="782319" y="127761"/>
                </a:lnTo>
                <a:lnTo>
                  <a:pt x="793593" y="125468"/>
                </a:lnTo>
                <a:lnTo>
                  <a:pt x="802782" y="119221"/>
                </a:lnTo>
                <a:lnTo>
                  <a:pt x="808948" y="109974"/>
                </a:lnTo>
                <a:lnTo>
                  <a:pt x="811148" y="98678"/>
                </a:lnTo>
                <a:lnTo>
                  <a:pt x="808855" y="87423"/>
                </a:lnTo>
                <a:lnTo>
                  <a:pt x="802608" y="78263"/>
                </a:lnTo>
                <a:lnTo>
                  <a:pt x="793361" y="72104"/>
                </a:lnTo>
                <a:lnTo>
                  <a:pt x="782065" y="69850"/>
                </a:lnTo>
                <a:close/>
              </a:path>
              <a:path w="3519804" h="189229">
                <a:moveTo>
                  <a:pt x="897889" y="69341"/>
                </a:moveTo>
                <a:lnTo>
                  <a:pt x="886634" y="71689"/>
                </a:lnTo>
                <a:lnTo>
                  <a:pt x="877474" y="77930"/>
                </a:lnTo>
                <a:lnTo>
                  <a:pt x="871315" y="87147"/>
                </a:lnTo>
                <a:lnTo>
                  <a:pt x="869061" y="98425"/>
                </a:lnTo>
                <a:lnTo>
                  <a:pt x="871408" y="109698"/>
                </a:lnTo>
                <a:lnTo>
                  <a:pt x="877649" y="118887"/>
                </a:lnTo>
                <a:lnTo>
                  <a:pt x="886866" y="125053"/>
                </a:lnTo>
                <a:lnTo>
                  <a:pt x="898143" y="127253"/>
                </a:lnTo>
                <a:lnTo>
                  <a:pt x="909526" y="124906"/>
                </a:lnTo>
                <a:lnTo>
                  <a:pt x="918686" y="118665"/>
                </a:lnTo>
                <a:lnTo>
                  <a:pt x="924845" y="109448"/>
                </a:lnTo>
                <a:lnTo>
                  <a:pt x="927099" y="98170"/>
                </a:lnTo>
                <a:lnTo>
                  <a:pt x="924732" y="86897"/>
                </a:lnTo>
                <a:lnTo>
                  <a:pt x="918448" y="77708"/>
                </a:lnTo>
                <a:lnTo>
                  <a:pt x="909187" y="71542"/>
                </a:lnTo>
                <a:lnTo>
                  <a:pt x="897889" y="69341"/>
                </a:lnTo>
                <a:close/>
              </a:path>
              <a:path w="3519804" h="189229">
                <a:moveTo>
                  <a:pt x="1013840" y="68833"/>
                </a:moveTo>
                <a:lnTo>
                  <a:pt x="1002514" y="71127"/>
                </a:lnTo>
                <a:lnTo>
                  <a:pt x="993362" y="77374"/>
                </a:lnTo>
                <a:lnTo>
                  <a:pt x="987210" y="86621"/>
                </a:lnTo>
                <a:lnTo>
                  <a:pt x="985012" y="97916"/>
                </a:lnTo>
                <a:lnTo>
                  <a:pt x="987305" y="109172"/>
                </a:lnTo>
                <a:lnTo>
                  <a:pt x="993552" y="118332"/>
                </a:lnTo>
                <a:lnTo>
                  <a:pt x="1002799" y="124491"/>
                </a:lnTo>
                <a:lnTo>
                  <a:pt x="1014094" y="126745"/>
                </a:lnTo>
                <a:lnTo>
                  <a:pt x="1025368" y="124398"/>
                </a:lnTo>
                <a:lnTo>
                  <a:pt x="1034557" y="118157"/>
                </a:lnTo>
                <a:lnTo>
                  <a:pt x="1040723" y="108940"/>
                </a:lnTo>
                <a:lnTo>
                  <a:pt x="1042923" y="97662"/>
                </a:lnTo>
                <a:lnTo>
                  <a:pt x="1040576" y="86389"/>
                </a:lnTo>
                <a:lnTo>
                  <a:pt x="1034335" y="77200"/>
                </a:lnTo>
                <a:lnTo>
                  <a:pt x="1025118" y="71034"/>
                </a:lnTo>
                <a:lnTo>
                  <a:pt x="1013840" y="68833"/>
                </a:lnTo>
                <a:close/>
              </a:path>
              <a:path w="3519804" h="189229">
                <a:moveTo>
                  <a:pt x="1129664" y="68198"/>
                </a:moveTo>
                <a:lnTo>
                  <a:pt x="1118391" y="70566"/>
                </a:lnTo>
                <a:lnTo>
                  <a:pt x="1109202" y="76850"/>
                </a:lnTo>
                <a:lnTo>
                  <a:pt x="1103036" y="86111"/>
                </a:lnTo>
                <a:lnTo>
                  <a:pt x="1100836" y="97408"/>
                </a:lnTo>
                <a:lnTo>
                  <a:pt x="1103183" y="108608"/>
                </a:lnTo>
                <a:lnTo>
                  <a:pt x="1109424" y="117760"/>
                </a:lnTo>
                <a:lnTo>
                  <a:pt x="1118641" y="123912"/>
                </a:lnTo>
                <a:lnTo>
                  <a:pt x="1129918" y="126110"/>
                </a:lnTo>
                <a:lnTo>
                  <a:pt x="1141245" y="123817"/>
                </a:lnTo>
                <a:lnTo>
                  <a:pt x="1150397" y="117570"/>
                </a:lnTo>
                <a:lnTo>
                  <a:pt x="1156549" y="108323"/>
                </a:lnTo>
                <a:lnTo>
                  <a:pt x="1158747" y="97027"/>
                </a:lnTo>
                <a:lnTo>
                  <a:pt x="1156454" y="85772"/>
                </a:lnTo>
                <a:lnTo>
                  <a:pt x="1150207" y="76612"/>
                </a:lnTo>
                <a:lnTo>
                  <a:pt x="1140960" y="70453"/>
                </a:lnTo>
                <a:lnTo>
                  <a:pt x="1129664" y="68198"/>
                </a:lnTo>
                <a:close/>
              </a:path>
              <a:path w="3519804" h="189229">
                <a:moveTo>
                  <a:pt x="1245615" y="67690"/>
                </a:moveTo>
                <a:lnTo>
                  <a:pt x="1234233" y="70038"/>
                </a:lnTo>
                <a:lnTo>
                  <a:pt x="1225073" y="76279"/>
                </a:lnTo>
                <a:lnTo>
                  <a:pt x="1218914" y="85496"/>
                </a:lnTo>
                <a:lnTo>
                  <a:pt x="1216660" y="96773"/>
                </a:lnTo>
                <a:lnTo>
                  <a:pt x="1219025" y="108047"/>
                </a:lnTo>
                <a:lnTo>
                  <a:pt x="1225295" y="117236"/>
                </a:lnTo>
                <a:lnTo>
                  <a:pt x="1234519" y="123402"/>
                </a:lnTo>
                <a:lnTo>
                  <a:pt x="1245742" y="125602"/>
                </a:lnTo>
                <a:lnTo>
                  <a:pt x="1257125" y="123309"/>
                </a:lnTo>
                <a:lnTo>
                  <a:pt x="1266285" y="117062"/>
                </a:lnTo>
                <a:lnTo>
                  <a:pt x="1272444" y="107815"/>
                </a:lnTo>
                <a:lnTo>
                  <a:pt x="1274698" y="96519"/>
                </a:lnTo>
                <a:lnTo>
                  <a:pt x="1272351" y="85264"/>
                </a:lnTo>
                <a:lnTo>
                  <a:pt x="1266110" y="76104"/>
                </a:lnTo>
                <a:lnTo>
                  <a:pt x="1256893" y="69945"/>
                </a:lnTo>
                <a:lnTo>
                  <a:pt x="1245615" y="67690"/>
                </a:lnTo>
                <a:close/>
              </a:path>
              <a:path w="3519804" h="189229">
                <a:moveTo>
                  <a:pt x="1361439" y="67182"/>
                </a:moveTo>
                <a:lnTo>
                  <a:pt x="1350166" y="69530"/>
                </a:lnTo>
                <a:lnTo>
                  <a:pt x="1340977" y="75771"/>
                </a:lnTo>
                <a:lnTo>
                  <a:pt x="1334811" y="84988"/>
                </a:lnTo>
                <a:lnTo>
                  <a:pt x="1332611" y="96265"/>
                </a:lnTo>
                <a:lnTo>
                  <a:pt x="1334904" y="107539"/>
                </a:lnTo>
                <a:lnTo>
                  <a:pt x="1341151" y="116728"/>
                </a:lnTo>
                <a:lnTo>
                  <a:pt x="1350398" y="122894"/>
                </a:lnTo>
                <a:lnTo>
                  <a:pt x="1361693" y="125094"/>
                </a:lnTo>
                <a:lnTo>
                  <a:pt x="1372967" y="122747"/>
                </a:lnTo>
                <a:lnTo>
                  <a:pt x="1382156" y="116506"/>
                </a:lnTo>
                <a:lnTo>
                  <a:pt x="1388322" y="107289"/>
                </a:lnTo>
                <a:lnTo>
                  <a:pt x="1390522" y="96011"/>
                </a:lnTo>
                <a:lnTo>
                  <a:pt x="1388229" y="84738"/>
                </a:lnTo>
                <a:lnTo>
                  <a:pt x="1381982" y="75549"/>
                </a:lnTo>
                <a:lnTo>
                  <a:pt x="1372735" y="69383"/>
                </a:lnTo>
                <a:lnTo>
                  <a:pt x="1361439" y="67182"/>
                </a:lnTo>
                <a:close/>
              </a:path>
              <a:path w="3519804" h="189229">
                <a:moveTo>
                  <a:pt x="1477390" y="66675"/>
                </a:moveTo>
                <a:lnTo>
                  <a:pt x="1466008" y="68968"/>
                </a:lnTo>
                <a:lnTo>
                  <a:pt x="1456848" y="75215"/>
                </a:lnTo>
                <a:lnTo>
                  <a:pt x="1450689" y="84462"/>
                </a:lnTo>
                <a:lnTo>
                  <a:pt x="1448435" y="95757"/>
                </a:lnTo>
                <a:lnTo>
                  <a:pt x="1450782" y="107013"/>
                </a:lnTo>
                <a:lnTo>
                  <a:pt x="1457023" y="116173"/>
                </a:lnTo>
                <a:lnTo>
                  <a:pt x="1466240" y="122332"/>
                </a:lnTo>
                <a:lnTo>
                  <a:pt x="1477517" y="124586"/>
                </a:lnTo>
                <a:lnTo>
                  <a:pt x="1488900" y="122239"/>
                </a:lnTo>
                <a:lnTo>
                  <a:pt x="1498060" y="115998"/>
                </a:lnTo>
                <a:lnTo>
                  <a:pt x="1504219" y="106781"/>
                </a:lnTo>
                <a:lnTo>
                  <a:pt x="1506473" y="95503"/>
                </a:lnTo>
                <a:lnTo>
                  <a:pt x="1504126" y="84230"/>
                </a:lnTo>
                <a:lnTo>
                  <a:pt x="1497885" y="75041"/>
                </a:lnTo>
                <a:lnTo>
                  <a:pt x="1488668" y="68875"/>
                </a:lnTo>
                <a:lnTo>
                  <a:pt x="1477390" y="66675"/>
                </a:lnTo>
                <a:close/>
              </a:path>
              <a:path w="3519804" h="189229">
                <a:moveTo>
                  <a:pt x="1593214" y="66166"/>
                </a:moveTo>
                <a:lnTo>
                  <a:pt x="1581941" y="68460"/>
                </a:lnTo>
                <a:lnTo>
                  <a:pt x="1572752" y="74707"/>
                </a:lnTo>
                <a:lnTo>
                  <a:pt x="1566586" y="83954"/>
                </a:lnTo>
                <a:lnTo>
                  <a:pt x="1564386" y="95250"/>
                </a:lnTo>
                <a:lnTo>
                  <a:pt x="1566679" y="106451"/>
                </a:lnTo>
                <a:lnTo>
                  <a:pt x="1572926" y="115617"/>
                </a:lnTo>
                <a:lnTo>
                  <a:pt x="1582173" y="121806"/>
                </a:lnTo>
                <a:lnTo>
                  <a:pt x="1593468" y="124078"/>
                </a:lnTo>
                <a:lnTo>
                  <a:pt x="1604742" y="121711"/>
                </a:lnTo>
                <a:lnTo>
                  <a:pt x="1613931" y="115427"/>
                </a:lnTo>
                <a:lnTo>
                  <a:pt x="1620097" y="106166"/>
                </a:lnTo>
                <a:lnTo>
                  <a:pt x="1622297" y="94868"/>
                </a:lnTo>
                <a:lnTo>
                  <a:pt x="1620004" y="83669"/>
                </a:lnTo>
                <a:lnTo>
                  <a:pt x="1613757" y="74517"/>
                </a:lnTo>
                <a:lnTo>
                  <a:pt x="1604510" y="68365"/>
                </a:lnTo>
                <a:lnTo>
                  <a:pt x="1593214" y="66166"/>
                </a:lnTo>
                <a:close/>
              </a:path>
              <a:path w="3519804" h="189229">
                <a:moveTo>
                  <a:pt x="1709165" y="65531"/>
                </a:moveTo>
                <a:lnTo>
                  <a:pt x="1697783" y="67879"/>
                </a:lnTo>
                <a:lnTo>
                  <a:pt x="1688623" y="74120"/>
                </a:lnTo>
                <a:lnTo>
                  <a:pt x="1682464" y="83337"/>
                </a:lnTo>
                <a:lnTo>
                  <a:pt x="1680210" y="94614"/>
                </a:lnTo>
                <a:lnTo>
                  <a:pt x="1682557" y="105888"/>
                </a:lnTo>
                <a:lnTo>
                  <a:pt x="1688798" y="115077"/>
                </a:lnTo>
                <a:lnTo>
                  <a:pt x="1698015" y="121243"/>
                </a:lnTo>
                <a:lnTo>
                  <a:pt x="1709292" y="123443"/>
                </a:lnTo>
                <a:lnTo>
                  <a:pt x="1720675" y="121150"/>
                </a:lnTo>
                <a:lnTo>
                  <a:pt x="1729835" y="114903"/>
                </a:lnTo>
                <a:lnTo>
                  <a:pt x="1735994" y="105656"/>
                </a:lnTo>
                <a:lnTo>
                  <a:pt x="1738248" y="94360"/>
                </a:lnTo>
                <a:lnTo>
                  <a:pt x="1735901" y="83105"/>
                </a:lnTo>
                <a:lnTo>
                  <a:pt x="1729660" y="73945"/>
                </a:lnTo>
                <a:lnTo>
                  <a:pt x="1720443" y="67786"/>
                </a:lnTo>
                <a:lnTo>
                  <a:pt x="1709165" y="65531"/>
                </a:lnTo>
                <a:close/>
              </a:path>
              <a:path w="3519804" h="189229">
                <a:moveTo>
                  <a:pt x="1824989" y="65023"/>
                </a:moveTo>
                <a:lnTo>
                  <a:pt x="1813716" y="67371"/>
                </a:lnTo>
                <a:lnTo>
                  <a:pt x="1804527" y="73612"/>
                </a:lnTo>
                <a:lnTo>
                  <a:pt x="1798361" y="82829"/>
                </a:lnTo>
                <a:lnTo>
                  <a:pt x="1796161" y="94106"/>
                </a:lnTo>
                <a:lnTo>
                  <a:pt x="1798454" y="105380"/>
                </a:lnTo>
                <a:lnTo>
                  <a:pt x="1804701" y="114569"/>
                </a:lnTo>
                <a:lnTo>
                  <a:pt x="1813948" y="120735"/>
                </a:lnTo>
                <a:lnTo>
                  <a:pt x="1825243" y="122935"/>
                </a:lnTo>
                <a:lnTo>
                  <a:pt x="1836517" y="120588"/>
                </a:lnTo>
                <a:lnTo>
                  <a:pt x="1845706" y="114347"/>
                </a:lnTo>
                <a:lnTo>
                  <a:pt x="1851872" y="105130"/>
                </a:lnTo>
                <a:lnTo>
                  <a:pt x="1854072" y="93852"/>
                </a:lnTo>
                <a:lnTo>
                  <a:pt x="1851779" y="82579"/>
                </a:lnTo>
                <a:lnTo>
                  <a:pt x="1845532" y="73390"/>
                </a:lnTo>
                <a:lnTo>
                  <a:pt x="1836285" y="67224"/>
                </a:lnTo>
                <a:lnTo>
                  <a:pt x="1824989" y="65023"/>
                </a:lnTo>
                <a:close/>
              </a:path>
              <a:path w="3519804" h="189229">
                <a:moveTo>
                  <a:pt x="1940940" y="64515"/>
                </a:moveTo>
                <a:lnTo>
                  <a:pt x="1929558" y="66809"/>
                </a:lnTo>
                <a:lnTo>
                  <a:pt x="1920398" y="73056"/>
                </a:lnTo>
                <a:lnTo>
                  <a:pt x="1914239" y="82303"/>
                </a:lnTo>
                <a:lnTo>
                  <a:pt x="1911985" y="93598"/>
                </a:lnTo>
                <a:lnTo>
                  <a:pt x="1914332" y="104854"/>
                </a:lnTo>
                <a:lnTo>
                  <a:pt x="1920573" y="114014"/>
                </a:lnTo>
                <a:lnTo>
                  <a:pt x="1929790" y="120173"/>
                </a:lnTo>
                <a:lnTo>
                  <a:pt x="1941067" y="122427"/>
                </a:lnTo>
                <a:lnTo>
                  <a:pt x="1952450" y="120080"/>
                </a:lnTo>
                <a:lnTo>
                  <a:pt x="1961610" y="113839"/>
                </a:lnTo>
                <a:lnTo>
                  <a:pt x="1967769" y="104622"/>
                </a:lnTo>
                <a:lnTo>
                  <a:pt x="1970023" y="93344"/>
                </a:lnTo>
                <a:lnTo>
                  <a:pt x="1967658" y="82071"/>
                </a:lnTo>
                <a:lnTo>
                  <a:pt x="1961388" y="72882"/>
                </a:lnTo>
                <a:lnTo>
                  <a:pt x="1952164" y="66716"/>
                </a:lnTo>
                <a:lnTo>
                  <a:pt x="1940940" y="64515"/>
                </a:lnTo>
                <a:close/>
              </a:path>
              <a:path w="3519804" h="189229">
                <a:moveTo>
                  <a:pt x="2056764" y="64007"/>
                </a:moveTo>
                <a:lnTo>
                  <a:pt x="2045438" y="66301"/>
                </a:lnTo>
                <a:lnTo>
                  <a:pt x="2036286" y="72548"/>
                </a:lnTo>
                <a:lnTo>
                  <a:pt x="2030134" y="81795"/>
                </a:lnTo>
                <a:lnTo>
                  <a:pt x="2027936" y="93090"/>
                </a:lnTo>
                <a:lnTo>
                  <a:pt x="2030229" y="104346"/>
                </a:lnTo>
                <a:lnTo>
                  <a:pt x="2036476" y="113506"/>
                </a:lnTo>
                <a:lnTo>
                  <a:pt x="2045723" y="119665"/>
                </a:lnTo>
                <a:lnTo>
                  <a:pt x="2057018" y="121919"/>
                </a:lnTo>
                <a:lnTo>
                  <a:pt x="2068292" y="119552"/>
                </a:lnTo>
                <a:lnTo>
                  <a:pt x="2077481" y="113268"/>
                </a:lnTo>
                <a:lnTo>
                  <a:pt x="2083647" y="104007"/>
                </a:lnTo>
                <a:lnTo>
                  <a:pt x="2085847" y="92709"/>
                </a:lnTo>
                <a:lnTo>
                  <a:pt x="2083500" y="81510"/>
                </a:lnTo>
                <a:lnTo>
                  <a:pt x="2077259" y="72358"/>
                </a:lnTo>
                <a:lnTo>
                  <a:pt x="2068042" y="66206"/>
                </a:lnTo>
                <a:lnTo>
                  <a:pt x="2056764" y="64007"/>
                </a:lnTo>
                <a:close/>
              </a:path>
              <a:path w="3519804" h="189229">
                <a:moveTo>
                  <a:pt x="2172589" y="63372"/>
                </a:moveTo>
                <a:lnTo>
                  <a:pt x="2161315" y="65720"/>
                </a:lnTo>
                <a:lnTo>
                  <a:pt x="2152126" y="71961"/>
                </a:lnTo>
                <a:lnTo>
                  <a:pt x="2145960" y="81178"/>
                </a:lnTo>
                <a:lnTo>
                  <a:pt x="2143760" y="92455"/>
                </a:lnTo>
                <a:lnTo>
                  <a:pt x="2146107" y="103729"/>
                </a:lnTo>
                <a:lnTo>
                  <a:pt x="2152348" y="112918"/>
                </a:lnTo>
                <a:lnTo>
                  <a:pt x="2161565" y="119084"/>
                </a:lnTo>
                <a:lnTo>
                  <a:pt x="2172842" y="121284"/>
                </a:lnTo>
                <a:lnTo>
                  <a:pt x="2184169" y="118991"/>
                </a:lnTo>
                <a:lnTo>
                  <a:pt x="2193321" y="112744"/>
                </a:lnTo>
                <a:lnTo>
                  <a:pt x="2199473" y="103497"/>
                </a:lnTo>
                <a:lnTo>
                  <a:pt x="2201671" y="92201"/>
                </a:lnTo>
                <a:lnTo>
                  <a:pt x="2199378" y="80946"/>
                </a:lnTo>
                <a:lnTo>
                  <a:pt x="2193131" y="71786"/>
                </a:lnTo>
                <a:lnTo>
                  <a:pt x="2183884" y="65627"/>
                </a:lnTo>
                <a:lnTo>
                  <a:pt x="2172589" y="63372"/>
                </a:lnTo>
                <a:close/>
              </a:path>
              <a:path w="3519804" h="189229">
                <a:moveTo>
                  <a:pt x="2288540" y="62864"/>
                </a:moveTo>
                <a:lnTo>
                  <a:pt x="2277157" y="65212"/>
                </a:lnTo>
                <a:lnTo>
                  <a:pt x="2267997" y="71453"/>
                </a:lnTo>
                <a:lnTo>
                  <a:pt x="2261838" y="80670"/>
                </a:lnTo>
                <a:lnTo>
                  <a:pt x="2259584" y="91947"/>
                </a:lnTo>
                <a:lnTo>
                  <a:pt x="2261951" y="103221"/>
                </a:lnTo>
                <a:lnTo>
                  <a:pt x="2268235" y="112410"/>
                </a:lnTo>
                <a:lnTo>
                  <a:pt x="2277496" y="118576"/>
                </a:lnTo>
                <a:lnTo>
                  <a:pt x="2288793" y="120776"/>
                </a:lnTo>
                <a:lnTo>
                  <a:pt x="2300049" y="118429"/>
                </a:lnTo>
                <a:lnTo>
                  <a:pt x="2309209" y="112188"/>
                </a:lnTo>
                <a:lnTo>
                  <a:pt x="2315368" y="102971"/>
                </a:lnTo>
                <a:lnTo>
                  <a:pt x="2317622" y="91693"/>
                </a:lnTo>
                <a:lnTo>
                  <a:pt x="2315275" y="80420"/>
                </a:lnTo>
                <a:lnTo>
                  <a:pt x="2309034" y="71231"/>
                </a:lnTo>
                <a:lnTo>
                  <a:pt x="2299817" y="65065"/>
                </a:lnTo>
                <a:lnTo>
                  <a:pt x="2288540" y="62864"/>
                </a:lnTo>
                <a:close/>
              </a:path>
              <a:path w="3519804" h="189229">
                <a:moveTo>
                  <a:pt x="2404364" y="62356"/>
                </a:moveTo>
                <a:lnTo>
                  <a:pt x="2393090" y="64650"/>
                </a:lnTo>
                <a:lnTo>
                  <a:pt x="2383901" y="70897"/>
                </a:lnTo>
                <a:lnTo>
                  <a:pt x="2377735" y="80144"/>
                </a:lnTo>
                <a:lnTo>
                  <a:pt x="2375535" y="91439"/>
                </a:lnTo>
                <a:lnTo>
                  <a:pt x="2377828" y="102695"/>
                </a:lnTo>
                <a:lnTo>
                  <a:pt x="2384075" y="111855"/>
                </a:lnTo>
                <a:lnTo>
                  <a:pt x="2393322" y="118014"/>
                </a:lnTo>
                <a:lnTo>
                  <a:pt x="2404617" y="120268"/>
                </a:lnTo>
                <a:lnTo>
                  <a:pt x="2415891" y="117921"/>
                </a:lnTo>
                <a:lnTo>
                  <a:pt x="2425080" y="111680"/>
                </a:lnTo>
                <a:lnTo>
                  <a:pt x="2431246" y="102463"/>
                </a:lnTo>
                <a:lnTo>
                  <a:pt x="2433446" y="91185"/>
                </a:lnTo>
                <a:lnTo>
                  <a:pt x="2431153" y="79912"/>
                </a:lnTo>
                <a:lnTo>
                  <a:pt x="2424906" y="70723"/>
                </a:lnTo>
                <a:lnTo>
                  <a:pt x="2415659" y="64557"/>
                </a:lnTo>
                <a:lnTo>
                  <a:pt x="2404364" y="62356"/>
                </a:lnTo>
                <a:close/>
              </a:path>
              <a:path w="3519804" h="189229">
                <a:moveTo>
                  <a:pt x="2520315" y="61848"/>
                </a:moveTo>
                <a:lnTo>
                  <a:pt x="2508932" y="64142"/>
                </a:lnTo>
                <a:lnTo>
                  <a:pt x="2499772" y="70389"/>
                </a:lnTo>
                <a:lnTo>
                  <a:pt x="2493613" y="79636"/>
                </a:lnTo>
                <a:lnTo>
                  <a:pt x="2491359" y="90931"/>
                </a:lnTo>
                <a:lnTo>
                  <a:pt x="2493706" y="102187"/>
                </a:lnTo>
                <a:lnTo>
                  <a:pt x="2499947" y="111347"/>
                </a:lnTo>
                <a:lnTo>
                  <a:pt x="2509164" y="117506"/>
                </a:lnTo>
                <a:lnTo>
                  <a:pt x="2520441" y="119760"/>
                </a:lnTo>
                <a:lnTo>
                  <a:pt x="2531824" y="117395"/>
                </a:lnTo>
                <a:lnTo>
                  <a:pt x="2540984" y="111124"/>
                </a:lnTo>
                <a:lnTo>
                  <a:pt x="2547143" y="101901"/>
                </a:lnTo>
                <a:lnTo>
                  <a:pt x="2549397" y="90677"/>
                </a:lnTo>
                <a:lnTo>
                  <a:pt x="2547050" y="79404"/>
                </a:lnTo>
                <a:lnTo>
                  <a:pt x="2540809" y="70215"/>
                </a:lnTo>
                <a:lnTo>
                  <a:pt x="2531592" y="64049"/>
                </a:lnTo>
                <a:lnTo>
                  <a:pt x="2520315" y="61848"/>
                </a:lnTo>
                <a:close/>
              </a:path>
              <a:path w="3519804" h="189229">
                <a:moveTo>
                  <a:pt x="2636139" y="61213"/>
                </a:moveTo>
                <a:lnTo>
                  <a:pt x="2624865" y="63561"/>
                </a:lnTo>
                <a:lnTo>
                  <a:pt x="2615676" y="69802"/>
                </a:lnTo>
                <a:lnTo>
                  <a:pt x="2609510" y="79019"/>
                </a:lnTo>
                <a:lnTo>
                  <a:pt x="2607310" y="90296"/>
                </a:lnTo>
                <a:lnTo>
                  <a:pt x="2609603" y="101570"/>
                </a:lnTo>
                <a:lnTo>
                  <a:pt x="2615850" y="110759"/>
                </a:lnTo>
                <a:lnTo>
                  <a:pt x="2625097" y="116925"/>
                </a:lnTo>
                <a:lnTo>
                  <a:pt x="2636392" y="119125"/>
                </a:lnTo>
                <a:lnTo>
                  <a:pt x="2647666" y="116832"/>
                </a:lnTo>
                <a:lnTo>
                  <a:pt x="2656855" y="110585"/>
                </a:lnTo>
                <a:lnTo>
                  <a:pt x="2663021" y="101338"/>
                </a:lnTo>
                <a:lnTo>
                  <a:pt x="2665221" y="90042"/>
                </a:lnTo>
                <a:lnTo>
                  <a:pt x="2662928" y="78787"/>
                </a:lnTo>
                <a:lnTo>
                  <a:pt x="2656681" y="69627"/>
                </a:lnTo>
                <a:lnTo>
                  <a:pt x="2647434" y="63468"/>
                </a:lnTo>
                <a:lnTo>
                  <a:pt x="2636139" y="61213"/>
                </a:lnTo>
                <a:close/>
              </a:path>
              <a:path w="3519804" h="189229">
                <a:moveTo>
                  <a:pt x="2752090" y="60705"/>
                </a:moveTo>
                <a:lnTo>
                  <a:pt x="2740707" y="63053"/>
                </a:lnTo>
                <a:lnTo>
                  <a:pt x="2731547" y="69294"/>
                </a:lnTo>
                <a:lnTo>
                  <a:pt x="2725388" y="78511"/>
                </a:lnTo>
                <a:lnTo>
                  <a:pt x="2723134" y="89788"/>
                </a:lnTo>
                <a:lnTo>
                  <a:pt x="2725481" y="101062"/>
                </a:lnTo>
                <a:lnTo>
                  <a:pt x="2731722" y="110251"/>
                </a:lnTo>
                <a:lnTo>
                  <a:pt x="2740939" y="116417"/>
                </a:lnTo>
                <a:lnTo>
                  <a:pt x="2752216" y="118617"/>
                </a:lnTo>
                <a:lnTo>
                  <a:pt x="2763599" y="116324"/>
                </a:lnTo>
                <a:lnTo>
                  <a:pt x="2772759" y="110077"/>
                </a:lnTo>
                <a:lnTo>
                  <a:pt x="2778918" y="100830"/>
                </a:lnTo>
                <a:lnTo>
                  <a:pt x="2781172" y="89534"/>
                </a:lnTo>
                <a:lnTo>
                  <a:pt x="2778825" y="78279"/>
                </a:lnTo>
                <a:lnTo>
                  <a:pt x="2772584" y="69119"/>
                </a:lnTo>
                <a:lnTo>
                  <a:pt x="2763367" y="62960"/>
                </a:lnTo>
                <a:lnTo>
                  <a:pt x="2752090" y="60705"/>
                </a:lnTo>
                <a:close/>
              </a:path>
              <a:path w="3519804" h="189229">
                <a:moveTo>
                  <a:pt x="2867914" y="60197"/>
                </a:moveTo>
                <a:lnTo>
                  <a:pt x="2856640" y="62491"/>
                </a:lnTo>
                <a:lnTo>
                  <a:pt x="2847451" y="68738"/>
                </a:lnTo>
                <a:lnTo>
                  <a:pt x="2841285" y="77985"/>
                </a:lnTo>
                <a:lnTo>
                  <a:pt x="2839085" y="89280"/>
                </a:lnTo>
                <a:lnTo>
                  <a:pt x="2841378" y="100536"/>
                </a:lnTo>
                <a:lnTo>
                  <a:pt x="2847625" y="109696"/>
                </a:lnTo>
                <a:lnTo>
                  <a:pt x="2856872" y="115855"/>
                </a:lnTo>
                <a:lnTo>
                  <a:pt x="2868167" y="118109"/>
                </a:lnTo>
                <a:lnTo>
                  <a:pt x="2879441" y="115762"/>
                </a:lnTo>
                <a:lnTo>
                  <a:pt x="2888630" y="109521"/>
                </a:lnTo>
                <a:lnTo>
                  <a:pt x="2894796" y="100304"/>
                </a:lnTo>
                <a:lnTo>
                  <a:pt x="2896996" y="89026"/>
                </a:lnTo>
                <a:lnTo>
                  <a:pt x="2894703" y="77753"/>
                </a:lnTo>
                <a:lnTo>
                  <a:pt x="2888456" y="68564"/>
                </a:lnTo>
                <a:lnTo>
                  <a:pt x="2879209" y="62398"/>
                </a:lnTo>
                <a:lnTo>
                  <a:pt x="2867914" y="60197"/>
                </a:lnTo>
                <a:close/>
              </a:path>
              <a:path w="3519804" h="189229">
                <a:moveTo>
                  <a:pt x="2983865" y="59689"/>
                </a:moveTo>
                <a:lnTo>
                  <a:pt x="2972482" y="61983"/>
                </a:lnTo>
                <a:lnTo>
                  <a:pt x="2963322" y="68230"/>
                </a:lnTo>
                <a:lnTo>
                  <a:pt x="2957163" y="77477"/>
                </a:lnTo>
                <a:lnTo>
                  <a:pt x="2954909" y="88772"/>
                </a:lnTo>
                <a:lnTo>
                  <a:pt x="2957256" y="100028"/>
                </a:lnTo>
                <a:lnTo>
                  <a:pt x="2963497" y="109188"/>
                </a:lnTo>
                <a:lnTo>
                  <a:pt x="2972714" y="115347"/>
                </a:lnTo>
                <a:lnTo>
                  <a:pt x="2983991" y="117601"/>
                </a:lnTo>
                <a:lnTo>
                  <a:pt x="2995374" y="115236"/>
                </a:lnTo>
                <a:lnTo>
                  <a:pt x="3004534" y="108965"/>
                </a:lnTo>
                <a:lnTo>
                  <a:pt x="3010693" y="99742"/>
                </a:lnTo>
                <a:lnTo>
                  <a:pt x="3012947" y="88518"/>
                </a:lnTo>
                <a:lnTo>
                  <a:pt x="3010582" y="77245"/>
                </a:lnTo>
                <a:lnTo>
                  <a:pt x="3004312" y="68056"/>
                </a:lnTo>
                <a:lnTo>
                  <a:pt x="2995088" y="61890"/>
                </a:lnTo>
                <a:lnTo>
                  <a:pt x="2983865" y="59689"/>
                </a:lnTo>
                <a:close/>
              </a:path>
              <a:path w="3519804" h="189229">
                <a:moveTo>
                  <a:pt x="3099689" y="59054"/>
                </a:moveTo>
                <a:lnTo>
                  <a:pt x="3088415" y="61420"/>
                </a:lnTo>
                <a:lnTo>
                  <a:pt x="3079226" y="67690"/>
                </a:lnTo>
                <a:lnTo>
                  <a:pt x="3073060" y="76914"/>
                </a:lnTo>
                <a:lnTo>
                  <a:pt x="3070860" y="88137"/>
                </a:lnTo>
                <a:lnTo>
                  <a:pt x="3073153" y="99411"/>
                </a:lnTo>
                <a:lnTo>
                  <a:pt x="3079400" y="108600"/>
                </a:lnTo>
                <a:lnTo>
                  <a:pt x="3088647" y="114766"/>
                </a:lnTo>
                <a:lnTo>
                  <a:pt x="3099942" y="116966"/>
                </a:lnTo>
                <a:lnTo>
                  <a:pt x="3111216" y="114673"/>
                </a:lnTo>
                <a:lnTo>
                  <a:pt x="3120405" y="108426"/>
                </a:lnTo>
                <a:lnTo>
                  <a:pt x="3126571" y="99179"/>
                </a:lnTo>
                <a:lnTo>
                  <a:pt x="3128771" y="87883"/>
                </a:lnTo>
                <a:lnTo>
                  <a:pt x="3126424" y="76628"/>
                </a:lnTo>
                <a:lnTo>
                  <a:pt x="3120183" y="67468"/>
                </a:lnTo>
                <a:lnTo>
                  <a:pt x="3110966" y="61309"/>
                </a:lnTo>
                <a:lnTo>
                  <a:pt x="3099689" y="59054"/>
                </a:lnTo>
                <a:close/>
              </a:path>
              <a:path w="3519804" h="189229">
                <a:moveTo>
                  <a:pt x="3215513" y="58546"/>
                </a:moveTo>
                <a:lnTo>
                  <a:pt x="3204239" y="60894"/>
                </a:lnTo>
                <a:lnTo>
                  <a:pt x="3195050" y="67135"/>
                </a:lnTo>
                <a:lnTo>
                  <a:pt x="3188884" y="76352"/>
                </a:lnTo>
                <a:lnTo>
                  <a:pt x="3186684" y="87629"/>
                </a:lnTo>
                <a:lnTo>
                  <a:pt x="3189031" y="98903"/>
                </a:lnTo>
                <a:lnTo>
                  <a:pt x="3195272" y="108092"/>
                </a:lnTo>
                <a:lnTo>
                  <a:pt x="3204489" y="114258"/>
                </a:lnTo>
                <a:lnTo>
                  <a:pt x="3215766" y="116458"/>
                </a:lnTo>
                <a:lnTo>
                  <a:pt x="3227093" y="114165"/>
                </a:lnTo>
                <a:lnTo>
                  <a:pt x="3236245" y="107918"/>
                </a:lnTo>
                <a:lnTo>
                  <a:pt x="3242397" y="98671"/>
                </a:lnTo>
                <a:lnTo>
                  <a:pt x="3244595" y="87375"/>
                </a:lnTo>
                <a:lnTo>
                  <a:pt x="3242302" y="76120"/>
                </a:lnTo>
                <a:lnTo>
                  <a:pt x="3236055" y="66960"/>
                </a:lnTo>
                <a:lnTo>
                  <a:pt x="3226808" y="60801"/>
                </a:lnTo>
                <a:lnTo>
                  <a:pt x="3215513" y="58546"/>
                </a:lnTo>
                <a:close/>
              </a:path>
              <a:path w="3519804" h="189229">
                <a:moveTo>
                  <a:pt x="3345434" y="0"/>
                </a:moveTo>
                <a:lnTo>
                  <a:pt x="3345752" y="62253"/>
                </a:lnTo>
                <a:lnTo>
                  <a:pt x="3351958" y="66405"/>
                </a:lnTo>
                <a:lnTo>
                  <a:pt x="3358199" y="75594"/>
                </a:lnTo>
                <a:lnTo>
                  <a:pt x="3360388" y="86105"/>
                </a:lnTo>
                <a:lnTo>
                  <a:pt x="3360497" y="87121"/>
                </a:lnTo>
                <a:lnTo>
                  <a:pt x="3358346" y="98145"/>
                </a:lnTo>
                <a:lnTo>
                  <a:pt x="3352180" y="107362"/>
                </a:lnTo>
                <a:lnTo>
                  <a:pt x="3346004" y="111556"/>
                </a:lnTo>
                <a:lnTo>
                  <a:pt x="3346322" y="173735"/>
                </a:lnTo>
                <a:lnTo>
                  <a:pt x="3519550" y="86105"/>
                </a:lnTo>
                <a:lnTo>
                  <a:pt x="3345434" y="0"/>
                </a:lnTo>
                <a:close/>
              </a:path>
              <a:path w="3519804" h="189229">
                <a:moveTo>
                  <a:pt x="3331464" y="58038"/>
                </a:moveTo>
                <a:lnTo>
                  <a:pt x="3320081" y="60332"/>
                </a:lnTo>
                <a:lnTo>
                  <a:pt x="3310921" y="66579"/>
                </a:lnTo>
                <a:lnTo>
                  <a:pt x="3304762" y="75826"/>
                </a:lnTo>
                <a:lnTo>
                  <a:pt x="3302508" y="87121"/>
                </a:lnTo>
                <a:lnTo>
                  <a:pt x="3304875" y="98377"/>
                </a:lnTo>
                <a:lnTo>
                  <a:pt x="3311159" y="107537"/>
                </a:lnTo>
                <a:lnTo>
                  <a:pt x="3320420" y="113696"/>
                </a:lnTo>
                <a:lnTo>
                  <a:pt x="3331717" y="115950"/>
                </a:lnTo>
                <a:lnTo>
                  <a:pt x="3342991" y="113603"/>
                </a:lnTo>
                <a:lnTo>
                  <a:pt x="3346004" y="111556"/>
                </a:lnTo>
                <a:lnTo>
                  <a:pt x="3345752" y="62253"/>
                </a:lnTo>
                <a:lnTo>
                  <a:pt x="3342741" y="60239"/>
                </a:lnTo>
                <a:lnTo>
                  <a:pt x="3331464" y="58038"/>
                </a:lnTo>
                <a:close/>
              </a:path>
              <a:path w="3519804" h="189229">
                <a:moveTo>
                  <a:pt x="3345752" y="62253"/>
                </a:moveTo>
                <a:lnTo>
                  <a:pt x="3346004" y="111556"/>
                </a:lnTo>
                <a:lnTo>
                  <a:pt x="3352180" y="107362"/>
                </a:lnTo>
                <a:lnTo>
                  <a:pt x="3358346" y="98145"/>
                </a:lnTo>
                <a:lnTo>
                  <a:pt x="3360546" y="86867"/>
                </a:lnTo>
                <a:lnTo>
                  <a:pt x="3358199" y="75594"/>
                </a:lnTo>
                <a:lnTo>
                  <a:pt x="3351958" y="66405"/>
                </a:lnTo>
                <a:lnTo>
                  <a:pt x="3345752" y="62253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75176" y="3250692"/>
            <a:ext cx="3979545" cy="356870"/>
          </a:xfrm>
          <a:custGeom>
            <a:avLst/>
            <a:gdLst/>
            <a:ahLst/>
            <a:cxnLst/>
            <a:rect l="l" t="t" r="r" b="b"/>
            <a:pathLst>
              <a:path w="3979545" h="356870">
                <a:moveTo>
                  <a:pt x="3979164" y="0"/>
                </a:moveTo>
                <a:lnTo>
                  <a:pt x="0" y="0"/>
                </a:lnTo>
                <a:lnTo>
                  <a:pt x="0" y="356616"/>
                </a:lnTo>
                <a:lnTo>
                  <a:pt x="3979164" y="356616"/>
                </a:lnTo>
                <a:lnTo>
                  <a:pt x="3979164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07435" y="4102608"/>
            <a:ext cx="2628900" cy="355600"/>
          </a:xfrm>
          <a:custGeom>
            <a:avLst/>
            <a:gdLst/>
            <a:ahLst/>
            <a:cxnLst/>
            <a:rect l="l" t="t" r="r" b="b"/>
            <a:pathLst>
              <a:path w="2628900" h="355600">
                <a:moveTo>
                  <a:pt x="2628900" y="0"/>
                </a:moveTo>
                <a:lnTo>
                  <a:pt x="0" y="0"/>
                </a:lnTo>
                <a:lnTo>
                  <a:pt x="0" y="355092"/>
                </a:lnTo>
                <a:lnTo>
                  <a:pt x="2628900" y="355092"/>
                </a:lnTo>
                <a:lnTo>
                  <a:pt x="2628900" y="0"/>
                </a:lnTo>
                <a:close/>
              </a:path>
            </a:pathLst>
          </a:custGeom>
          <a:solidFill>
            <a:srgbClr val="71717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" name="object 35"/>
          <p:cNvGrpSpPr/>
          <p:nvPr/>
        </p:nvGrpSpPr>
        <p:grpSpPr>
          <a:xfrm>
            <a:off x="4167504" y="3322573"/>
            <a:ext cx="3856354" cy="198120"/>
            <a:chOff x="4167504" y="3322573"/>
            <a:chExt cx="3856354" cy="198120"/>
          </a:xfrm>
        </p:grpSpPr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67504" y="3322573"/>
              <a:ext cx="925829" cy="1981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39232" y="3322573"/>
              <a:ext cx="2984118" cy="198120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99129" y="4159630"/>
            <a:ext cx="2559049" cy="213360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6359652" y="4922520"/>
            <a:ext cx="2814955" cy="355600"/>
            <a:chOff x="6359652" y="4922520"/>
            <a:chExt cx="2814955" cy="355600"/>
          </a:xfrm>
        </p:grpSpPr>
        <p:sp>
          <p:nvSpPr>
            <p:cNvPr id="40" name="object 40"/>
            <p:cNvSpPr/>
            <p:nvPr/>
          </p:nvSpPr>
          <p:spPr>
            <a:xfrm>
              <a:off x="6359652" y="4922520"/>
              <a:ext cx="2814955" cy="355600"/>
            </a:xfrm>
            <a:custGeom>
              <a:avLst/>
              <a:gdLst/>
              <a:ahLst/>
              <a:cxnLst/>
              <a:rect l="l" t="t" r="r" b="b"/>
              <a:pathLst>
                <a:path w="2814954" h="355600">
                  <a:moveTo>
                    <a:pt x="2814828" y="0"/>
                  </a:moveTo>
                  <a:lnTo>
                    <a:pt x="0" y="0"/>
                  </a:lnTo>
                  <a:lnTo>
                    <a:pt x="0" y="355091"/>
                  </a:lnTo>
                  <a:lnTo>
                    <a:pt x="2814828" y="355091"/>
                  </a:lnTo>
                  <a:lnTo>
                    <a:pt x="2814828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7635" y="4993513"/>
              <a:ext cx="2678049" cy="213360"/>
            </a:xfrm>
            <a:prstGeom prst="rect">
              <a:avLst/>
            </a:prstGeom>
          </p:spPr>
        </p:pic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3348" y="549859"/>
            <a:ext cx="7527290" cy="549275"/>
            <a:chOff x="2403348" y="549859"/>
            <a:chExt cx="752729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403348" y="549859"/>
              <a:ext cx="513575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835" y="549859"/>
              <a:ext cx="873759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8569" y="549859"/>
              <a:ext cx="1821815" cy="54894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0772" y="3572586"/>
            <a:ext cx="1326769" cy="366064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63167" y="1732788"/>
          <a:ext cx="10283190" cy="4126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835"/>
                <a:gridCol w="3474085"/>
                <a:gridCol w="3382645"/>
              </a:tblGrid>
              <a:tr h="9464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C43A0D"/>
                      </a:solidFill>
                      <a:prstDash val="solid"/>
                    </a:lnL>
                    <a:lnR w="53975">
                      <a:solidFill>
                        <a:srgbClr val="1F778D"/>
                      </a:solidFill>
                      <a:prstDash val="solid"/>
                    </a:lnR>
                    <a:lnT w="38100">
                      <a:solidFill>
                        <a:srgbClr val="C43A0D"/>
                      </a:solidFill>
                      <a:prstDash val="solid"/>
                    </a:lnT>
                    <a:lnB w="38100">
                      <a:solidFill>
                        <a:srgbClr val="C43A0D"/>
                      </a:solidFill>
                      <a:prstDash val="solid"/>
                    </a:lnB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1F778D"/>
                      </a:solidFill>
                      <a:prstDash val="solid"/>
                    </a:lnL>
                    <a:lnR w="53975">
                      <a:solidFill>
                        <a:srgbClr val="4D447D"/>
                      </a:solidFill>
                      <a:prstDash val="solid"/>
                    </a:lnR>
                    <a:lnT w="38100">
                      <a:solidFill>
                        <a:srgbClr val="1F778D"/>
                      </a:solidFill>
                      <a:prstDash val="solid"/>
                    </a:lnT>
                    <a:lnB w="38100">
                      <a:solidFill>
                        <a:srgbClr val="1F778D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4D447D"/>
                      </a:solidFill>
                      <a:prstDash val="solid"/>
                    </a:lnL>
                    <a:lnR w="38100">
                      <a:solidFill>
                        <a:srgbClr val="4D447D"/>
                      </a:solidFill>
                      <a:prstDash val="solid"/>
                    </a:lnR>
                    <a:lnT w="38100">
                      <a:solidFill>
                        <a:srgbClr val="4D447D"/>
                      </a:solidFill>
                      <a:prstDash val="solid"/>
                    </a:lnT>
                    <a:lnB w="38100">
                      <a:solidFill>
                        <a:srgbClr val="4D447D"/>
                      </a:solidFill>
                      <a:prstDash val="solid"/>
                    </a:lnB>
                    <a:solidFill>
                      <a:srgbClr val="675BA7"/>
                    </a:solidFill>
                  </a:tcPr>
                </a:tc>
              </a:tr>
              <a:tr h="31478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C43A0D"/>
                      </a:solidFill>
                      <a:prstDash val="solid"/>
                    </a:lnT>
                    <a:solidFill>
                      <a:srgbClr val="F8BC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1F778D"/>
                      </a:solidFill>
                      <a:prstDash val="solid"/>
                    </a:lnT>
                    <a:solidFill>
                      <a:srgbClr val="76CA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4D447D"/>
                      </a:solidFill>
                      <a:prstDash val="solid"/>
                    </a:lnT>
                    <a:solidFill>
                      <a:srgbClr val="A39DC9"/>
                    </a:solidFill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429758" y="1852295"/>
            <a:ext cx="1507490" cy="1097915"/>
            <a:chOff x="5429758" y="1852295"/>
            <a:chExt cx="1507490" cy="10979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9758" y="1852295"/>
              <a:ext cx="150736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0804" y="2218004"/>
              <a:ext cx="102778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6588" y="2584069"/>
              <a:ext cx="1330706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937892" y="1852295"/>
            <a:ext cx="1716405" cy="732155"/>
            <a:chOff x="1937892" y="1852295"/>
            <a:chExt cx="1716405" cy="73215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1044" y="1852295"/>
              <a:ext cx="164287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7892" y="2218004"/>
              <a:ext cx="1675003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510269" y="1852295"/>
            <a:ext cx="2209800" cy="1097915"/>
            <a:chOff x="8510269" y="1852295"/>
            <a:chExt cx="2209800" cy="109791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66173" y="1852295"/>
              <a:ext cx="17434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53422" y="1852295"/>
              <a:ext cx="587248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93733" y="2218004"/>
              <a:ext cx="1636141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10269" y="2584069"/>
              <a:ext cx="2209419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8352155" y="3464052"/>
            <a:ext cx="2526030" cy="1372235"/>
            <a:chOff x="8352155" y="3464052"/>
            <a:chExt cx="2526030" cy="137223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52155" y="3464052"/>
              <a:ext cx="2525776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6955" y="3738067"/>
              <a:ext cx="1946402" cy="2746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35619" y="4012946"/>
              <a:ext cx="1973833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10651" y="4287266"/>
              <a:ext cx="2217039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52611" y="4561586"/>
              <a:ext cx="1285240" cy="274319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870703" y="3464052"/>
            <a:ext cx="2715260" cy="1372235"/>
            <a:chOff x="4870703" y="3464052"/>
            <a:chExt cx="2715260" cy="1372235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70703" y="3464052"/>
              <a:ext cx="2705861" cy="2743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56631" y="3738067"/>
              <a:ext cx="2355468" cy="2746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75275" y="4012946"/>
              <a:ext cx="2710433" cy="2743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98363" y="4287266"/>
              <a:ext cx="2071369" cy="27431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16193" y="4561586"/>
              <a:ext cx="1172718" cy="27431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444752" y="3464052"/>
            <a:ext cx="2670810" cy="1372235"/>
            <a:chOff x="1444752" y="3464052"/>
            <a:chExt cx="2670810" cy="1372235"/>
          </a:xfrm>
        </p:grpSpPr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44752" y="3464052"/>
              <a:ext cx="2670429" cy="2743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06880" y="3738067"/>
              <a:ext cx="2149474" cy="2746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9636" y="4012946"/>
              <a:ext cx="2247645" cy="27431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91996" y="4287266"/>
              <a:ext cx="2586736" cy="2743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75460" y="4561586"/>
              <a:ext cx="678853" cy="2743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41118" y="4561586"/>
              <a:ext cx="1458086" cy="274319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7387" y="3771865"/>
            <a:ext cx="2552170" cy="17324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720" y="798118"/>
            <a:ext cx="2613221" cy="20700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74082" y="2044445"/>
            <a:ext cx="14160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9682" y="2070861"/>
            <a:ext cx="6862445" cy="3170555"/>
            <a:chOff x="5329682" y="2070861"/>
            <a:chExt cx="6862445" cy="31705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9682" y="2070861"/>
              <a:ext cx="1167574" cy="3962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7526" y="2070861"/>
              <a:ext cx="631951" cy="396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9026" y="2070861"/>
              <a:ext cx="5252974" cy="3962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9682" y="2467101"/>
              <a:ext cx="2259711" cy="396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9682" y="2863037"/>
              <a:ext cx="1861185" cy="3965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1702" y="2863037"/>
              <a:ext cx="631951" cy="3965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9682" y="3259836"/>
              <a:ext cx="2616073" cy="3962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0467" y="3259836"/>
              <a:ext cx="631951" cy="3962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71967" y="3259836"/>
              <a:ext cx="1314957" cy="3962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9682" y="3656075"/>
              <a:ext cx="3967607" cy="3962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9682" y="4052011"/>
              <a:ext cx="3230498" cy="396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9682" y="4448810"/>
              <a:ext cx="1705229" cy="3962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64350" y="4448810"/>
              <a:ext cx="632358" cy="3962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36230" y="4448810"/>
              <a:ext cx="3032632" cy="3962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29682" y="4845050"/>
              <a:ext cx="2927477" cy="39624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62416" y="3528644"/>
              <a:ext cx="2376804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2392" y="4021582"/>
              <a:ext cx="1270380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1879" y="3376244"/>
              <a:ext cx="1619757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039" y="3869182"/>
              <a:ext cx="2894330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9311" y="4173982"/>
              <a:ext cx="1500378" cy="3048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2" name="object 12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7922" y="3224225"/>
              <a:ext cx="2617216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7645" y="3716782"/>
              <a:ext cx="207302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942" y="4021582"/>
              <a:ext cx="3073781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1905" y="4326382"/>
              <a:ext cx="2430780" cy="3048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03701" y="549859"/>
            <a:ext cx="5956300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1078" y="2556510"/>
            <a:ext cx="1081405" cy="501015"/>
          </a:xfrm>
          <a:custGeom>
            <a:avLst/>
            <a:gdLst/>
            <a:ahLst/>
            <a:cxnLst/>
            <a:rect l="l" t="t" r="r" b="b"/>
            <a:pathLst>
              <a:path w="1081404" h="501014">
                <a:moveTo>
                  <a:pt x="0" y="0"/>
                </a:moveTo>
                <a:lnTo>
                  <a:pt x="1081024" y="500888"/>
                </a:lnTo>
              </a:path>
            </a:pathLst>
          </a:custGeom>
          <a:ln w="38100">
            <a:solidFill>
              <a:srgbClr val="8B8B8B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73958" y="3926585"/>
            <a:ext cx="897255" cy="483234"/>
          </a:xfrm>
          <a:custGeom>
            <a:avLst/>
            <a:gdLst/>
            <a:ahLst/>
            <a:cxnLst/>
            <a:rect l="l" t="t" r="r" b="b"/>
            <a:pathLst>
              <a:path w="897254" h="483235">
                <a:moveTo>
                  <a:pt x="0" y="482981"/>
                </a:moveTo>
                <a:lnTo>
                  <a:pt x="896746" y="0"/>
                </a:lnTo>
              </a:path>
            </a:pathLst>
          </a:custGeom>
          <a:ln w="38100">
            <a:solidFill>
              <a:srgbClr val="8B8B8B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38466" y="2391917"/>
            <a:ext cx="937260" cy="577215"/>
          </a:xfrm>
          <a:custGeom>
            <a:avLst/>
            <a:gdLst/>
            <a:ahLst/>
            <a:cxnLst/>
            <a:rect l="l" t="t" r="r" b="b"/>
            <a:pathLst>
              <a:path w="937259" h="577214">
                <a:moveTo>
                  <a:pt x="936751" y="0"/>
                </a:moveTo>
                <a:lnTo>
                  <a:pt x="0" y="577088"/>
                </a:lnTo>
              </a:path>
            </a:pathLst>
          </a:custGeom>
          <a:ln w="38100">
            <a:solidFill>
              <a:srgbClr val="8B8B8B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8466" y="3804665"/>
            <a:ext cx="1097915" cy="546735"/>
          </a:xfrm>
          <a:custGeom>
            <a:avLst/>
            <a:gdLst/>
            <a:ahLst/>
            <a:cxnLst/>
            <a:rect l="l" t="t" r="r" b="b"/>
            <a:pathLst>
              <a:path w="1097915" h="546735">
                <a:moveTo>
                  <a:pt x="0" y="0"/>
                </a:moveTo>
                <a:lnTo>
                  <a:pt x="1097533" y="546353"/>
                </a:lnTo>
              </a:path>
            </a:pathLst>
          </a:custGeom>
          <a:ln w="38100">
            <a:solidFill>
              <a:srgbClr val="8B8B8B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34372" y="1114084"/>
            <a:ext cx="1353191" cy="13562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9344" y="1114104"/>
            <a:ext cx="1353191" cy="13531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344" y="4095028"/>
            <a:ext cx="1348618" cy="134713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3516" y="4095028"/>
            <a:ext cx="1344046" cy="13471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1306" y="2410967"/>
            <a:ext cx="1665922" cy="194005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4617" y="2134235"/>
            <a:ext cx="3091814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701" y="549859"/>
            <a:ext cx="595630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227197"/>
            <a:ext cx="528828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617" y="4319981"/>
            <a:ext cx="6071235" cy="305435"/>
            <a:chOff x="2404617" y="4319981"/>
            <a:chExt cx="6071235" cy="3054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4319981"/>
              <a:ext cx="3204463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8591" y="4319981"/>
              <a:ext cx="465327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2264" y="4319981"/>
              <a:ext cx="2553335" cy="30510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4617" y="5413552"/>
            <a:ext cx="7007859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9075" y="3211957"/>
            <a:ext cx="509778" cy="33527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4608" y="4304741"/>
            <a:ext cx="313181" cy="33558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5787" y="5398312"/>
            <a:ext cx="941832" cy="33528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5110" y="2164842"/>
            <a:ext cx="509778" cy="33527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2921507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014215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399"/>
                </a:moveTo>
                <a:lnTo>
                  <a:pt x="79248" y="914399"/>
                </a:lnTo>
                <a:lnTo>
                  <a:pt x="79248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327" y="5106923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248" y="914400"/>
                </a:lnTo>
                <a:lnTo>
                  <a:pt x="79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04617" y="2134235"/>
            <a:ext cx="3091814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701" y="549859"/>
            <a:ext cx="595630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4617" y="3227197"/>
            <a:ext cx="5288280" cy="304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04617" y="4319981"/>
            <a:ext cx="6071235" cy="305435"/>
            <a:chOff x="2404617" y="4319981"/>
            <a:chExt cx="6071235" cy="3054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617" y="4319981"/>
              <a:ext cx="3204463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8591" y="4319981"/>
              <a:ext cx="465327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2264" y="4319981"/>
              <a:ext cx="2553335" cy="30510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9075" y="3211957"/>
            <a:ext cx="509778" cy="3352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4608" y="4304741"/>
            <a:ext cx="313181" cy="3355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966" y="5351678"/>
            <a:ext cx="934885" cy="3352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04617" y="5413552"/>
            <a:ext cx="3542664" cy="30480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9875" y="2119757"/>
            <a:ext cx="509778" cy="33527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26602" y="3386658"/>
              <a:ext cx="1682369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6315" y="4103497"/>
              <a:ext cx="93154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4515" y="4103497"/>
              <a:ext cx="189407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2797" y="4103497"/>
              <a:ext cx="55473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9" name="object 9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3659" y="3386658"/>
              <a:ext cx="1685925" cy="4879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532" y="4103497"/>
              <a:ext cx="93154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7731" y="4103497"/>
              <a:ext cx="67665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35224" y="4103497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0191" y="4103497"/>
              <a:ext cx="1738883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5218" y="4103497"/>
              <a:ext cx="554736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973321" y="549859"/>
            <a:ext cx="4526280" cy="549275"/>
            <a:chOff x="3973321" y="549859"/>
            <a:chExt cx="4526280" cy="54927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3321" y="549859"/>
              <a:ext cx="1618869" cy="5489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12358" y="549859"/>
              <a:ext cx="873760" cy="548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4838" y="549859"/>
              <a:ext cx="2294763" cy="548944"/>
            </a:xfrm>
            <a:prstGeom prst="rect">
              <a:avLst/>
            </a:prstGeom>
          </p:spPr>
        </p:pic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67100" y="2197607"/>
            <a:ext cx="5257800" cy="3488690"/>
            <a:chOff x="3467100" y="219760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3467100" y="219760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63260" y="3576269"/>
              <a:ext cx="1267358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9877" y="3576269"/>
              <a:ext cx="554735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5929" y="3576269"/>
              <a:ext cx="24993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4373" y="3942587"/>
              <a:ext cx="154317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4636" y="3942587"/>
              <a:ext cx="2514726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537458" y="549859"/>
            <a:ext cx="5432425" cy="549275"/>
            <a:chOff x="3537458" y="549859"/>
            <a:chExt cx="5432425" cy="5492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7458" y="549859"/>
              <a:ext cx="1618488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6114" y="549859"/>
              <a:ext cx="874166" cy="5489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549859"/>
              <a:ext cx="3200780" cy="54894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33411" y="3386658"/>
              <a:ext cx="2505202" cy="487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3599" y="4103497"/>
              <a:ext cx="199440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5513" y="4103497"/>
              <a:ext cx="554735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8" name="object 8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2408" y="3561918"/>
              <a:ext cx="1267358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8897" y="3561918"/>
              <a:ext cx="554736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4950" y="3561918"/>
              <a:ext cx="249936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1704" y="3928236"/>
              <a:ext cx="1543177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1968" y="3928236"/>
              <a:ext cx="2626360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122673" y="549859"/>
            <a:ext cx="4371975" cy="549275"/>
            <a:chOff x="4122673" y="549859"/>
            <a:chExt cx="4371975" cy="54927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2673" y="549859"/>
              <a:ext cx="1618488" cy="548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1329" y="549859"/>
              <a:ext cx="874166" cy="548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4191" y="549859"/>
              <a:ext cx="2140076" cy="548944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137920"/>
            <a:ext cx="1015365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29555" y="2218944"/>
            <a:ext cx="2404872" cy="24048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6916" y="1485995"/>
            <a:ext cx="928116" cy="812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838336"/>
            <a:ext cx="1743455" cy="154049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6916" y="1485995"/>
            <a:ext cx="928116" cy="812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838336"/>
            <a:ext cx="1743455" cy="1540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7905" y="4360164"/>
            <a:ext cx="1271408" cy="1548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2728" y="4469034"/>
            <a:ext cx="1548383" cy="133064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89326" y="2558033"/>
            <a:ext cx="1464945" cy="1422400"/>
          </a:xfrm>
          <a:custGeom>
            <a:avLst/>
            <a:gdLst/>
            <a:ahLst/>
            <a:cxnLst/>
            <a:rect l="l" t="t" r="r" b="b"/>
            <a:pathLst>
              <a:path w="1464945" h="1422400">
                <a:moveTo>
                  <a:pt x="42163" y="1301749"/>
                </a:moveTo>
                <a:lnTo>
                  <a:pt x="0" y="1422399"/>
                </a:lnTo>
                <a:lnTo>
                  <a:pt x="121793" y="1383791"/>
                </a:lnTo>
                <a:lnTo>
                  <a:pt x="113333" y="1375076"/>
                </a:lnTo>
                <a:lnTo>
                  <a:pt x="68040" y="1375076"/>
                </a:lnTo>
                <a:lnTo>
                  <a:pt x="60872" y="1373570"/>
                </a:lnTo>
                <a:lnTo>
                  <a:pt x="54610" y="1369314"/>
                </a:lnTo>
                <a:lnTo>
                  <a:pt x="50563" y="1362981"/>
                </a:lnTo>
                <a:lnTo>
                  <a:pt x="49291" y="1355804"/>
                </a:lnTo>
                <a:lnTo>
                  <a:pt x="50805" y="1348650"/>
                </a:lnTo>
                <a:lnTo>
                  <a:pt x="55118" y="1342389"/>
                </a:lnTo>
                <a:lnTo>
                  <a:pt x="61450" y="1338270"/>
                </a:lnTo>
                <a:lnTo>
                  <a:pt x="68627" y="1336960"/>
                </a:lnTo>
                <a:lnTo>
                  <a:pt x="76339" y="1336960"/>
                </a:lnTo>
                <a:lnTo>
                  <a:pt x="42163" y="1301749"/>
                </a:lnTo>
                <a:close/>
              </a:path>
              <a:path w="1464945" h="1422400">
                <a:moveTo>
                  <a:pt x="68627" y="1336960"/>
                </a:moveTo>
                <a:lnTo>
                  <a:pt x="61450" y="1338270"/>
                </a:lnTo>
                <a:lnTo>
                  <a:pt x="55118" y="1342389"/>
                </a:lnTo>
                <a:lnTo>
                  <a:pt x="50805" y="1348650"/>
                </a:lnTo>
                <a:lnTo>
                  <a:pt x="49291" y="1355804"/>
                </a:lnTo>
                <a:lnTo>
                  <a:pt x="50563" y="1362981"/>
                </a:lnTo>
                <a:lnTo>
                  <a:pt x="54610" y="1369314"/>
                </a:lnTo>
                <a:lnTo>
                  <a:pt x="60872" y="1373570"/>
                </a:lnTo>
                <a:lnTo>
                  <a:pt x="68040" y="1375076"/>
                </a:lnTo>
                <a:lnTo>
                  <a:pt x="75255" y="1373796"/>
                </a:lnTo>
                <a:lnTo>
                  <a:pt x="81661" y="1369695"/>
                </a:lnTo>
                <a:lnTo>
                  <a:pt x="85917" y="1363434"/>
                </a:lnTo>
                <a:lnTo>
                  <a:pt x="87423" y="1356280"/>
                </a:lnTo>
                <a:lnTo>
                  <a:pt x="86143" y="1349103"/>
                </a:lnTo>
                <a:lnTo>
                  <a:pt x="82169" y="1342967"/>
                </a:lnTo>
                <a:lnTo>
                  <a:pt x="81850" y="1342639"/>
                </a:lnTo>
                <a:lnTo>
                  <a:pt x="75781" y="1338460"/>
                </a:lnTo>
                <a:lnTo>
                  <a:pt x="68627" y="1336960"/>
                </a:lnTo>
                <a:close/>
              </a:path>
              <a:path w="1464945" h="1422400">
                <a:moveTo>
                  <a:pt x="82169" y="1342967"/>
                </a:moveTo>
                <a:lnTo>
                  <a:pt x="86143" y="1349103"/>
                </a:lnTo>
                <a:lnTo>
                  <a:pt x="87423" y="1356280"/>
                </a:lnTo>
                <a:lnTo>
                  <a:pt x="85917" y="1363434"/>
                </a:lnTo>
                <a:lnTo>
                  <a:pt x="81661" y="1369695"/>
                </a:lnTo>
                <a:lnTo>
                  <a:pt x="75255" y="1373796"/>
                </a:lnTo>
                <a:lnTo>
                  <a:pt x="68040" y="1375076"/>
                </a:lnTo>
                <a:lnTo>
                  <a:pt x="113333" y="1375076"/>
                </a:lnTo>
                <a:lnTo>
                  <a:pt x="82169" y="1342967"/>
                </a:lnTo>
                <a:close/>
              </a:path>
              <a:path w="1464945" h="1422400">
                <a:moveTo>
                  <a:pt x="81850" y="1342639"/>
                </a:moveTo>
                <a:lnTo>
                  <a:pt x="82169" y="1342967"/>
                </a:lnTo>
                <a:lnTo>
                  <a:pt x="82042" y="1342770"/>
                </a:lnTo>
                <a:lnTo>
                  <a:pt x="81850" y="1342639"/>
                </a:lnTo>
                <a:close/>
              </a:path>
              <a:path w="1464945" h="1422400">
                <a:moveTo>
                  <a:pt x="76339" y="1336960"/>
                </a:moveTo>
                <a:lnTo>
                  <a:pt x="68627" y="1336960"/>
                </a:lnTo>
                <a:lnTo>
                  <a:pt x="75781" y="1338460"/>
                </a:lnTo>
                <a:lnTo>
                  <a:pt x="81850" y="1342639"/>
                </a:lnTo>
                <a:lnTo>
                  <a:pt x="76339" y="1336960"/>
                </a:lnTo>
                <a:close/>
              </a:path>
              <a:path w="1464945" h="1422400">
                <a:moveTo>
                  <a:pt x="123348" y="1283858"/>
                </a:moveTo>
                <a:lnTo>
                  <a:pt x="116133" y="1285130"/>
                </a:lnTo>
                <a:lnTo>
                  <a:pt x="109728" y="1289177"/>
                </a:lnTo>
                <a:lnTo>
                  <a:pt x="105471" y="1295493"/>
                </a:lnTo>
                <a:lnTo>
                  <a:pt x="104149" y="1301749"/>
                </a:lnTo>
                <a:lnTo>
                  <a:pt x="104066" y="1303194"/>
                </a:lnTo>
                <a:lnTo>
                  <a:pt x="105245" y="1309824"/>
                </a:lnTo>
                <a:lnTo>
                  <a:pt x="109347" y="1316227"/>
                </a:lnTo>
                <a:lnTo>
                  <a:pt x="115607" y="1320484"/>
                </a:lnTo>
                <a:lnTo>
                  <a:pt x="122761" y="1321990"/>
                </a:lnTo>
                <a:lnTo>
                  <a:pt x="129938" y="1320710"/>
                </a:lnTo>
                <a:lnTo>
                  <a:pt x="136271" y="1316608"/>
                </a:lnTo>
                <a:lnTo>
                  <a:pt x="140583" y="1310348"/>
                </a:lnTo>
                <a:lnTo>
                  <a:pt x="142097" y="1303194"/>
                </a:lnTo>
                <a:lnTo>
                  <a:pt x="140825" y="1296017"/>
                </a:lnTo>
                <a:lnTo>
                  <a:pt x="136779" y="1289684"/>
                </a:lnTo>
                <a:lnTo>
                  <a:pt x="130516" y="1285372"/>
                </a:lnTo>
                <a:lnTo>
                  <a:pt x="123348" y="1283858"/>
                </a:lnTo>
                <a:close/>
              </a:path>
              <a:path w="1464945" h="1422400">
                <a:moveTo>
                  <a:pt x="178022" y="1230756"/>
                </a:moveTo>
                <a:lnTo>
                  <a:pt x="170850" y="1232042"/>
                </a:lnTo>
                <a:lnTo>
                  <a:pt x="164465" y="1236090"/>
                </a:lnTo>
                <a:lnTo>
                  <a:pt x="160154" y="1242353"/>
                </a:lnTo>
                <a:lnTo>
                  <a:pt x="158654" y="1249521"/>
                </a:lnTo>
                <a:lnTo>
                  <a:pt x="159964" y="1256736"/>
                </a:lnTo>
                <a:lnTo>
                  <a:pt x="164084" y="1263141"/>
                </a:lnTo>
                <a:lnTo>
                  <a:pt x="170273" y="1267380"/>
                </a:lnTo>
                <a:lnTo>
                  <a:pt x="177403" y="1268857"/>
                </a:lnTo>
                <a:lnTo>
                  <a:pt x="184604" y="1267571"/>
                </a:lnTo>
                <a:lnTo>
                  <a:pt x="191007" y="1263522"/>
                </a:lnTo>
                <a:lnTo>
                  <a:pt x="195264" y="1257260"/>
                </a:lnTo>
                <a:lnTo>
                  <a:pt x="196770" y="1250092"/>
                </a:lnTo>
                <a:lnTo>
                  <a:pt x="195490" y="1242877"/>
                </a:lnTo>
                <a:lnTo>
                  <a:pt x="191388" y="1236471"/>
                </a:lnTo>
                <a:lnTo>
                  <a:pt x="185146" y="1232233"/>
                </a:lnTo>
                <a:lnTo>
                  <a:pt x="178022" y="1230756"/>
                </a:lnTo>
                <a:close/>
              </a:path>
              <a:path w="1464945" h="1422400">
                <a:moveTo>
                  <a:pt x="232711" y="1177623"/>
                </a:moveTo>
                <a:lnTo>
                  <a:pt x="225534" y="1178903"/>
                </a:lnTo>
                <a:lnTo>
                  <a:pt x="219201" y="1183004"/>
                </a:lnTo>
                <a:lnTo>
                  <a:pt x="214889" y="1189265"/>
                </a:lnTo>
                <a:lnTo>
                  <a:pt x="213375" y="1196419"/>
                </a:lnTo>
                <a:lnTo>
                  <a:pt x="214647" y="1203596"/>
                </a:lnTo>
                <a:lnTo>
                  <a:pt x="218694" y="1209928"/>
                </a:lnTo>
                <a:lnTo>
                  <a:pt x="224954" y="1214241"/>
                </a:lnTo>
                <a:lnTo>
                  <a:pt x="232108" y="1215755"/>
                </a:lnTo>
                <a:lnTo>
                  <a:pt x="239285" y="1214483"/>
                </a:lnTo>
                <a:lnTo>
                  <a:pt x="245618" y="1210436"/>
                </a:lnTo>
                <a:lnTo>
                  <a:pt x="250001" y="1204120"/>
                </a:lnTo>
                <a:lnTo>
                  <a:pt x="251507" y="1196990"/>
                </a:lnTo>
                <a:lnTo>
                  <a:pt x="250227" y="1189789"/>
                </a:lnTo>
                <a:lnTo>
                  <a:pt x="246125" y="1183385"/>
                </a:lnTo>
                <a:lnTo>
                  <a:pt x="239865" y="1179129"/>
                </a:lnTo>
                <a:lnTo>
                  <a:pt x="232711" y="1177623"/>
                </a:lnTo>
                <a:close/>
              </a:path>
              <a:path w="1464945" h="1422400">
                <a:moveTo>
                  <a:pt x="287416" y="1124537"/>
                </a:moveTo>
                <a:lnTo>
                  <a:pt x="280215" y="1125817"/>
                </a:lnTo>
                <a:lnTo>
                  <a:pt x="273812" y="1129918"/>
                </a:lnTo>
                <a:lnTo>
                  <a:pt x="269555" y="1136179"/>
                </a:lnTo>
                <a:lnTo>
                  <a:pt x="268049" y="1143333"/>
                </a:lnTo>
                <a:lnTo>
                  <a:pt x="269329" y="1150510"/>
                </a:lnTo>
                <a:lnTo>
                  <a:pt x="273431" y="1156842"/>
                </a:lnTo>
                <a:lnTo>
                  <a:pt x="279691" y="1161153"/>
                </a:lnTo>
                <a:lnTo>
                  <a:pt x="286845" y="1162653"/>
                </a:lnTo>
                <a:lnTo>
                  <a:pt x="294022" y="1161343"/>
                </a:lnTo>
                <a:lnTo>
                  <a:pt x="300354" y="1157223"/>
                </a:lnTo>
                <a:lnTo>
                  <a:pt x="304665" y="1150963"/>
                </a:lnTo>
                <a:lnTo>
                  <a:pt x="306165" y="1143809"/>
                </a:lnTo>
                <a:lnTo>
                  <a:pt x="304855" y="1136632"/>
                </a:lnTo>
                <a:lnTo>
                  <a:pt x="300736" y="1130299"/>
                </a:lnTo>
                <a:lnTo>
                  <a:pt x="294546" y="1126043"/>
                </a:lnTo>
                <a:lnTo>
                  <a:pt x="287416" y="1124537"/>
                </a:lnTo>
                <a:close/>
              </a:path>
              <a:path w="1464945" h="1422400">
                <a:moveTo>
                  <a:pt x="342058" y="1071403"/>
                </a:moveTo>
                <a:lnTo>
                  <a:pt x="334881" y="1072713"/>
                </a:lnTo>
                <a:lnTo>
                  <a:pt x="328549" y="1076833"/>
                </a:lnTo>
                <a:lnTo>
                  <a:pt x="324238" y="1083093"/>
                </a:lnTo>
                <a:lnTo>
                  <a:pt x="322738" y="1090247"/>
                </a:lnTo>
                <a:lnTo>
                  <a:pt x="324048" y="1097424"/>
                </a:lnTo>
                <a:lnTo>
                  <a:pt x="328168" y="1103757"/>
                </a:lnTo>
                <a:lnTo>
                  <a:pt x="334357" y="1108013"/>
                </a:lnTo>
                <a:lnTo>
                  <a:pt x="341487" y="1109519"/>
                </a:lnTo>
                <a:lnTo>
                  <a:pt x="348688" y="1108239"/>
                </a:lnTo>
                <a:lnTo>
                  <a:pt x="355091" y="1104138"/>
                </a:lnTo>
                <a:lnTo>
                  <a:pt x="359348" y="1097877"/>
                </a:lnTo>
                <a:lnTo>
                  <a:pt x="360854" y="1090723"/>
                </a:lnTo>
                <a:lnTo>
                  <a:pt x="359574" y="1083546"/>
                </a:lnTo>
                <a:lnTo>
                  <a:pt x="355473" y="1077214"/>
                </a:lnTo>
                <a:lnTo>
                  <a:pt x="349212" y="1072903"/>
                </a:lnTo>
                <a:lnTo>
                  <a:pt x="342058" y="1071403"/>
                </a:lnTo>
                <a:close/>
              </a:path>
              <a:path w="1464945" h="1422400">
                <a:moveTo>
                  <a:pt x="396795" y="1018301"/>
                </a:moveTo>
                <a:lnTo>
                  <a:pt x="377444" y="1037066"/>
                </a:lnTo>
                <a:lnTo>
                  <a:pt x="378729" y="1044267"/>
                </a:lnTo>
                <a:lnTo>
                  <a:pt x="382777" y="1050670"/>
                </a:lnTo>
                <a:lnTo>
                  <a:pt x="389038" y="1054927"/>
                </a:lnTo>
                <a:lnTo>
                  <a:pt x="396192" y="1056433"/>
                </a:lnTo>
                <a:lnTo>
                  <a:pt x="403369" y="1055153"/>
                </a:lnTo>
                <a:lnTo>
                  <a:pt x="409701" y="1051052"/>
                </a:lnTo>
                <a:lnTo>
                  <a:pt x="414067" y="1044791"/>
                </a:lnTo>
                <a:lnTo>
                  <a:pt x="415543" y="1037637"/>
                </a:lnTo>
                <a:lnTo>
                  <a:pt x="414258" y="1030460"/>
                </a:lnTo>
                <a:lnTo>
                  <a:pt x="410210" y="1024127"/>
                </a:lnTo>
                <a:lnTo>
                  <a:pt x="403949" y="1019815"/>
                </a:lnTo>
                <a:lnTo>
                  <a:pt x="396795" y="1018301"/>
                </a:lnTo>
                <a:close/>
              </a:path>
              <a:path w="1464945" h="1422400">
                <a:moveTo>
                  <a:pt x="451500" y="965200"/>
                </a:moveTo>
                <a:lnTo>
                  <a:pt x="444299" y="966485"/>
                </a:lnTo>
                <a:lnTo>
                  <a:pt x="437896" y="970533"/>
                </a:lnTo>
                <a:lnTo>
                  <a:pt x="433639" y="976796"/>
                </a:lnTo>
                <a:lnTo>
                  <a:pt x="432133" y="983964"/>
                </a:lnTo>
                <a:lnTo>
                  <a:pt x="433413" y="991179"/>
                </a:lnTo>
                <a:lnTo>
                  <a:pt x="437514" y="997585"/>
                </a:lnTo>
                <a:lnTo>
                  <a:pt x="443775" y="1001823"/>
                </a:lnTo>
                <a:lnTo>
                  <a:pt x="450929" y="1003300"/>
                </a:lnTo>
                <a:lnTo>
                  <a:pt x="458106" y="1002014"/>
                </a:lnTo>
                <a:lnTo>
                  <a:pt x="464438" y="997965"/>
                </a:lnTo>
                <a:lnTo>
                  <a:pt x="468749" y="991649"/>
                </a:lnTo>
                <a:lnTo>
                  <a:pt x="470249" y="984519"/>
                </a:lnTo>
                <a:lnTo>
                  <a:pt x="468939" y="977318"/>
                </a:lnTo>
                <a:lnTo>
                  <a:pt x="464820" y="970914"/>
                </a:lnTo>
                <a:lnTo>
                  <a:pt x="458630" y="966676"/>
                </a:lnTo>
                <a:lnTo>
                  <a:pt x="451500" y="965200"/>
                </a:lnTo>
                <a:close/>
              </a:path>
              <a:path w="1464945" h="1422400">
                <a:moveTo>
                  <a:pt x="506142" y="912066"/>
                </a:moveTo>
                <a:lnTo>
                  <a:pt x="498965" y="913346"/>
                </a:lnTo>
                <a:lnTo>
                  <a:pt x="492633" y="917448"/>
                </a:lnTo>
                <a:lnTo>
                  <a:pt x="488322" y="923708"/>
                </a:lnTo>
                <a:lnTo>
                  <a:pt x="486822" y="930862"/>
                </a:lnTo>
                <a:lnTo>
                  <a:pt x="488132" y="938039"/>
                </a:lnTo>
                <a:lnTo>
                  <a:pt x="492251" y="944371"/>
                </a:lnTo>
                <a:lnTo>
                  <a:pt x="498441" y="948682"/>
                </a:lnTo>
                <a:lnTo>
                  <a:pt x="505571" y="950182"/>
                </a:lnTo>
                <a:lnTo>
                  <a:pt x="512772" y="948872"/>
                </a:lnTo>
                <a:lnTo>
                  <a:pt x="519175" y="944752"/>
                </a:lnTo>
                <a:lnTo>
                  <a:pt x="523432" y="938563"/>
                </a:lnTo>
                <a:lnTo>
                  <a:pt x="524938" y="931433"/>
                </a:lnTo>
                <a:lnTo>
                  <a:pt x="523658" y="924232"/>
                </a:lnTo>
                <a:lnTo>
                  <a:pt x="519557" y="917828"/>
                </a:lnTo>
                <a:lnTo>
                  <a:pt x="513296" y="913572"/>
                </a:lnTo>
                <a:lnTo>
                  <a:pt x="506142" y="912066"/>
                </a:lnTo>
                <a:close/>
              </a:path>
              <a:path w="1464945" h="1422400">
                <a:moveTo>
                  <a:pt x="560879" y="858980"/>
                </a:moveTo>
                <a:lnTo>
                  <a:pt x="553702" y="860260"/>
                </a:lnTo>
                <a:lnTo>
                  <a:pt x="547370" y="864362"/>
                </a:lnTo>
                <a:lnTo>
                  <a:pt x="543004" y="870622"/>
                </a:lnTo>
                <a:lnTo>
                  <a:pt x="541528" y="877776"/>
                </a:lnTo>
                <a:lnTo>
                  <a:pt x="542813" y="884953"/>
                </a:lnTo>
                <a:lnTo>
                  <a:pt x="546862" y="891286"/>
                </a:lnTo>
                <a:lnTo>
                  <a:pt x="553122" y="895596"/>
                </a:lnTo>
                <a:lnTo>
                  <a:pt x="560276" y="897096"/>
                </a:lnTo>
                <a:lnTo>
                  <a:pt x="567453" y="895786"/>
                </a:lnTo>
                <a:lnTo>
                  <a:pt x="573786" y="891666"/>
                </a:lnTo>
                <a:lnTo>
                  <a:pt x="578151" y="885406"/>
                </a:lnTo>
                <a:lnTo>
                  <a:pt x="579627" y="878252"/>
                </a:lnTo>
                <a:lnTo>
                  <a:pt x="578342" y="871075"/>
                </a:lnTo>
                <a:lnTo>
                  <a:pt x="574294" y="864742"/>
                </a:lnTo>
                <a:lnTo>
                  <a:pt x="568033" y="860486"/>
                </a:lnTo>
                <a:lnTo>
                  <a:pt x="560879" y="858980"/>
                </a:lnTo>
                <a:close/>
              </a:path>
              <a:path w="1464945" h="1422400">
                <a:moveTo>
                  <a:pt x="615584" y="805846"/>
                </a:moveTo>
                <a:lnTo>
                  <a:pt x="608383" y="807156"/>
                </a:lnTo>
                <a:lnTo>
                  <a:pt x="601979" y="811276"/>
                </a:lnTo>
                <a:lnTo>
                  <a:pt x="597723" y="817465"/>
                </a:lnTo>
                <a:lnTo>
                  <a:pt x="596217" y="824595"/>
                </a:lnTo>
                <a:lnTo>
                  <a:pt x="597497" y="831796"/>
                </a:lnTo>
                <a:lnTo>
                  <a:pt x="601599" y="838200"/>
                </a:lnTo>
                <a:lnTo>
                  <a:pt x="607859" y="842456"/>
                </a:lnTo>
                <a:lnTo>
                  <a:pt x="615013" y="843962"/>
                </a:lnTo>
                <a:lnTo>
                  <a:pt x="622190" y="842682"/>
                </a:lnTo>
                <a:lnTo>
                  <a:pt x="628523" y="838580"/>
                </a:lnTo>
                <a:lnTo>
                  <a:pt x="632833" y="832320"/>
                </a:lnTo>
                <a:lnTo>
                  <a:pt x="634333" y="825166"/>
                </a:lnTo>
                <a:lnTo>
                  <a:pt x="633023" y="817989"/>
                </a:lnTo>
                <a:lnTo>
                  <a:pt x="628903" y="811656"/>
                </a:lnTo>
                <a:lnTo>
                  <a:pt x="622714" y="807346"/>
                </a:lnTo>
                <a:lnTo>
                  <a:pt x="615584" y="805846"/>
                </a:lnTo>
                <a:close/>
              </a:path>
              <a:path w="1464945" h="1422400">
                <a:moveTo>
                  <a:pt x="670226" y="752744"/>
                </a:moveTo>
                <a:lnTo>
                  <a:pt x="663049" y="754016"/>
                </a:lnTo>
                <a:lnTo>
                  <a:pt x="656716" y="758063"/>
                </a:lnTo>
                <a:lnTo>
                  <a:pt x="652406" y="764379"/>
                </a:lnTo>
                <a:lnTo>
                  <a:pt x="650906" y="771509"/>
                </a:lnTo>
                <a:lnTo>
                  <a:pt x="652216" y="778710"/>
                </a:lnTo>
                <a:lnTo>
                  <a:pt x="656336" y="785113"/>
                </a:lnTo>
                <a:lnTo>
                  <a:pt x="662525" y="789370"/>
                </a:lnTo>
                <a:lnTo>
                  <a:pt x="669655" y="790876"/>
                </a:lnTo>
                <a:lnTo>
                  <a:pt x="676856" y="789596"/>
                </a:lnTo>
                <a:lnTo>
                  <a:pt x="683260" y="785494"/>
                </a:lnTo>
                <a:lnTo>
                  <a:pt x="687516" y="779234"/>
                </a:lnTo>
                <a:lnTo>
                  <a:pt x="689022" y="772080"/>
                </a:lnTo>
                <a:lnTo>
                  <a:pt x="687742" y="764903"/>
                </a:lnTo>
                <a:lnTo>
                  <a:pt x="683640" y="758570"/>
                </a:lnTo>
                <a:lnTo>
                  <a:pt x="677380" y="754258"/>
                </a:lnTo>
                <a:lnTo>
                  <a:pt x="670226" y="752744"/>
                </a:lnTo>
                <a:close/>
              </a:path>
              <a:path w="1464945" h="1422400">
                <a:moveTo>
                  <a:pt x="724963" y="699595"/>
                </a:moveTo>
                <a:lnTo>
                  <a:pt x="717786" y="700875"/>
                </a:lnTo>
                <a:lnTo>
                  <a:pt x="711453" y="704976"/>
                </a:lnTo>
                <a:lnTo>
                  <a:pt x="707088" y="711237"/>
                </a:lnTo>
                <a:lnTo>
                  <a:pt x="705612" y="718391"/>
                </a:lnTo>
                <a:lnTo>
                  <a:pt x="706897" y="725568"/>
                </a:lnTo>
                <a:lnTo>
                  <a:pt x="710946" y="731901"/>
                </a:lnTo>
                <a:lnTo>
                  <a:pt x="717206" y="736213"/>
                </a:lnTo>
                <a:lnTo>
                  <a:pt x="724360" y="737727"/>
                </a:lnTo>
                <a:lnTo>
                  <a:pt x="731537" y="736455"/>
                </a:lnTo>
                <a:lnTo>
                  <a:pt x="737870" y="732408"/>
                </a:lnTo>
                <a:lnTo>
                  <a:pt x="742235" y="726092"/>
                </a:lnTo>
                <a:lnTo>
                  <a:pt x="743712" y="718962"/>
                </a:lnTo>
                <a:lnTo>
                  <a:pt x="742426" y="711761"/>
                </a:lnTo>
                <a:lnTo>
                  <a:pt x="738377" y="705357"/>
                </a:lnTo>
                <a:lnTo>
                  <a:pt x="732117" y="701101"/>
                </a:lnTo>
                <a:lnTo>
                  <a:pt x="724963" y="699595"/>
                </a:lnTo>
                <a:close/>
              </a:path>
              <a:path w="1464945" h="1422400">
                <a:moveTo>
                  <a:pt x="779668" y="646509"/>
                </a:moveTo>
                <a:lnTo>
                  <a:pt x="772467" y="647789"/>
                </a:lnTo>
                <a:lnTo>
                  <a:pt x="766063" y="651890"/>
                </a:lnTo>
                <a:lnTo>
                  <a:pt x="761807" y="658151"/>
                </a:lnTo>
                <a:lnTo>
                  <a:pt x="760301" y="665305"/>
                </a:lnTo>
                <a:lnTo>
                  <a:pt x="761581" y="672482"/>
                </a:lnTo>
                <a:lnTo>
                  <a:pt x="765683" y="678814"/>
                </a:lnTo>
                <a:lnTo>
                  <a:pt x="771943" y="683125"/>
                </a:lnTo>
                <a:lnTo>
                  <a:pt x="779097" y="684625"/>
                </a:lnTo>
                <a:lnTo>
                  <a:pt x="786274" y="683315"/>
                </a:lnTo>
                <a:lnTo>
                  <a:pt x="792607" y="679195"/>
                </a:lnTo>
                <a:lnTo>
                  <a:pt x="796917" y="673006"/>
                </a:lnTo>
                <a:lnTo>
                  <a:pt x="798417" y="665876"/>
                </a:lnTo>
                <a:lnTo>
                  <a:pt x="797107" y="658675"/>
                </a:lnTo>
                <a:lnTo>
                  <a:pt x="792988" y="652271"/>
                </a:lnTo>
                <a:lnTo>
                  <a:pt x="786798" y="648015"/>
                </a:lnTo>
                <a:lnTo>
                  <a:pt x="779668" y="646509"/>
                </a:lnTo>
                <a:close/>
              </a:path>
              <a:path w="1464945" h="1422400">
                <a:moveTo>
                  <a:pt x="834310" y="593375"/>
                </a:moveTo>
                <a:lnTo>
                  <a:pt x="827133" y="594685"/>
                </a:lnTo>
                <a:lnTo>
                  <a:pt x="820801" y="598804"/>
                </a:lnTo>
                <a:lnTo>
                  <a:pt x="816490" y="605065"/>
                </a:lnTo>
                <a:lnTo>
                  <a:pt x="814990" y="612219"/>
                </a:lnTo>
                <a:lnTo>
                  <a:pt x="816300" y="619396"/>
                </a:lnTo>
                <a:lnTo>
                  <a:pt x="820420" y="625728"/>
                </a:lnTo>
                <a:lnTo>
                  <a:pt x="826609" y="630039"/>
                </a:lnTo>
                <a:lnTo>
                  <a:pt x="833739" y="631539"/>
                </a:lnTo>
                <a:lnTo>
                  <a:pt x="840940" y="630229"/>
                </a:lnTo>
                <a:lnTo>
                  <a:pt x="847344" y="626110"/>
                </a:lnTo>
                <a:lnTo>
                  <a:pt x="851600" y="619849"/>
                </a:lnTo>
                <a:lnTo>
                  <a:pt x="853106" y="612695"/>
                </a:lnTo>
                <a:lnTo>
                  <a:pt x="851826" y="605518"/>
                </a:lnTo>
                <a:lnTo>
                  <a:pt x="847725" y="599186"/>
                </a:lnTo>
                <a:lnTo>
                  <a:pt x="841464" y="594875"/>
                </a:lnTo>
                <a:lnTo>
                  <a:pt x="834310" y="593375"/>
                </a:lnTo>
                <a:close/>
              </a:path>
              <a:path w="1464945" h="1422400">
                <a:moveTo>
                  <a:pt x="889047" y="540289"/>
                </a:moveTo>
                <a:lnTo>
                  <a:pt x="881870" y="541599"/>
                </a:lnTo>
                <a:lnTo>
                  <a:pt x="875538" y="545718"/>
                </a:lnTo>
                <a:lnTo>
                  <a:pt x="871154" y="551908"/>
                </a:lnTo>
                <a:lnTo>
                  <a:pt x="869648" y="559038"/>
                </a:lnTo>
                <a:lnTo>
                  <a:pt x="870928" y="566239"/>
                </a:lnTo>
                <a:lnTo>
                  <a:pt x="875029" y="572642"/>
                </a:lnTo>
                <a:lnTo>
                  <a:pt x="881290" y="576899"/>
                </a:lnTo>
                <a:lnTo>
                  <a:pt x="888444" y="578405"/>
                </a:lnTo>
                <a:lnTo>
                  <a:pt x="895621" y="577125"/>
                </a:lnTo>
                <a:lnTo>
                  <a:pt x="901953" y="573024"/>
                </a:lnTo>
                <a:lnTo>
                  <a:pt x="902081" y="573024"/>
                </a:lnTo>
                <a:lnTo>
                  <a:pt x="906319" y="566763"/>
                </a:lnTo>
                <a:lnTo>
                  <a:pt x="907796" y="559609"/>
                </a:lnTo>
                <a:lnTo>
                  <a:pt x="906510" y="552432"/>
                </a:lnTo>
                <a:lnTo>
                  <a:pt x="902462" y="546100"/>
                </a:lnTo>
                <a:lnTo>
                  <a:pt x="896201" y="541789"/>
                </a:lnTo>
                <a:lnTo>
                  <a:pt x="889047" y="540289"/>
                </a:lnTo>
                <a:close/>
              </a:path>
              <a:path w="1464945" h="1422400">
                <a:moveTo>
                  <a:pt x="943752" y="487187"/>
                </a:moveTo>
                <a:lnTo>
                  <a:pt x="936551" y="488459"/>
                </a:lnTo>
                <a:lnTo>
                  <a:pt x="930148" y="492505"/>
                </a:lnTo>
                <a:lnTo>
                  <a:pt x="925891" y="498822"/>
                </a:lnTo>
                <a:lnTo>
                  <a:pt x="924385" y="505952"/>
                </a:lnTo>
                <a:lnTo>
                  <a:pt x="925665" y="513153"/>
                </a:lnTo>
                <a:lnTo>
                  <a:pt x="929766" y="519556"/>
                </a:lnTo>
                <a:lnTo>
                  <a:pt x="936009" y="523813"/>
                </a:lnTo>
                <a:lnTo>
                  <a:pt x="943133" y="525319"/>
                </a:lnTo>
                <a:lnTo>
                  <a:pt x="950305" y="524039"/>
                </a:lnTo>
                <a:lnTo>
                  <a:pt x="956690" y="519938"/>
                </a:lnTo>
                <a:lnTo>
                  <a:pt x="961001" y="513677"/>
                </a:lnTo>
                <a:lnTo>
                  <a:pt x="962501" y="506523"/>
                </a:lnTo>
                <a:lnTo>
                  <a:pt x="961191" y="499346"/>
                </a:lnTo>
                <a:lnTo>
                  <a:pt x="957072" y="493013"/>
                </a:lnTo>
                <a:lnTo>
                  <a:pt x="950882" y="488701"/>
                </a:lnTo>
                <a:lnTo>
                  <a:pt x="943752" y="487187"/>
                </a:lnTo>
                <a:close/>
              </a:path>
              <a:path w="1464945" h="1422400">
                <a:moveTo>
                  <a:pt x="998394" y="434038"/>
                </a:moveTo>
                <a:lnTo>
                  <a:pt x="991217" y="435318"/>
                </a:lnTo>
                <a:lnTo>
                  <a:pt x="984885" y="439419"/>
                </a:lnTo>
                <a:lnTo>
                  <a:pt x="980572" y="445680"/>
                </a:lnTo>
                <a:lnTo>
                  <a:pt x="979058" y="452834"/>
                </a:lnTo>
                <a:lnTo>
                  <a:pt x="980330" y="460011"/>
                </a:lnTo>
                <a:lnTo>
                  <a:pt x="984376" y="466343"/>
                </a:lnTo>
                <a:lnTo>
                  <a:pt x="990639" y="470656"/>
                </a:lnTo>
                <a:lnTo>
                  <a:pt x="997807" y="472170"/>
                </a:lnTo>
                <a:lnTo>
                  <a:pt x="1005022" y="470898"/>
                </a:lnTo>
                <a:lnTo>
                  <a:pt x="1011427" y="466851"/>
                </a:lnTo>
                <a:lnTo>
                  <a:pt x="1015684" y="460535"/>
                </a:lnTo>
                <a:lnTo>
                  <a:pt x="1017190" y="453405"/>
                </a:lnTo>
                <a:lnTo>
                  <a:pt x="1015910" y="446204"/>
                </a:lnTo>
                <a:lnTo>
                  <a:pt x="1011809" y="439800"/>
                </a:lnTo>
                <a:lnTo>
                  <a:pt x="1005548" y="435544"/>
                </a:lnTo>
                <a:lnTo>
                  <a:pt x="998394" y="434038"/>
                </a:lnTo>
                <a:close/>
              </a:path>
              <a:path w="1464945" h="1422400">
                <a:moveTo>
                  <a:pt x="1053115" y="380952"/>
                </a:moveTo>
                <a:lnTo>
                  <a:pt x="1045900" y="382232"/>
                </a:lnTo>
                <a:lnTo>
                  <a:pt x="1039495" y="386333"/>
                </a:lnTo>
                <a:lnTo>
                  <a:pt x="1035256" y="392594"/>
                </a:lnTo>
                <a:lnTo>
                  <a:pt x="1033780" y="399748"/>
                </a:lnTo>
                <a:lnTo>
                  <a:pt x="1035065" y="406925"/>
                </a:lnTo>
                <a:lnTo>
                  <a:pt x="1039113" y="413257"/>
                </a:lnTo>
                <a:lnTo>
                  <a:pt x="1045374" y="417568"/>
                </a:lnTo>
                <a:lnTo>
                  <a:pt x="1052528" y="419068"/>
                </a:lnTo>
                <a:lnTo>
                  <a:pt x="1059705" y="417758"/>
                </a:lnTo>
                <a:lnTo>
                  <a:pt x="1066038" y="413638"/>
                </a:lnTo>
                <a:lnTo>
                  <a:pt x="1070403" y="407378"/>
                </a:lnTo>
                <a:lnTo>
                  <a:pt x="1071879" y="400224"/>
                </a:lnTo>
                <a:lnTo>
                  <a:pt x="1070594" y="393047"/>
                </a:lnTo>
                <a:lnTo>
                  <a:pt x="1066546" y="386714"/>
                </a:lnTo>
                <a:lnTo>
                  <a:pt x="1060283" y="382458"/>
                </a:lnTo>
                <a:lnTo>
                  <a:pt x="1053115" y="380952"/>
                </a:lnTo>
                <a:close/>
              </a:path>
              <a:path w="1464945" h="1422400">
                <a:moveTo>
                  <a:pt x="1107741" y="327818"/>
                </a:moveTo>
                <a:lnTo>
                  <a:pt x="1100564" y="329128"/>
                </a:lnTo>
                <a:lnTo>
                  <a:pt x="1094232" y="333248"/>
                </a:lnTo>
                <a:lnTo>
                  <a:pt x="1089921" y="339508"/>
                </a:lnTo>
                <a:lnTo>
                  <a:pt x="1088421" y="346662"/>
                </a:lnTo>
                <a:lnTo>
                  <a:pt x="1089731" y="353839"/>
                </a:lnTo>
                <a:lnTo>
                  <a:pt x="1093851" y="360171"/>
                </a:lnTo>
                <a:lnTo>
                  <a:pt x="1100111" y="364482"/>
                </a:lnTo>
                <a:lnTo>
                  <a:pt x="1107265" y="365982"/>
                </a:lnTo>
                <a:lnTo>
                  <a:pt x="1114442" y="364672"/>
                </a:lnTo>
                <a:lnTo>
                  <a:pt x="1120775" y="360552"/>
                </a:lnTo>
                <a:lnTo>
                  <a:pt x="1125085" y="354292"/>
                </a:lnTo>
                <a:lnTo>
                  <a:pt x="1126585" y="347138"/>
                </a:lnTo>
                <a:lnTo>
                  <a:pt x="1125275" y="339961"/>
                </a:lnTo>
                <a:lnTo>
                  <a:pt x="1121156" y="333628"/>
                </a:lnTo>
                <a:lnTo>
                  <a:pt x="1114895" y="329318"/>
                </a:lnTo>
                <a:lnTo>
                  <a:pt x="1107741" y="327818"/>
                </a:lnTo>
                <a:close/>
              </a:path>
              <a:path w="1464945" h="1422400">
                <a:moveTo>
                  <a:pt x="1162478" y="274732"/>
                </a:moveTo>
                <a:lnTo>
                  <a:pt x="1155301" y="276042"/>
                </a:lnTo>
                <a:lnTo>
                  <a:pt x="1148969" y="280162"/>
                </a:lnTo>
                <a:lnTo>
                  <a:pt x="1144658" y="286422"/>
                </a:lnTo>
                <a:lnTo>
                  <a:pt x="1143158" y="293576"/>
                </a:lnTo>
                <a:lnTo>
                  <a:pt x="1144468" y="300753"/>
                </a:lnTo>
                <a:lnTo>
                  <a:pt x="1148588" y="307086"/>
                </a:lnTo>
                <a:lnTo>
                  <a:pt x="1154777" y="311342"/>
                </a:lnTo>
                <a:lnTo>
                  <a:pt x="1161907" y="312848"/>
                </a:lnTo>
                <a:lnTo>
                  <a:pt x="1169108" y="311568"/>
                </a:lnTo>
                <a:lnTo>
                  <a:pt x="1175512" y="307466"/>
                </a:lnTo>
                <a:lnTo>
                  <a:pt x="1179768" y="301206"/>
                </a:lnTo>
                <a:lnTo>
                  <a:pt x="1181274" y="294052"/>
                </a:lnTo>
                <a:lnTo>
                  <a:pt x="1179994" y="286875"/>
                </a:lnTo>
                <a:lnTo>
                  <a:pt x="1175893" y="280542"/>
                </a:lnTo>
                <a:lnTo>
                  <a:pt x="1169632" y="276232"/>
                </a:lnTo>
                <a:lnTo>
                  <a:pt x="1162478" y="274732"/>
                </a:lnTo>
                <a:close/>
              </a:path>
              <a:path w="1464945" h="1422400">
                <a:moveTo>
                  <a:pt x="1217199" y="221614"/>
                </a:moveTo>
                <a:lnTo>
                  <a:pt x="1209984" y="222900"/>
                </a:lnTo>
                <a:lnTo>
                  <a:pt x="1203578" y="226949"/>
                </a:lnTo>
                <a:lnTo>
                  <a:pt x="1199322" y="233265"/>
                </a:lnTo>
                <a:lnTo>
                  <a:pt x="1197816" y="240395"/>
                </a:lnTo>
                <a:lnTo>
                  <a:pt x="1199096" y="247596"/>
                </a:lnTo>
                <a:lnTo>
                  <a:pt x="1203198" y="254000"/>
                </a:lnTo>
                <a:lnTo>
                  <a:pt x="1209458" y="258238"/>
                </a:lnTo>
                <a:lnTo>
                  <a:pt x="1216612" y="259714"/>
                </a:lnTo>
                <a:lnTo>
                  <a:pt x="1223789" y="258429"/>
                </a:lnTo>
                <a:lnTo>
                  <a:pt x="1230122" y="254380"/>
                </a:lnTo>
                <a:lnTo>
                  <a:pt x="1234487" y="248064"/>
                </a:lnTo>
                <a:lnTo>
                  <a:pt x="1235964" y="240934"/>
                </a:lnTo>
                <a:lnTo>
                  <a:pt x="1234678" y="233733"/>
                </a:lnTo>
                <a:lnTo>
                  <a:pt x="1230629" y="227329"/>
                </a:lnTo>
                <a:lnTo>
                  <a:pt x="1224367" y="223091"/>
                </a:lnTo>
                <a:lnTo>
                  <a:pt x="1217199" y="221614"/>
                </a:lnTo>
                <a:close/>
              </a:path>
              <a:path w="1464945" h="1422400">
                <a:moveTo>
                  <a:pt x="1271825" y="168481"/>
                </a:moveTo>
                <a:lnTo>
                  <a:pt x="1264648" y="169761"/>
                </a:lnTo>
                <a:lnTo>
                  <a:pt x="1258315" y="173862"/>
                </a:lnTo>
                <a:lnTo>
                  <a:pt x="1254005" y="180125"/>
                </a:lnTo>
                <a:lnTo>
                  <a:pt x="1252505" y="187293"/>
                </a:lnTo>
                <a:lnTo>
                  <a:pt x="1253815" y="194508"/>
                </a:lnTo>
                <a:lnTo>
                  <a:pt x="1257935" y="200913"/>
                </a:lnTo>
                <a:lnTo>
                  <a:pt x="1264195" y="205150"/>
                </a:lnTo>
                <a:lnTo>
                  <a:pt x="1271349" y="206613"/>
                </a:lnTo>
                <a:lnTo>
                  <a:pt x="1278526" y="205289"/>
                </a:lnTo>
                <a:lnTo>
                  <a:pt x="1284859" y="201167"/>
                </a:lnTo>
                <a:lnTo>
                  <a:pt x="1289169" y="194978"/>
                </a:lnTo>
                <a:lnTo>
                  <a:pt x="1290669" y="187848"/>
                </a:lnTo>
                <a:lnTo>
                  <a:pt x="1289359" y="180647"/>
                </a:lnTo>
                <a:lnTo>
                  <a:pt x="1285239" y="174243"/>
                </a:lnTo>
                <a:lnTo>
                  <a:pt x="1278979" y="169987"/>
                </a:lnTo>
                <a:lnTo>
                  <a:pt x="1271825" y="168481"/>
                </a:lnTo>
                <a:close/>
              </a:path>
              <a:path w="1464945" h="1422400">
                <a:moveTo>
                  <a:pt x="1326562" y="115395"/>
                </a:moveTo>
                <a:lnTo>
                  <a:pt x="1319385" y="116675"/>
                </a:lnTo>
                <a:lnTo>
                  <a:pt x="1313052" y="120776"/>
                </a:lnTo>
                <a:lnTo>
                  <a:pt x="1308689" y="127037"/>
                </a:lnTo>
                <a:lnTo>
                  <a:pt x="1307226" y="134191"/>
                </a:lnTo>
                <a:lnTo>
                  <a:pt x="1308550" y="141368"/>
                </a:lnTo>
                <a:lnTo>
                  <a:pt x="1312672" y="147700"/>
                </a:lnTo>
                <a:lnTo>
                  <a:pt x="1318861" y="152011"/>
                </a:lnTo>
                <a:lnTo>
                  <a:pt x="1325991" y="153511"/>
                </a:lnTo>
                <a:lnTo>
                  <a:pt x="1333192" y="152201"/>
                </a:lnTo>
                <a:lnTo>
                  <a:pt x="1339596" y="148081"/>
                </a:lnTo>
                <a:lnTo>
                  <a:pt x="1343852" y="141821"/>
                </a:lnTo>
                <a:lnTo>
                  <a:pt x="1345358" y="134667"/>
                </a:lnTo>
                <a:lnTo>
                  <a:pt x="1344078" y="127490"/>
                </a:lnTo>
                <a:lnTo>
                  <a:pt x="1339977" y="121157"/>
                </a:lnTo>
                <a:lnTo>
                  <a:pt x="1333716" y="116901"/>
                </a:lnTo>
                <a:lnTo>
                  <a:pt x="1326562" y="115395"/>
                </a:lnTo>
                <a:close/>
              </a:path>
              <a:path w="1464945" h="1422400">
                <a:moveTo>
                  <a:pt x="1442932" y="62261"/>
                </a:moveTo>
                <a:lnTo>
                  <a:pt x="1381267" y="62261"/>
                </a:lnTo>
                <a:lnTo>
                  <a:pt x="1388397" y="63761"/>
                </a:lnTo>
                <a:lnTo>
                  <a:pt x="1394587" y="68071"/>
                </a:lnTo>
                <a:lnTo>
                  <a:pt x="1398708" y="74404"/>
                </a:lnTo>
                <a:lnTo>
                  <a:pt x="1400032" y="81581"/>
                </a:lnTo>
                <a:lnTo>
                  <a:pt x="1398569" y="88735"/>
                </a:lnTo>
                <a:lnTo>
                  <a:pt x="1395686" y="92996"/>
                </a:lnTo>
                <a:lnTo>
                  <a:pt x="1422527" y="120650"/>
                </a:lnTo>
                <a:lnTo>
                  <a:pt x="1442932" y="62261"/>
                </a:lnTo>
                <a:close/>
              </a:path>
              <a:path w="1464945" h="1422400">
                <a:moveTo>
                  <a:pt x="1369794" y="66319"/>
                </a:moveTo>
                <a:lnTo>
                  <a:pt x="1367663" y="67690"/>
                </a:lnTo>
                <a:lnTo>
                  <a:pt x="1363406" y="73951"/>
                </a:lnTo>
                <a:lnTo>
                  <a:pt x="1361900" y="81105"/>
                </a:lnTo>
                <a:lnTo>
                  <a:pt x="1363180" y="88282"/>
                </a:lnTo>
                <a:lnTo>
                  <a:pt x="1367282" y="94614"/>
                </a:lnTo>
                <a:lnTo>
                  <a:pt x="1373542" y="98871"/>
                </a:lnTo>
                <a:lnTo>
                  <a:pt x="1380696" y="100377"/>
                </a:lnTo>
                <a:lnTo>
                  <a:pt x="1387873" y="99097"/>
                </a:lnTo>
                <a:lnTo>
                  <a:pt x="1394206" y="94995"/>
                </a:lnTo>
                <a:lnTo>
                  <a:pt x="1395686" y="92996"/>
                </a:lnTo>
                <a:lnTo>
                  <a:pt x="1369794" y="66319"/>
                </a:lnTo>
                <a:close/>
              </a:path>
              <a:path w="1464945" h="1422400">
                <a:moveTo>
                  <a:pt x="1381267" y="62261"/>
                </a:moveTo>
                <a:lnTo>
                  <a:pt x="1374066" y="63571"/>
                </a:lnTo>
                <a:lnTo>
                  <a:pt x="1369794" y="66319"/>
                </a:lnTo>
                <a:lnTo>
                  <a:pt x="1395686" y="92996"/>
                </a:lnTo>
                <a:lnTo>
                  <a:pt x="1398569" y="88735"/>
                </a:lnTo>
                <a:lnTo>
                  <a:pt x="1400032" y="81581"/>
                </a:lnTo>
                <a:lnTo>
                  <a:pt x="1398708" y="74404"/>
                </a:lnTo>
                <a:lnTo>
                  <a:pt x="1394587" y="68071"/>
                </a:lnTo>
                <a:lnTo>
                  <a:pt x="1388397" y="63761"/>
                </a:lnTo>
                <a:lnTo>
                  <a:pt x="1381267" y="62261"/>
                </a:lnTo>
                <a:close/>
              </a:path>
              <a:path w="1464945" h="1422400">
                <a:moveTo>
                  <a:pt x="1464690" y="0"/>
                </a:moveTo>
                <a:lnTo>
                  <a:pt x="1342898" y="38607"/>
                </a:lnTo>
                <a:lnTo>
                  <a:pt x="1369794" y="66319"/>
                </a:lnTo>
                <a:lnTo>
                  <a:pt x="1374066" y="63571"/>
                </a:lnTo>
                <a:lnTo>
                  <a:pt x="1381267" y="62261"/>
                </a:lnTo>
                <a:lnTo>
                  <a:pt x="1442932" y="62261"/>
                </a:lnTo>
                <a:lnTo>
                  <a:pt x="146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98697" y="5210555"/>
            <a:ext cx="5101590" cy="114300"/>
          </a:xfrm>
          <a:custGeom>
            <a:avLst/>
            <a:gdLst/>
            <a:ahLst/>
            <a:cxnLst/>
            <a:rect l="l" t="t" r="r" b="b"/>
            <a:pathLst>
              <a:path w="510159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87826" y="74705"/>
                </a:lnTo>
                <a:lnTo>
                  <a:pt x="81772" y="70627"/>
                </a:lnTo>
                <a:lnTo>
                  <a:pt x="77694" y="64573"/>
                </a:lnTo>
                <a:lnTo>
                  <a:pt x="76200" y="57150"/>
                </a:lnTo>
                <a:lnTo>
                  <a:pt x="77694" y="49726"/>
                </a:lnTo>
                <a:lnTo>
                  <a:pt x="81772" y="43672"/>
                </a:lnTo>
                <a:lnTo>
                  <a:pt x="87826" y="39594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01590" h="114300">
                <a:moveTo>
                  <a:pt x="95250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673" y="74705"/>
                </a:lnTo>
                <a:lnTo>
                  <a:pt x="108727" y="70627"/>
                </a:lnTo>
                <a:lnTo>
                  <a:pt x="112805" y="64573"/>
                </a:lnTo>
                <a:lnTo>
                  <a:pt x="114300" y="57150"/>
                </a:lnTo>
                <a:lnTo>
                  <a:pt x="112805" y="49726"/>
                </a:lnTo>
                <a:lnTo>
                  <a:pt x="108727" y="43672"/>
                </a:lnTo>
                <a:lnTo>
                  <a:pt x="102673" y="39594"/>
                </a:lnTo>
                <a:lnTo>
                  <a:pt x="95250" y="38100"/>
                </a:lnTo>
                <a:close/>
              </a:path>
              <a:path w="5101590" h="114300">
                <a:moveTo>
                  <a:pt x="114300" y="57150"/>
                </a:moveTo>
                <a:lnTo>
                  <a:pt x="112805" y="64573"/>
                </a:lnTo>
                <a:lnTo>
                  <a:pt x="108727" y="70627"/>
                </a:lnTo>
                <a:lnTo>
                  <a:pt x="102673" y="74705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57150"/>
                </a:lnTo>
                <a:close/>
              </a:path>
              <a:path w="5101590" h="114300">
                <a:moveTo>
                  <a:pt x="114300" y="38100"/>
                </a:moveTo>
                <a:lnTo>
                  <a:pt x="95250" y="38100"/>
                </a:lnTo>
                <a:lnTo>
                  <a:pt x="102673" y="39594"/>
                </a:lnTo>
                <a:lnTo>
                  <a:pt x="108727" y="43672"/>
                </a:lnTo>
                <a:lnTo>
                  <a:pt x="112805" y="49726"/>
                </a:lnTo>
                <a:lnTo>
                  <a:pt x="114300" y="57150"/>
                </a:lnTo>
                <a:lnTo>
                  <a:pt x="114300" y="38100"/>
                </a:lnTo>
                <a:close/>
              </a:path>
              <a:path w="5101590" h="114300">
                <a:moveTo>
                  <a:pt x="171576" y="38100"/>
                </a:moveTo>
                <a:lnTo>
                  <a:pt x="164080" y="39594"/>
                </a:lnTo>
                <a:lnTo>
                  <a:pt x="158019" y="43672"/>
                </a:lnTo>
                <a:lnTo>
                  <a:pt x="153912" y="49726"/>
                </a:lnTo>
                <a:lnTo>
                  <a:pt x="152400" y="57150"/>
                </a:lnTo>
                <a:lnTo>
                  <a:pt x="153912" y="64573"/>
                </a:lnTo>
                <a:lnTo>
                  <a:pt x="158019" y="70627"/>
                </a:lnTo>
                <a:lnTo>
                  <a:pt x="164080" y="74705"/>
                </a:lnTo>
                <a:lnTo>
                  <a:pt x="171450" y="76200"/>
                </a:lnTo>
                <a:lnTo>
                  <a:pt x="178946" y="74705"/>
                </a:lnTo>
                <a:lnTo>
                  <a:pt x="185007" y="70627"/>
                </a:lnTo>
                <a:lnTo>
                  <a:pt x="189114" y="64573"/>
                </a:lnTo>
                <a:lnTo>
                  <a:pt x="190626" y="57150"/>
                </a:lnTo>
                <a:lnTo>
                  <a:pt x="189114" y="49726"/>
                </a:lnTo>
                <a:lnTo>
                  <a:pt x="185007" y="43672"/>
                </a:lnTo>
                <a:lnTo>
                  <a:pt x="178946" y="39594"/>
                </a:lnTo>
                <a:lnTo>
                  <a:pt x="171576" y="38100"/>
                </a:lnTo>
                <a:close/>
              </a:path>
              <a:path w="5101590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5101590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5101590" h="114300">
                <a:moveTo>
                  <a:pt x="400303" y="38100"/>
                </a:moveTo>
                <a:lnTo>
                  <a:pt x="392753" y="39594"/>
                </a:lnTo>
                <a:lnTo>
                  <a:pt x="386699" y="43672"/>
                </a:lnTo>
                <a:lnTo>
                  <a:pt x="382621" y="49726"/>
                </a:lnTo>
                <a:lnTo>
                  <a:pt x="381126" y="57150"/>
                </a:lnTo>
                <a:lnTo>
                  <a:pt x="382621" y="64573"/>
                </a:lnTo>
                <a:lnTo>
                  <a:pt x="386699" y="70627"/>
                </a:lnTo>
                <a:lnTo>
                  <a:pt x="392753" y="74705"/>
                </a:lnTo>
                <a:lnTo>
                  <a:pt x="400176" y="76200"/>
                </a:lnTo>
                <a:lnTo>
                  <a:pt x="407673" y="74705"/>
                </a:lnTo>
                <a:lnTo>
                  <a:pt x="413734" y="70627"/>
                </a:lnTo>
                <a:lnTo>
                  <a:pt x="417841" y="64573"/>
                </a:lnTo>
                <a:lnTo>
                  <a:pt x="419353" y="57150"/>
                </a:lnTo>
                <a:lnTo>
                  <a:pt x="417841" y="49726"/>
                </a:lnTo>
                <a:lnTo>
                  <a:pt x="413734" y="43672"/>
                </a:lnTo>
                <a:lnTo>
                  <a:pt x="407673" y="39594"/>
                </a:lnTo>
                <a:lnTo>
                  <a:pt x="400303" y="38100"/>
                </a:lnTo>
                <a:close/>
              </a:path>
              <a:path w="5101590" h="114300">
                <a:moveTo>
                  <a:pt x="476503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3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3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3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3" y="38100"/>
                </a:lnTo>
                <a:close/>
              </a:path>
              <a:path w="5101590" h="114300">
                <a:moveTo>
                  <a:pt x="552703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3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3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3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3" y="38100"/>
                </a:lnTo>
                <a:close/>
              </a:path>
              <a:path w="5101590" h="114300">
                <a:moveTo>
                  <a:pt x="628903" y="38100"/>
                </a:moveTo>
                <a:lnTo>
                  <a:pt x="621480" y="39594"/>
                </a:lnTo>
                <a:lnTo>
                  <a:pt x="615426" y="43672"/>
                </a:lnTo>
                <a:lnTo>
                  <a:pt x="611348" y="49726"/>
                </a:lnTo>
                <a:lnTo>
                  <a:pt x="609853" y="57150"/>
                </a:lnTo>
                <a:lnTo>
                  <a:pt x="611348" y="64573"/>
                </a:lnTo>
                <a:lnTo>
                  <a:pt x="615426" y="70627"/>
                </a:lnTo>
                <a:lnTo>
                  <a:pt x="621480" y="74705"/>
                </a:lnTo>
                <a:lnTo>
                  <a:pt x="628903" y="76200"/>
                </a:lnTo>
                <a:lnTo>
                  <a:pt x="636327" y="74705"/>
                </a:lnTo>
                <a:lnTo>
                  <a:pt x="642381" y="70627"/>
                </a:lnTo>
                <a:lnTo>
                  <a:pt x="646459" y="64573"/>
                </a:lnTo>
                <a:lnTo>
                  <a:pt x="647953" y="57150"/>
                </a:lnTo>
                <a:lnTo>
                  <a:pt x="646459" y="49726"/>
                </a:lnTo>
                <a:lnTo>
                  <a:pt x="642381" y="43672"/>
                </a:lnTo>
                <a:lnTo>
                  <a:pt x="636327" y="39594"/>
                </a:lnTo>
                <a:lnTo>
                  <a:pt x="628903" y="38100"/>
                </a:lnTo>
                <a:close/>
              </a:path>
              <a:path w="5101590" h="114300">
                <a:moveTo>
                  <a:pt x="705230" y="38100"/>
                </a:moveTo>
                <a:lnTo>
                  <a:pt x="697734" y="39594"/>
                </a:lnTo>
                <a:lnTo>
                  <a:pt x="691673" y="43672"/>
                </a:lnTo>
                <a:lnTo>
                  <a:pt x="687566" y="49726"/>
                </a:lnTo>
                <a:lnTo>
                  <a:pt x="686053" y="57150"/>
                </a:lnTo>
                <a:lnTo>
                  <a:pt x="687566" y="64573"/>
                </a:lnTo>
                <a:lnTo>
                  <a:pt x="691673" y="70627"/>
                </a:lnTo>
                <a:lnTo>
                  <a:pt x="697734" y="74705"/>
                </a:lnTo>
                <a:lnTo>
                  <a:pt x="705103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0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0" y="38100"/>
                </a:lnTo>
                <a:close/>
              </a:path>
              <a:path w="5101590" h="114300">
                <a:moveTo>
                  <a:pt x="781430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0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0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0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0" y="38100"/>
                </a:lnTo>
                <a:close/>
              </a:path>
              <a:path w="5101590" h="114300">
                <a:moveTo>
                  <a:pt x="857630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0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0" y="76200"/>
                </a:lnTo>
                <a:lnTo>
                  <a:pt x="865054" y="74705"/>
                </a:lnTo>
                <a:lnTo>
                  <a:pt x="871108" y="70627"/>
                </a:lnTo>
                <a:lnTo>
                  <a:pt x="875186" y="64573"/>
                </a:lnTo>
                <a:lnTo>
                  <a:pt x="876680" y="57150"/>
                </a:lnTo>
                <a:lnTo>
                  <a:pt x="875186" y="49726"/>
                </a:lnTo>
                <a:lnTo>
                  <a:pt x="871108" y="43672"/>
                </a:lnTo>
                <a:lnTo>
                  <a:pt x="865054" y="39594"/>
                </a:lnTo>
                <a:lnTo>
                  <a:pt x="857630" y="38100"/>
                </a:lnTo>
                <a:close/>
              </a:path>
              <a:path w="5101590" h="114300">
                <a:moveTo>
                  <a:pt x="933957" y="38100"/>
                </a:moveTo>
                <a:lnTo>
                  <a:pt x="926461" y="39594"/>
                </a:lnTo>
                <a:lnTo>
                  <a:pt x="920400" y="43672"/>
                </a:lnTo>
                <a:lnTo>
                  <a:pt x="916293" y="49726"/>
                </a:lnTo>
                <a:lnTo>
                  <a:pt x="914780" y="57150"/>
                </a:lnTo>
                <a:lnTo>
                  <a:pt x="916293" y="64573"/>
                </a:lnTo>
                <a:lnTo>
                  <a:pt x="920400" y="70627"/>
                </a:lnTo>
                <a:lnTo>
                  <a:pt x="926461" y="74705"/>
                </a:lnTo>
                <a:lnTo>
                  <a:pt x="933830" y="76200"/>
                </a:lnTo>
                <a:lnTo>
                  <a:pt x="941327" y="74705"/>
                </a:lnTo>
                <a:lnTo>
                  <a:pt x="947388" y="70627"/>
                </a:lnTo>
                <a:lnTo>
                  <a:pt x="951495" y="64573"/>
                </a:lnTo>
                <a:lnTo>
                  <a:pt x="953007" y="57150"/>
                </a:lnTo>
                <a:lnTo>
                  <a:pt x="951495" y="49726"/>
                </a:lnTo>
                <a:lnTo>
                  <a:pt x="947388" y="43672"/>
                </a:lnTo>
                <a:lnTo>
                  <a:pt x="941327" y="39594"/>
                </a:lnTo>
                <a:lnTo>
                  <a:pt x="933957" y="38100"/>
                </a:lnTo>
                <a:close/>
              </a:path>
              <a:path w="5101590" h="114300">
                <a:moveTo>
                  <a:pt x="1010157" y="38100"/>
                </a:moveTo>
                <a:lnTo>
                  <a:pt x="1002734" y="39594"/>
                </a:lnTo>
                <a:lnTo>
                  <a:pt x="996680" y="43672"/>
                </a:lnTo>
                <a:lnTo>
                  <a:pt x="992602" y="49726"/>
                </a:lnTo>
                <a:lnTo>
                  <a:pt x="991107" y="57150"/>
                </a:lnTo>
                <a:lnTo>
                  <a:pt x="992602" y="64573"/>
                </a:lnTo>
                <a:lnTo>
                  <a:pt x="996680" y="70627"/>
                </a:lnTo>
                <a:lnTo>
                  <a:pt x="1002734" y="74705"/>
                </a:lnTo>
                <a:lnTo>
                  <a:pt x="1010157" y="76200"/>
                </a:lnTo>
                <a:lnTo>
                  <a:pt x="1017581" y="74705"/>
                </a:lnTo>
                <a:lnTo>
                  <a:pt x="1023635" y="70627"/>
                </a:lnTo>
                <a:lnTo>
                  <a:pt x="1027713" y="64573"/>
                </a:lnTo>
                <a:lnTo>
                  <a:pt x="1029207" y="57150"/>
                </a:lnTo>
                <a:lnTo>
                  <a:pt x="1027713" y="49726"/>
                </a:lnTo>
                <a:lnTo>
                  <a:pt x="1023635" y="43672"/>
                </a:lnTo>
                <a:lnTo>
                  <a:pt x="1017581" y="39594"/>
                </a:lnTo>
                <a:lnTo>
                  <a:pt x="1010157" y="38100"/>
                </a:lnTo>
                <a:close/>
              </a:path>
              <a:path w="5101590" h="114300">
                <a:moveTo>
                  <a:pt x="1086357" y="38100"/>
                </a:moveTo>
                <a:lnTo>
                  <a:pt x="1078934" y="39594"/>
                </a:lnTo>
                <a:lnTo>
                  <a:pt x="1072880" y="43672"/>
                </a:lnTo>
                <a:lnTo>
                  <a:pt x="1068802" y="49726"/>
                </a:lnTo>
                <a:lnTo>
                  <a:pt x="1067307" y="57150"/>
                </a:lnTo>
                <a:lnTo>
                  <a:pt x="1068802" y="64573"/>
                </a:lnTo>
                <a:lnTo>
                  <a:pt x="1072880" y="70627"/>
                </a:lnTo>
                <a:lnTo>
                  <a:pt x="1078934" y="74705"/>
                </a:lnTo>
                <a:lnTo>
                  <a:pt x="1086357" y="76200"/>
                </a:lnTo>
                <a:lnTo>
                  <a:pt x="1093781" y="74705"/>
                </a:lnTo>
                <a:lnTo>
                  <a:pt x="1099835" y="70627"/>
                </a:lnTo>
                <a:lnTo>
                  <a:pt x="1103913" y="64573"/>
                </a:lnTo>
                <a:lnTo>
                  <a:pt x="1105407" y="57150"/>
                </a:lnTo>
                <a:lnTo>
                  <a:pt x="1103913" y="49726"/>
                </a:lnTo>
                <a:lnTo>
                  <a:pt x="1099835" y="43672"/>
                </a:lnTo>
                <a:lnTo>
                  <a:pt x="1093781" y="39594"/>
                </a:lnTo>
                <a:lnTo>
                  <a:pt x="1086357" y="38100"/>
                </a:lnTo>
                <a:close/>
              </a:path>
              <a:path w="5101590" h="114300">
                <a:moveTo>
                  <a:pt x="1162685" y="38100"/>
                </a:moveTo>
                <a:lnTo>
                  <a:pt x="1162557" y="38100"/>
                </a:lnTo>
                <a:lnTo>
                  <a:pt x="1155134" y="39594"/>
                </a:lnTo>
                <a:lnTo>
                  <a:pt x="1149080" y="43672"/>
                </a:lnTo>
                <a:lnTo>
                  <a:pt x="1145002" y="49726"/>
                </a:lnTo>
                <a:lnTo>
                  <a:pt x="1143507" y="57150"/>
                </a:lnTo>
                <a:lnTo>
                  <a:pt x="1145002" y="64573"/>
                </a:lnTo>
                <a:lnTo>
                  <a:pt x="1149080" y="70627"/>
                </a:lnTo>
                <a:lnTo>
                  <a:pt x="1155134" y="74705"/>
                </a:lnTo>
                <a:lnTo>
                  <a:pt x="1162557" y="76200"/>
                </a:lnTo>
                <a:lnTo>
                  <a:pt x="1162685" y="76200"/>
                </a:lnTo>
                <a:lnTo>
                  <a:pt x="1170054" y="74705"/>
                </a:lnTo>
                <a:lnTo>
                  <a:pt x="1176115" y="70627"/>
                </a:lnTo>
                <a:lnTo>
                  <a:pt x="1180222" y="64573"/>
                </a:lnTo>
                <a:lnTo>
                  <a:pt x="1181735" y="57150"/>
                </a:lnTo>
                <a:lnTo>
                  <a:pt x="1180222" y="49726"/>
                </a:lnTo>
                <a:lnTo>
                  <a:pt x="1176115" y="43672"/>
                </a:lnTo>
                <a:lnTo>
                  <a:pt x="1170054" y="39594"/>
                </a:lnTo>
                <a:lnTo>
                  <a:pt x="1162685" y="38100"/>
                </a:lnTo>
                <a:close/>
              </a:path>
              <a:path w="5101590" h="114300">
                <a:moveTo>
                  <a:pt x="1238885" y="38100"/>
                </a:moveTo>
                <a:lnTo>
                  <a:pt x="1231461" y="39594"/>
                </a:lnTo>
                <a:lnTo>
                  <a:pt x="1225407" y="43672"/>
                </a:lnTo>
                <a:lnTo>
                  <a:pt x="1221329" y="49726"/>
                </a:lnTo>
                <a:lnTo>
                  <a:pt x="1219835" y="57150"/>
                </a:lnTo>
                <a:lnTo>
                  <a:pt x="1221329" y="64573"/>
                </a:lnTo>
                <a:lnTo>
                  <a:pt x="1225407" y="70627"/>
                </a:lnTo>
                <a:lnTo>
                  <a:pt x="1231461" y="74705"/>
                </a:lnTo>
                <a:lnTo>
                  <a:pt x="1238885" y="76200"/>
                </a:lnTo>
                <a:lnTo>
                  <a:pt x="1246308" y="74705"/>
                </a:lnTo>
                <a:lnTo>
                  <a:pt x="1252362" y="70627"/>
                </a:lnTo>
                <a:lnTo>
                  <a:pt x="1256440" y="64573"/>
                </a:lnTo>
                <a:lnTo>
                  <a:pt x="1257935" y="57150"/>
                </a:lnTo>
                <a:lnTo>
                  <a:pt x="1256440" y="49726"/>
                </a:lnTo>
                <a:lnTo>
                  <a:pt x="1252362" y="43672"/>
                </a:lnTo>
                <a:lnTo>
                  <a:pt x="1246308" y="39594"/>
                </a:lnTo>
                <a:lnTo>
                  <a:pt x="1238885" y="38100"/>
                </a:lnTo>
                <a:close/>
              </a:path>
              <a:path w="5101590" h="114300">
                <a:moveTo>
                  <a:pt x="1315085" y="38100"/>
                </a:moveTo>
                <a:lnTo>
                  <a:pt x="1307661" y="39594"/>
                </a:lnTo>
                <a:lnTo>
                  <a:pt x="1301607" y="43672"/>
                </a:lnTo>
                <a:lnTo>
                  <a:pt x="1297529" y="49726"/>
                </a:lnTo>
                <a:lnTo>
                  <a:pt x="1296035" y="57150"/>
                </a:lnTo>
                <a:lnTo>
                  <a:pt x="1297529" y="64573"/>
                </a:lnTo>
                <a:lnTo>
                  <a:pt x="1301607" y="70627"/>
                </a:lnTo>
                <a:lnTo>
                  <a:pt x="1307661" y="74705"/>
                </a:lnTo>
                <a:lnTo>
                  <a:pt x="1315085" y="76200"/>
                </a:lnTo>
                <a:lnTo>
                  <a:pt x="1322508" y="74705"/>
                </a:lnTo>
                <a:lnTo>
                  <a:pt x="1328562" y="70627"/>
                </a:lnTo>
                <a:lnTo>
                  <a:pt x="1332640" y="64573"/>
                </a:lnTo>
                <a:lnTo>
                  <a:pt x="1334135" y="57150"/>
                </a:lnTo>
                <a:lnTo>
                  <a:pt x="1332640" y="49726"/>
                </a:lnTo>
                <a:lnTo>
                  <a:pt x="1328562" y="43672"/>
                </a:lnTo>
                <a:lnTo>
                  <a:pt x="1322508" y="39594"/>
                </a:lnTo>
                <a:lnTo>
                  <a:pt x="1315085" y="38100"/>
                </a:lnTo>
                <a:close/>
              </a:path>
              <a:path w="5101590" h="114300">
                <a:moveTo>
                  <a:pt x="1391285" y="38100"/>
                </a:moveTo>
                <a:lnTo>
                  <a:pt x="1383861" y="39594"/>
                </a:lnTo>
                <a:lnTo>
                  <a:pt x="1377807" y="43672"/>
                </a:lnTo>
                <a:lnTo>
                  <a:pt x="1373729" y="49726"/>
                </a:lnTo>
                <a:lnTo>
                  <a:pt x="1372235" y="57150"/>
                </a:lnTo>
                <a:lnTo>
                  <a:pt x="1373729" y="64573"/>
                </a:lnTo>
                <a:lnTo>
                  <a:pt x="1377807" y="70627"/>
                </a:lnTo>
                <a:lnTo>
                  <a:pt x="1383861" y="74705"/>
                </a:lnTo>
                <a:lnTo>
                  <a:pt x="1391285" y="76200"/>
                </a:lnTo>
                <a:lnTo>
                  <a:pt x="1398708" y="74705"/>
                </a:lnTo>
                <a:lnTo>
                  <a:pt x="1404762" y="70627"/>
                </a:lnTo>
                <a:lnTo>
                  <a:pt x="1408840" y="64573"/>
                </a:lnTo>
                <a:lnTo>
                  <a:pt x="1410335" y="57150"/>
                </a:lnTo>
                <a:lnTo>
                  <a:pt x="1408840" y="49726"/>
                </a:lnTo>
                <a:lnTo>
                  <a:pt x="1404762" y="43672"/>
                </a:lnTo>
                <a:lnTo>
                  <a:pt x="1398708" y="39594"/>
                </a:lnTo>
                <a:lnTo>
                  <a:pt x="1391285" y="38100"/>
                </a:lnTo>
                <a:close/>
              </a:path>
              <a:path w="5101590" h="114300">
                <a:moveTo>
                  <a:pt x="1467612" y="38100"/>
                </a:moveTo>
                <a:lnTo>
                  <a:pt x="1460115" y="39594"/>
                </a:lnTo>
                <a:lnTo>
                  <a:pt x="1454054" y="43672"/>
                </a:lnTo>
                <a:lnTo>
                  <a:pt x="1449947" y="49726"/>
                </a:lnTo>
                <a:lnTo>
                  <a:pt x="1448435" y="57150"/>
                </a:lnTo>
                <a:lnTo>
                  <a:pt x="1449947" y="64573"/>
                </a:lnTo>
                <a:lnTo>
                  <a:pt x="1454054" y="70627"/>
                </a:lnTo>
                <a:lnTo>
                  <a:pt x="1460115" y="74705"/>
                </a:lnTo>
                <a:lnTo>
                  <a:pt x="1467485" y="76200"/>
                </a:lnTo>
                <a:lnTo>
                  <a:pt x="1475035" y="74705"/>
                </a:lnTo>
                <a:lnTo>
                  <a:pt x="1481089" y="70627"/>
                </a:lnTo>
                <a:lnTo>
                  <a:pt x="1485167" y="64573"/>
                </a:lnTo>
                <a:lnTo>
                  <a:pt x="1486662" y="57150"/>
                </a:lnTo>
                <a:lnTo>
                  <a:pt x="1485167" y="49726"/>
                </a:lnTo>
                <a:lnTo>
                  <a:pt x="1481089" y="43672"/>
                </a:lnTo>
                <a:lnTo>
                  <a:pt x="1475035" y="39594"/>
                </a:lnTo>
                <a:lnTo>
                  <a:pt x="1467612" y="38100"/>
                </a:lnTo>
                <a:close/>
              </a:path>
              <a:path w="5101590" h="114300">
                <a:moveTo>
                  <a:pt x="1543812" y="38100"/>
                </a:moveTo>
                <a:lnTo>
                  <a:pt x="1536388" y="39594"/>
                </a:lnTo>
                <a:lnTo>
                  <a:pt x="1530334" y="43672"/>
                </a:lnTo>
                <a:lnTo>
                  <a:pt x="1526256" y="49726"/>
                </a:lnTo>
                <a:lnTo>
                  <a:pt x="1524762" y="57150"/>
                </a:lnTo>
                <a:lnTo>
                  <a:pt x="1526256" y="64573"/>
                </a:lnTo>
                <a:lnTo>
                  <a:pt x="1530334" y="70627"/>
                </a:lnTo>
                <a:lnTo>
                  <a:pt x="1536388" y="74705"/>
                </a:lnTo>
                <a:lnTo>
                  <a:pt x="1543812" y="76200"/>
                </a:lnTo>
                <a:lnTo>
                  <a:pt x="1551235" y="74705"/>
                </a:lnTo>
                <a:lnTo>
                  <a:pt x="1557289" y="70627"/>
                </a:lnTo>
                <a:lnTo>
                  <a:pt x="1561367" y="64573"/>
                </a:lnTo>
                <a:lnTo>
                  <a:pt x="1562862" y="57150"/>
                </a:lnTo>
                <a:lnTo>
                  <a:pt x="1561367" y="49726"/>
                </a:lnTo>
                <a:lnTo>
                  <a:pt x="1557289" y="43672"/>
                </a:lnTo>
                <a:lnTo>
                  <a:pt x="1551235" y="39594"/>
                </a:lnTo>
                <a:lnTo>
                  <a:pt x="1543812" y="38100"/>
                </a:lnTo>
                <a:close/>
              </a:path>
              <a:path w="5101590" h="114300">
                <a:moveTo>
                  <a:pt x="1620012" y="38100"/>
                </a:moveTo>
                <a:lnTo>
                  <a:pt x="1612588" y="39594"/>
                </a:lnTo>
                <a:lnTo>
                  <a:pt x="1606534" y="43672"/>
                </a:lnTo>
                <a:lnTo>
                  <a:pt x="1602456" y="49726"/>
                </a:lnTo>
                <a:lnTo>
                  <a:pt x="1600962" y="57150"/>
                </a:lnTo>
                <a:lnTo>
                  <a:pt x="1602456" y="64573"/>
                </a:lnTo>
                <a:lnTo>
                  <a:pt x="1606534" y="70627"/>
                </a:lnTo>
                <a:lnTo>
                  <a:pt x="1612588" y="74705"/>
                </a:lnTo>
                <a:lnTo>
                  <a:pt x="1620012" y="76200"/>
                </a:lnTo>
                <a:lnTo>
                  <a:pt x="1627435" y="74705"/>
                </a:lnTo>
                <a:lnTo>
                  <a:pt x="1633489" y="70627"/>
                </a:lnTo>
                <a:lnTo>
                  <a:pt x="1637567" y="64573"/>
                </a:lnTo>
                <a:lnTo>
                  <a:pt x="1639062" y="57150"/>
                </a:lnTo>
                <a:lnTo>
                  <a:pt x="1637567" y="49726"/>
                </a:lnTo>
                <a:lnTo>
                  <a:pt x="1633489" y="43672"/>
                </a:lnTo>
                <a:lnTo>
                  <a:pt x="1627435" y="39594"/>
                </a:lnTo>
                <a:lnTo>
                  <a:pt x="1620012" y="38100"/>
                </a:lnTo>
                <a:close/>
              </a:path>
              <a:path w="5101590" h="114300">
                <a:moveTo>
                  <a:pt x="1696339" y="38100"/>
                </a:moveTo>
                <a:lnTo>
                  <a:pt x="1688788" y="39594"/>
                </a:lnTo>
                <a:lnTo>
                  <a:pt x="1682734" y="43672"/>
                </a:lnTo>
                <a:lnTo>
                  <a:pt x="1678656" y="49726"/>
                </a:lnTo>
                <a:lnTo>
                  <a:pt x="1677162" y="57150"/>
                </a:lnTo>
                <a:lnTo>
                  <a:pt x="1678656" y="64573"/>
                </a:lnTo>
                <a:lnTo>
                  <a:pt x="1682734" y="70627"/>
                </a:lnTo>
                <a:lnTo>
                  <a:pt x="1688788" y="74705"/>
                </a:lnTo>
                <a:lnTo>
                  <a:pt x="1696212" y="76200"/>
                </a:lnTo>
                <a:lnTo>
                  <a:pt x="1703708" y="74705"/>
                </a:lnTo>
                <a:lnTo>
                  <a:pt x="1709769" y="70627"/>
                </a:lnTo>
                <a:lnTo>
                  <a:pt x="1713876" y="64573"/>
                </a:lnTo>
                <a:lnTo>
                  <a:pt x="1715389" y="57150"/>
                </a:lnTo>
                <a:lnTo>
                  <a:pt x="1713876" y="49726"/>
                </a:lnTo>
                <a:lnTo>
                  <a:pt x="1709769" y="43672"/>
                </a:lnTo>
                <a:lnTo>
                  <a:pt x="1703708" y="39594"/>
                </a:lnTo>
                <a:lnTo>
                  <a:pt x="1696339" y="38100"/>
                </a:lnTo>
                <a:close/>
              </a:path>
              <a:path w="5101590" h="114300">
                <a:moveTo>
                  <a:pt x="1772539" y="38100"/>
                </a:moveTo>
                <a:lnTo>
                  <a:pt x="1765115" y="39594"/>
                </a:lnTo>
                <a:lnTo>
                  <a:pt x="1759061" y="43672"/>
                </a:lnTo>
                <a:lnTo>
                  <a:pt x="1754983" y="49726"/>
                </a:lnTo>
                <a:lnTo>
                  <a:pt x="1753489" y="57150"/>
                </a:lnTo>
                <a:lnTo>
                  <a:pt x="1754983" y="64573"/>
                </a:lnTo>
                <a:lnTo>
                  <a:pt x="1759061" y="70627"/>
                </a:lnTo>
                <a:lnTo>
                  <a:pt x="1765115" y="74705"/>
                </a:lnTo>
                <a:lnTo>
                  <a:pt x="1772539" y="76200"/>
                </a:lnTo>
                <a:lnTo>
                  <a:pt x="1779962" y="74705"/>
                </a:lnTo>
                <a:lnTo>
                  <a:pt x="1786016" y="70627"/>
                </a:lnTo>
                <a:lnTo>
                  <a:pt x="1790094" y="64573"/>
                </a:lnTo>
                <a:lnTo>
                  <a:pt x="1791589" y="57150"/>
                </a:lnTo>
                <a:lnTo>
                  <a:pt x="1790094" y="49726"/>
                </a:lnTo>
                <a:lnTo>
                  <a:pt x="1786016" y="43672"/>
                </a:lnTo>
                <a:lnTo>
                  <a:pt x="1779962" y="39594"/>
                </a:lnTo>
                <a:lnTo>
                  <a:pt x="1772539" y="38100"/>
                </a:lnTo>
                <a:close/>
              </a:path>
              <a:path w="5101590" h="114300">
                <a:moveTo>
                  <a:pt x="1848739" y="38100"/>
                </a:moveTo>
                <a:lnTo>
                  <a:pt x="1841315" y="39594"/>
                </a:lnTo>
                <a:lnTo>
                  <a:pt x="1835261" y="43672"/>
                </a:lnTo>
                <a:lnTo>
                  <a:pt x="1831183" y="49726"/>
                </a:lnTo>
                <a:lnTo>
                  <a:pt x="1829689" y="57150"/>
                </a:lnTo>
                <a:lnTo>
                  <a:pt x="1831183" y="64573"/>
                </a:lnTo>
                <a:lnTo>
                  <a:pt x="1835261" y="70627"/>
                </a:lnTo>
                <a:lnTo>
                  <a:pt x="1841315" y="74705"/>
                </a:lnTo>
                <a:lnTo>
                  <a:pt x="1848739" y="76200"/>
                </a:lnTo>
                <a:lnTo>
                  <a:pt x="1856162" y="74705"/>
                </a:lnTo>
                <a:lnTo>
                  <a:pt x="1862216" y="70627"/>
                </a:lnTo>
                <a:lnTo>
                  <a:pt x="1866294" y="64573"/>
                </a:lnTo>
                <a:lnTo>
                  <a:pt x="1867789" y="57150"/>
                </a:lnTo>
                <a:lnTo>
                  <a:pt x="1866294" y="49726"/>
                </a:lnTo>
                <a:lnTo>
                  <a:pt x="1862216" y="43672"/>
                </a:lnTo>
                <a:lnTo>
                  <a:pt x="1856162" y="39594"/>
                </a:lnTo>
                <a:lnTo>
                  <a:pt x="1848739" y="38100"/>
                </a:lnTo>
                <a:close/>
              </a:path>
              <a:path w="5101590" h="114300">
                <a:moveTo>
                  <a:pt x="1925065" y="38100"/>
                </a:moveTo>
                <a:lnTo>
                  <a:pt x="1917515" y="39594"/>
                </a:lnTo>
                <a:lnTo>
                  <a:pt x="1911461" y="43672"/>
                </a:lnTo>
                <a:lnTo>
                  <a:pt x="1907383" y="49726"/>
                </a:lnTo>
                <a:lnTo>
                  <a:pt x="1905889" y="57150"/>
                </a:lnTo>
                <a:lnTo>
                  <a:pt x="1907383" y="64573"/>
                </a:lnTo>
                <a:lnTo>
                  <a:pt x="1911461" y="70627"/>
                </a:lnTo>
                <a:lnTo>
                  <a:pt x="1917515" y="74705"/>
                </a:lnTo>
                <a:lnTo>
                  <a:pt x="1924939" y="76200"/>
                </a:lnTo>
                <a:lnTo>
                  <a:pt x="1932435" y="74705"/>
                </a:lnTo>
                <a:lnTo>
                  <a:pt x="1938496" y="70627"/>
                </a:lnTo>
                <a:lnTo>
                  <a:pt x="1942603" y="64573"/>
                </a:lnTo>
                <a:lnTo>
                  <a:pt x="1944115" y="57150"/>
                </a:lnTo>
                <a:lnTo>
                  <a:pt x="1942603" y="49726"/>
                </a:lnTo>
                <a:lnTo>
                  <a:pt x="1938496" y="43672"/>
                </a:lnTo>
                <a:lnTo>
                  <a:pt x="1932435" y="39594"/>
                </a:lnTo>
                <a:lnTo>
                  <a:pt x="1925065" y="38100"/>
                </a:lnTo>
                <a:close/>
              </a:path>
              <a:path w="5101590" h="114300">
                <a:moveTo>
                  <a:pt x="2001265" y="38100"/>
                </a:moveTo>
                <a:lnTo>
                  <a:pt x="1993842" y="39594"/>
                </a:lnTo>
                <a:lnTo>
                  <a:pt x="1987788" y="43672"/>
                </a:lnTo>
                <a:lnTo>
                  <a:pt x="1983710" y="49726"/>
                </a:lnTo>
                <a:lnTo>
                  <a:pt x="1982215" y="57150"/>
                </a:lnTo>
                <a:lnTo>
                  <a:pt x="1983710" y="64573"/>
                </a:lnTo>
                <a:lnTo>
                  <a:pt x="1987788" y="70627"/>
                </a:lnTo>
                <a:lnTo>
                  <a:pt x="1993842" y="74705"/>
                </a:lnTo>
                <a:lnTo>
                  <a:pt x="2001265" y="76200"/>
                </a:lnTo>
                <a:lnTo>
                  <a:pt x="2008689" y="74705"/>
                </a:lnTo>
                <a:lnTo>
                  <a:pt x="2014743" y="70627"/>
                </a:lnTo>
                <a:lnTo>
                  <a:pt x="2018821" y="64573"/>
                </a:lnTo>
                <a:lnTo>
                  <a:pt x="2020315" y="57150"/>
                </a:lnTo>
                <a:lnTo>
                  <a:pt x="2018821" y="49726"/>
                </a:lnTo>
                <a:lnTo>
                  <a:pt x="2014743" y="43672"/>
                </a:lnTo>
                <a:lnTo>
                  <a:pt x="2008689" y="39594"/>
                </a:lnTo>
                <a:lnTo>
                  <a:pt x="2001265" y="38100"/>
                </a:lnTo>
                <a:close/>
              </a:path>
              <a:path w="5101590" h="114300">
                <a:moveTo>
                  <a:pt x="2077465" y="38100"/>
                </a:moveTo>
                <a:lnTo>
                  <a:pt x="2070042" y="39594"/>
                </a:lnTo>
                <a:lnTo>
                  <a:pt x="2063988" y="43672"/>
                </a:lnTo>
                <a:lnTo>
                  <a:pt x="2059910" y="49726"/>
                </a:lnTo>
                <a:lnTo>
                  <a:pt x="2058415" y="57150"/>
                </a:lnTo>
                <a:lnTo>
                  <a:pt x="2059910" y="64573"/>
                </a:lnTo>
                <a:lnTo>
                  <a:pt x="2063988" y="70627"/>
                </a:lnTo>
                <a:lnTo>
                  <a:pt x="2070042" y="74705"/>
                </a:lnTo>
                <a:lnTo>
                  <a:pt x="2077465" y="76200"/>
                </a:lnTo>
                <a:lnTo>
                  <a:pt x="2084889" y="74705"/>
                </a:lnTo>
                <a:lnTo>
                  <a:pt x="2090943" y="70627"/>
                </a:lnTo>
                <a:lnTo>
                  <a:pt x="2095021" y="64573"/>
                </a:lnTo>
                <a:lnTo>
                  <a:pt x="2096515" y="57150"/>
                </a:lnTo>
                <a:lnTo>
                  <a:pt x="2095021" y="49726"/>
                </a:lnTo>
                <a:lnTo>
                  <a:pt x="2090943" y="43672"/>
                </a:lnTo>
                <a:lnTo>
                  <a:pt x="2084889" y="39594"/>
                </a:lnTo>
                <a:lnTo>
                  <a:pt x="2077465" y="38100"/>
                </a:lnTo>
                <a:close/>
              </a:path>
              <a:path w="5101590" h="114300">
                <a:moveTo>
                  <a:pt x="2153666" y="38100"/>
                </a:moveTo>
                <a:lnTo>
                  <a:pt x="2146242" y="39594"/>
                </a:lnTo>
                <a:lnTo>
                  <a:pt x="2140188" y="43672"/>
                </a:lnTo>
                <a:lnTo>
                  <a:pt x="2136110" y="49726"/>
                </a:lnTo>
                <a:lnTo>
                  <a:pt x="2134616" y="57150"/>
                </a:lnTo>
                <a:lnTo>
                  <a:pt x="2136110" y="64573"/>
                </a:lnTo>
                <a:lnTo>
                  <a:pt x="2140188" y="70627"/>
                </a:lnTo>
                <a:lnTo>
                  <a:pt x="2146242" y="74705"/>
                </a:lnTo>
                <a:lnTo>
                  <a:pt x="2153666" y="76200"/>
                </a:lnTo>
                <a:lnTo>
                  <a:pt x="2161089" y="74705"/>
                </a:lnTo>
                <a:lnTo>
                  <a:pt x="2167143" y="70627"/>
                </a:lnTo>
                <a:lnTo>
                  <a:pt x="2171221" y="64573"/>
                </a:lnTo>
                <a:lnTo>
                  <a:pt x="2172716" y="57150"/>
                </a:lnTo>
                <a:lnTo>
                  <a:pt x="2171221" y="49726"/>
                </a:lnTo>
                <a:lnTo>
                  <a:pt x="2167143" y="43672"/>
                </a:lnTo>
                <a:lnTo>
                  <a:pt x="2161089" y="39594"/>
                </a:lnTo>
                <a:lnTo>
                  <a:pt x="2153666" y="38100"/>
                </a:lnTo>
                <a:close/>
              </a:path>
              <a:path w="5101590" h="114300">
                <a:moveTo>
                  <a:pt x="2229992" y="38100"/>
                </a:moveTo>
                <a:lnTo>
                  <a:pt x="2222496" y="39594"/>
                </a:lnTo>
                <a:lnTo>
                  <a:pt x="2216435" y="43672"/>
                </a:lnTo>
                <a:lnTo>
                  <a:pt x="2212328" y="49726"/>
                </a:lnTo>
                <a:lnTo>
                  <a:pt x="2210816" y="57150"/>
                </a:lnTo>
                <a:lnTo>
                  <a:pt x="2212328" y="64573"/>
                </a:lnTo>
                <a:lnTo>
                  <a:pt x="2216435" y="70627"/>
                </a:lnTo>
                <a:lnTo>
                  <a:pt x="2222496" y="74705"/>
                </a:lnTo>
                <a:lnTo>
                  <a:pt x="2229866" y="76200"/>
                </a:lnTo>
                <a:lnTo>
                  <a:pt x="2237416" y="74705"/>
                </a:lnTo>
                <a:lnTo>
                  <a:pt x="2243470" y="70627"/>
                </a:lnTo>
                <a:lnTo>
                  <a:pt x="2247548" y="64573"/>
                </a:lnTo>
                <a:lnTo>
                  <a:pt x="2249042" y="57150"/>
                </a:lnTo>
                <a:lnTo>
                  <a:pt x="2247548" y="49726"/>
                </a:lnTo>
                <a:lnTo>
                  <a:pt x="2243470" y="43672"/>
                </a:lnTo>
                <a:lnTo>
                  <a:pt x="2237416" y="39594"/>
                </a:lnTo>
                <a:lnTo>
                  <a:pt x="2229992" y="38100"/>
                </a:lnTo>
                <a:close/>
              </a:path>
              <a:path w="5101590" h="114300">
                <a:moveTo>
                  <a:pt x="2306192" y="38100"/>
                </a:moveTo>
                <a:lnTo>
                  <a:pt x="2298769" y="39594"/>
                </a:lnTo>
                <a:lnTo>
                  <a:pt x="2292715" y="43672"/>
                </a:lnTo>
                <a:lnTo>
                  <a:pt x="2288637" y="49726"/>
                </a:lnTo>
                <a:lnTo>
                  <a:pt x="2287142" y="57150"/>
                </a:lnTo>
                <a:lnTo>
                  <a:pt x="2288637" y="64573"/>
                </a:lnTo>
                <a:lnTo>
                  <a:pt x="2292715" y="70627"/>
                </a:lnTo>
                <a:lnTo>
                  <a:pt x="2298769" y="74705"/>
                </a:lnTo>
                <a:lnTo>
                  <a:pt x="2306192" y="76200"/>
                </a:lnTo>
                <a:lnTo>
                  <a:pt x="2313616" y="74705"/>
                </a:lnTo>
                <a:lnTo>
                  <a:pt x="2319670" y="70627"/>
                </a:lnTo>
                <a:lnTo>
                  <a:pt x="2323748" y="64573"/>
                </a:lnTo>
                <a:lnTo>
                  <a:pt x="2325242" y="57150"/>
                </a:lnTo>
                <a:lnTo>
                  <a:pt x="2323748" y="49726"/>
                </a:lnTo>
                <a:lnTo>
                  <a:pt x="2319670" y="43672"/>
                </a:lnTo>
                <a:lnTo>
                  <a:pt x="2313616" y="39594"/>
                </a:lnTo>
                <a:lnTo>
                  <a:pt x="2306192" y="38100"/>
                </a:lnTo>
                <a:close/>
              </a:path>
              <a:path w="5101590" h="114300">
                <a:moveTo>
                  <a:pt x="2382392" y="38100"/>
                </a:moveTo>
                <a:lnTo>
                  <a:pt x="2374969" y="39594"/>
                </a:lnTo>
                <a:lnTo>
                  <a:pt x="2368915" y="43672"/>
                </a:lnTo>
                <a:lnTo>
                  <a:pt x="2364837" y="49726"/>
                </a:lnTo>
                <a:lnTo>
                  <a:pt x="2363342" y="57150"/>
                </a:lnTo>
                <a:lnTo>
                  <a:pt x="2364837" y="64573"/>
                </a:lnTo>
                <a:lnTo>
                  <a:pt x="2368915" y="70627"/>
                </a:lnTo>
                <a:lnTo>
                  <a:pt x="2374969" y="74705"/>
                </a:lnTo>
                <a:lnTo>
                  <a:pt x="2382392" y="76200"/>
                </a:lnTo>
                <a:lnTo>
                  <a:pt x="2389816" y="74705"/>
                </a:lnTo>
                <a:lnTo>
                  <a:pt x="2395870" y="70627"/>
                </a:lnTo>
                <a:lnTo>
                  <a:pt x="2399948" y="64573"/>
                </a:lnTo>
                <a:lnTo>
                  <a:pt x="2401442" y="57150"/>
                </a:lnTo>
                <a:lnTo>
                  <a:pt x="2399948" y="49726"/>
                </a:lnTo>
                <a:lnTo>
                  <a:pt x="2395870" y="43672"/>
                </a:lnTo>
                <a:lnTo>
                  <a:pt x="2389816" y="39594"/>
                </a:lnTo>
                <a:lnTo>
                  <a:pt x="2382392" y="38100"/>
                </a:lnTo>
                <a:close/>
              </a:path>
              <a:path w="5101590" h="114300">
                <a:moveTo>
                  <a:pt x="2458719" y="38100"/>
                </a:moveTo>
                <a:lnTo>
                  <a:pt x="2451169" y="39594"/>
                </a:lnTo>
                <a:lnTo>
                  <a:pt x="2445115" y="43672"/>
                </a:lnTo>
                <a:lnTo>
                  <a:pt x="2441037" y="49726"/>
                </a:lnTo>
                <a:lnTo>
                  <a:pt x="2439542" y="57150"/>
                </a:lnTo>
                <a:lnTo>
                  <a:pt x="2441037" y="64573"/>
                </a:lnTo>
                <a:lnTo>
                  <a:pt x="2445115" y="70627"/>
                </a:lnTo>
                <a:lnTo>
                  <a:pt x="2451169" y="74705"/>
                </a:lnTo>
                <a:lnTo>
                  <a:pt x="2458592" y="76200"/>
                </a:lnTo>
                <a:lnTo>
                  <a:pt x="2466089" y="74705"/>
                </a:lnTo>
                <a:lnTo>
                  <a:pt x="2472150" y="70627"/>
                </a:lnTo>
                <a:lnTo>
                  <a:pt x="2476257" y="64573"/>
                </a:lnTo>
                <a:lnTo>
                  <a:pt x="2477769" y="57150"/>
                </a:lnTo>
                <a:lnTo>
                  <a:pt x="2476257" y="49726"/>
                </a:lnTo>
                <a:lnTo>
                  <a:pt x="2472150" y="43672"/>
                </a:lnTo>
                <a:lnTo>
                  <a:pt x="2466089" y="39594"/>
                </a:lnTo>
                <a:lnTo>
                  <a:pt x="2458719" y="38100"/>
                </a:lnTo>
                <a:close/>
              </a:path>
              <a:path w="5101590" h="114300">
                <a:moveTo>
                  <a:pt x="2534919" y="38100"/>
                </a:moveTo>
                <a:lnTo>
                  <a:pt x="2527496" y="39594"/>
                </a:lnTo>
                <a:lnTo>
                  <a:pt x="2521442" y="43672"/>
                </a:lnTo>
                <a:lnTo>
                  <a:pt x="2517364" y="49726"/>
                </a:lnTo>
                <a:lnTo>
                  <a:pt x="2515869" y="57150"/>
                </a:lnTo>
                <a:lnTo>
                  <a:pt x="2517364" y="64573"/>
                </a:lnTo>
                <a:lnTo>
                  <a:pt x="2521442" y="70627"/>
                </a:lnTo>
                <a:lnTo>
                  <a:pt x="2527496" y="74705"/>
                </a:lnTo>
                <a:lnTo>
                  <a:pt x="2534919" y="76200"/>
                </a:lnTo>
                <a:lnTo>
                  <a:pt x="2542343" y="74705"/>
                </a:lnTo>
                <a:lnTo>
                  <a:pt x="2548397" y="70627"/>
                </a:lnTo>
                <a:lnTo>
                  <a:pt x="2552475" y="64573"/>
                </a:lnTo>
                <a:lnTo>
                  <a:pt x="2553969" y="57150"/>
                </a:lnTo>
                <a:lnTo>
                  <a:pt x="2552475" y="49726"/>
                </a:lnTo>
                <a:lnTo>
                  <a:pt x="2548397" y="43672"/>
                </a:lnTo>
                <a:lnTo>
                  <a:pt x="2542343" y="39594"/>
                </a:lnTo>
                <a:lnTo>
                  <a:pt x="2534919" y="38100"/>
                </a:lnTo>
                <a:close/>
              </a:path>
              <a:path w="5101590" h="114300">
                <a:moveTo>
                  <a:pt x="2611119" y="38100"/>
                </a:moveTo>
                <a:lnTo>
                  <a:pt x="2603696" y="39594"/>
                </a:lnTo>
                <a:lnTo>
                  <a:pt x="2597642" y="43672"/>
                </a:lnTo>
                <a:lnTo>
                  <a:pt x="2593564" y="49726"/>
                </a:lnTo>
                <a:lnTo>
                  <a:pt x="2592069" y="57150"/>
                </a:lnTo>
                <a:lnTo>
                  <a:pt x="2593564" y="64573"/>
                </a:lnTo>
                <a:lnTo>
                  <a:pt x="2597642" y="70627"/>
                </a:lnTo>
                <a:lnTo>
                  <a:pt x="2603696" y="74705"/>
                </a:lnTo>
                <a:lnTo>
                  <a:pt x="2611119" y="76200"/>
                </a:lnTo>
                <a:lnTo>
                  <a:pt x="2618543" y="74705"/>
                </a:lnTo>
                <a:lnTo>
                  <a:pt x="2624597" y="70627"/>
                </a:lnTo>
                <a:lnTo>
                  <a:pt x="2628675" y="64573"/>
                </a:lnTo>
                <a:lnTo>
                  <a:pt x="2630169" y="57150"/>
                </a:lnTo>
                <a:lnTo>
                  <a:pt x="2628675" y="49726"/>
                </a:lnTo>
                <a:lnTo>
                  <a:pt x="2624597" y="43672"/>
                </a:lnTo>
                <a:lnTo>
                  <a:pt x="2618543" y="39594"/>
                </a:lnTo>
                <a:lnTo>
                  <a:pt x="2611119" y="38100"/>
                </a:lnTo>
                <a:close/>
              </a:path>
              <a:path w="5101590" h="114300">
                <a:moveTo>
                  <a:pt x="2687447" y="38100"/>
                </a:moveTo>
                <a:lnTo>
                  <a:pt x="2687319" y="38100"/>
                </a:lnTo>
                <a:lnTo>
                  <a:pt x="2679896" y="39594"/>
                </a:lnTo>
                <a:lnTo>
                  <a:pt x="2673842" y="43672"/>
                </a:lnTo>
                <a:lnTo>
                  <a:pt x="2669764" y="49726"/>
                </a:lnTo>
                <a:lnTo>
                  <a:pt x="2668269" y="57150"/>
                </a:lnTo>
                <a:lnTo>
                  <a:pt x="2669764" y="64573"/>
                </a:lnTo>
                <a:lnTo>
                  <a:pt x="2673842" y="70627"/>
                </a:lnTo>
                <a:lnTo>
                  <a:pt x="2679896" y="74705"/>
                </a:lnTo>
                <a:lnTo>
                  <a:pt x="2687319" y="76200"/>
                </a:lnTo>
                <a:lnTo>
                  <a:pt x="2687447" y="76200"/>
                </a:lnTo>
                <a:lnTo>
                  <a:pt x="2694816" y="74705"/>
                </a:lnTo>
                <a:lnTo>
                  <a:pt x="2700877" y="70627"/>
                </a:lnTo>
                <a:lnTo>
                  <a:pt x="2704984" y="64573"/>
                </a:lnTo>
                <a:lnTo>
                  <a:pt x="2706497" y="57150"/>
                </a:lnTo>
                <a:lnTo>
                  <a:pt x="2704984" y="49726"/>
                </a:lnTo>
                <a:lnTo>
                  <a:pt x="2700877" y="43672"/>
                </a:lnTo>
                <a:lnTo>
                  <a:pt x="2694816" y="39594"/>
                </a:lnTo>
                <a:lnTo>
                  <a:pt x="2687447" y="38100"/>
                </a:lnTo>
                <a:close/>
              </a:path>
              <a:path w="5101590" h="114300">
                <a:moveTo>
                  <a:pt x="2763647" y="38100"/>
                </a:moveTo>
                <a:lnTo>
                  <a:pt x="2756223" y="39594"/>
                </a:lnTo>
                <a:lnTo>
                  <a:pt x="2750169" y="43672"/>
                </a:lnTo>
                <a:lnTo>
                  <a:pt x="2746091" y="49726"/>
                </a:lnTo>
                <a:lnTo>
                  <a:pt x="2744597" y="57150"/>
                </a:lnTo>
                <a:lnTo>
                  <a:pt x="2746091" y="64573"/>
                </a:lnTo>
                <a:lnTo>
                  <a:pt x="2750169" y="70627"/>
                </a:lnTo>
                <a:lnTo>
                  <a:pt x="2756223" y="74705"/>
                </a:lnTo>
                <a:lnTo>
                  <a:pt x="2763647" y="76200"/>
                </a:lnTo>
                <a:lnTo>
                  <a:pt x="2771070" y="74705"/>
                </a:lnTo>
                <a:lnTo>
                  <a:pt x="2777124" y="70627"/>
                </a:lnTo>
                <a:lnTo>
                  <a:pt x="2781202" y="64573"/>
                </a:lnTo>
                <a:lnTo>
                  <a:pt x="2782697" y="57150"/>
                </a:lnTo>
                <a:lnTo>
                  <a:pt x="2781202" y="49726"/>
                </a:lnTo>
                <a:lnTo>
                  <a:pt x="2777124" y="43672"/>
                </a:lnTo>
                <a:lnTo>
                  <a:pt x="2771070" y="39594"/>
                </a:lnTo>
                <a:lnTo>
                  <a:pt x="2763647" y="38100"/>
                </a:lnTo>
                <a:close/>
              </a:path>
              <a:path w="5101590" h="114300">
                <a:moveTo>
                  <a:pt x="2839847" y="38100"/>
                </a:moveTo>
                <a:lnTo>
                  <a:pt x="2832423" y="39594"/>
                </a:lnTo>
                <a:lnTo>
                  <a:pt x="2826369" y="43672"/>
                </a:lnTo>
                <a:lnTo>
                  <a:pt x="2822291" y="49726"/>
                </a:lnTo>
                <a:lnTo>
                  <a:pt x="2820797" y="57150"/>
                </a:lnTo>
                <a:lnTo>
                  <a:pt x="2822291" y="64573"/>
                </a:lnTo>
                <a:lnTo>
                  <a:pt x="2826369" y="70627"/>
                </a:lnTo>
                <a:lnTo>
                  <a:pt x="2832423" y="74705"/>
                </a:lnTo>
                <a:lnTo>
                  <a:pt x="2839847" y="76200"/>
                </a:lnTo>
                <a:lnTo>
                  <a:pt x="2847270" y="74705"/>
                </a:lnTo>
                <a:lnTo>
                  <a:pt x="2853324" y="70627"/>
                </a:lnTo>
                <a:lnTo>
                  <a:pt x="2857402" y="64573"/>
                </a:lnTo>
                <a:lnTo>
                  <a:pt x="2858897" y="57150"/>
                </a:lnTo>
                <a:lnTo>
                  <a:pt x="2857402" y="49726"/>
                </a:lnTo>
                <a:lnTo>
                  <a:pt x="2853324" y="43672"/>
                </a:lnTo>
                <a:lnTo>
                  <a:pt x="2847270" y="39594"/>
                </a:lnTo>
                <a:lnTo>
                  <a:pt x="2839847" y="38100"/>
                </a:lnTo>
                <a:close/>
              </a:path>
              <a:path w="5101590" h="114300">
                <a:moveTo>
                  <a:pt x="2916047" y="38100"/>
                </a:moveTo>
                <a:lnTo>
                  <a:pt x="2908623" y="39594"/>
                </a:lnTo>
                <a:lnTo>
                  <a:pt x="2902569" y="43672"/>
                </a:lnTo>
                <a:lnTo>
                  <a:pt x="2898491" y="49726"/>
                </a:lnTo>
                <a:lnTo>
                  <a:pt x="2896997" y="57150"/>
                </a:lnTo>
                <a:lnTo>
                  <a:pt x="2898491" y="64573"/>
                </a:lnTo>
                <a:lnTo>
                  <a:pt x="2902569" y="70627"/>
                </a:lnTo>
                <a:lnTo>
                  <a:pt x="2908623" y="74705"/>
                </a:lnTo>
                <a:lnTo>
                  <a:pt x="2916047" y="76200"/>
                </a:lnTo>
                <a:lnTo>
                  <a:pt x="2923470" y="74705"/>
                </a:lnTo>
                <a:lnTo>
                  <a:pt x="2929524" y="70627"/>
                </a:lnTo>
                <a:lnTo>
                  <a:pt x="2933602" y="64573"/>
                </a:lnTo>
                <a:lnTo>
                  <a:pt x="2935097" y="57150"/>
                </a:lnTo>
                <a:lnTo>
                  <a:pt x="2933602" y="49726"/>
                </a:lnTo>
                <a:lnTo>
                  <a:pt x="2929524" y="43672"/>
                </a:lnTo>
                <a:lnTo>
                  <a:pt x="2923470" y="39594"/>
                </a:lnTo>
                <a:lnTo>
                  <a:pt x="2916047" y="38100"/>
                </a:lnTo>
                <a:close/>
              </a:path>
              <a:path w="5101590" h="114300">
                <a:moveTo>
                  <a:pt x="2992374" y="38100"/>
                </a:moveTo>
                <a:lnTo>
                  <a:pt x="2984877" y="39594"/>
                </a:lnTo>
                <a:lnTo>
                  <a:pt x="2978816" y="43672"/>
                </a:lnTo>
                <a:lnTo>
                  <a:pt x="2974709" y="49726"/>
                </a:lnTo>
                <a:lnTo>
                  <a:pt x="2973197" y="57150"/>
                </a:lnTo>
                <a:lnTo>
                  <a:pt x="2974709" y="64573"/>
                </a:lnTo>
                <a:lnTo>
                  <a:pt x="2978816" y="70627"/>
                </a:lnTo>
                <a:lnTo>
                  <a:pt x="2984877" y="74705"/>
                </a:lnTo>
                <a:lnTo>
                  <a:pt x="2992247" y="76200"/>
                </a:lnTo>
                <a:lnTo>
                  <a:pt x="2999797" y="74705"/>
                </a:lnTo>
                <a:lnTo>
                  <a:pt x="3005851" y="70627"/>
                </a:lnTo>
                <a:lnTo>
                  <a:pt x="3009929" y="64573"/>
                </a:lnTo>
                <a:lnTo>
                  <a:pt x="3011424" y="57150"/>
                </a:lnTo>
                <a:lnTo>
                  <a:pt x="3009929" y="49726"/>
                </a:lnTo>
                <a:lnTo>
                  <a:pt x="3005851" y="43672"/>
                </a:lnTo>
                <a:lnTo>
                  <a:pt x="2999797" y="39594"/>
                </a:lnTo>
                <a:lnTo>
                  <a:pt x="2992374" y="38100"/>
                </a:lnTo>
                <a:close/>
              </a:path>
              <a:path w="5101590" h="114300">
                <a:moveTo>
                  <a:pt x="3068574" y="38100"/>
                </a:moveTo>
                <a:lnTo>
                  <a:pt x="3061150" y="39594"/>
                </a:lnTo>
                <a:lnTo>
                  <a:pt x="3055096" y="43672"/>
                </a:lnTo>
                <a:lnTo>
                  <a:pt x="3051018" y="49726"/>
                </a:lnTo>
                <a:lnTo>
                  <a:pt x="3049524" y="57150"/>
                </a:lnTo>
                <a:lnTo>
                  <a:pt x="3051018" y="64573"/>
                </a:lnTo>
                <a:lnTo>
                  <a:pt x="3055096" y="70627"/>
                </a:lnTo>
                <a:lnTo>
                  <a:pt x="3061150" y="74705"/>
                </a:lnTo>
                <a:lnTo>
                  <a:pt x="3068574" y="76200"/>
                </a:lnTo>
                <a:lnTo>
                  <a:pt x="3075997" y="74705"/>
                </a:lnTo>
                <a:lnTo>
                  <a:pt x="3082051" y="70627"/>
                </a:lnTo>
                <a:lnTo>
                  <a:pt x="3086129" y="64573"/>
                </a:lnTo>
                <a:lnTo>
                  <a:pt x="3087624" y="57150"/>
                </a:lnTo>
                <a:lnTo>
                  <a:pt x="3086129" y="49726"/>
                </a:lnTo>
                <a:lnTo>
                  <a:pt x="3082051" y="43672"/>
                </a:lnTo>
                <a:lnTo>
                  <a:pt x="3075997" y="39594"/>
                </a:lnTo>
                <a:lnTo>
                  <a:pt x="3068574" y="38100"/>
                </a:lnTo>
                <a:close/>
              </a:path>
              <a:path w="5101590" h="114300">
                <a:moveTo>
                  <a:pt x="3144774" y="38100"/>
                </a:moveTo>
                <a:lnTo>
                  <a:pt x="3137350" y="39594"/>
                </a:lnTo>
                <a:lnTo>
                  <a:pt x="3131296" y="43672"/>
                </a:lnTo>
                <a:lnTo>
                  <a:pt x="3127218" y="49726"/>
                </a:lnTo>
                <a:lnTo>
                  <a:pt x="3125724" y="57150"/>
                </a:lnTo>
                <a:lnTo>
                  <a:pt x="3127218" y="64573"/>
                </a:lnTo>
                <a:lnTo>
                  <a:pt x="3131296" y="70627"/>
                </a:lnTo>
                <a:lnTo>
                  <a:pt x="3137350" y="74705"/>
                </a:lnTo>
                <a:lnTo>
                  <a:pt x="3144774" y="76200"/>
                </a:lnTo>
                <a:lnTo>
                  <a:pt x="3152197" y="74705"/>
                </a:lnTo>
                <a:lnTo>
                  <a:pt x="3158251" y="70627"/>
                </a:lnTo>
                <a:lnTo>
                  <a:pt x="3162329" y="64573"/>
                </a:lnTo>
                <a:lnTo>
                  <a:pt x="3163824" y="57150"/>
                </a:lnTo>
                <a:lnTo>
                  <a:pt x="3162329" y="49726"/>
                </a:lnTo>
                <a:lnTo>
                  <a:pt x="3158251" y="43672"/>
                </a:lnTo>
                <a:lnTo>
                  <a:pt x="3152197" y="39594"/>
                </a:lnTo>
                <a:lnTo>
                  <a:pt x="3144774" y="38100"/>
                </a:lnTo>
                <a:close/>
              </a:path>
              <a:path w="5101590" h="114300">
                <a:moveTo>
                  <a:pt x="3221101" y="38100"/>
                </a:moveTo>
                <a:lnTo>
                  <a:pt x="3213604" y="39594"/>
                </a:lnTo>
                <a:lnTo>
                  <a:pt x="3207543" y="43672"/>
                </a:lnTo>
                <a:lnTo>
                  <a:pt x="3203436" y="49726"/>
                </a:lnTo>
                <a:lnTo>
                  <a:pt x="3201924" y="57150"/>
                </a:lnTo>
                <a:lnTo>
                  <a:pt x="3203436" y="64573"/>
                </a:lnTo>
                <a:lnTo>
                  <a:pt x="3207543" y="70627"/>
                </a:lnTo>
                <a:lnTo>
                  <a:pt x="3213604" y="74705"/>
                </a:lnTo>
                <a:lnTo>
                  <a:pt x="3220974" y="76200"/>
                </a:lnTo>
                <a:lnTo>
                  <a:pt x="3228470" y="74705"/>
                </a:lnTo>
                <a:lnTo>
                  <a:pt x="3234531" y="70627"/>
                </a:lnTo>
                <a:lnTo>
                  <a:pt x="3238638" y="64573"/>
                </a:lnTo>
                <a:lnTo>
                  <a:pt x="3240151" y="57150"/>
                </a:lnTo>
                <a:lnTo>
                  <a:pt x="3238638" y="49726"/>
                </a:lnTo>
                <a:lnTo>
                  <a:pt x="3234531" y="43672"/>
                </a:lnTo>
                <a:lnTo>
                  <a:pt x="3228470" y="39594"/>
                </a:lnTo>
                <a:lnTo>
                  <a:pt x="3221101" y="38100"/>
                </a:lnTo>
                <a:close/>
              </a:path>
              <a:path w="5101590" h="114300">
                <a:moveTo>
                  <a:pt x="3297301" y="38100"/>
                </a:moveTo>
                <a:lnTo>
                  <a:pt x="3289877" y="39594"/>
                </a:lnTo>
                <a:lnTo>
                  <a:pt x="3283823" y="43672"/>
                </a:lnTo>
                <a:lnTo>
                  <a:pt x="3279745" y="49726"/>
                </a:lnTo>
                <a:lnTo>
                  <a:pt x="3278251" y="57150"/>
                </a:lnTo>
                <a:lnTo>
                  <a:pt x="3279745" y="64573"/>
                </a:lnTo>
                <a:lnTo>
                  <a:pt x="3283823" y="70627"/>
                </a:lnTo>
                <a:lnTo>
                  <a:pt x="3289877" y="74705"/>
                </a:lnTo>
                <a:lnTo>
                  <a:pt x="3297301" y="76200"/>
                </a:lnTo>
                <a:lnTo>
                  <a:pt x="3304724" y="74705"/>
                </a:lnTo>
                <a:lnTo>
                  <a:pt x="3310778" y="70627"/>
                </a:lnTo>
                <a:lnTo>
                  <a:pt x="3314856" y="64573"/>
                </a:lnTo>
                <a:lnTo>
                  <a:pt x="3316351" y="57150"/>
                </a:lnTo>
                <a:lnTo>
                  <a:pt x="3314856" y="49726"/>
                </a:lnTo>
                <a:lnTo>
                  <a:pt x="3310778" y="43672"/>
                </a:lnTo>
                <a:lnTo>
                  <a:pt x="3304724" y="39594"/>
                </a:lnTo>
                <a:lnTo>
                  <a:pt x="3297301" y="38100"/>
                </a:lnTo>
                <a:close/>
              </a:path>
              <a:path w="5101590" h="114300">
                <a:moveTo>
                  <a:pt x="3373501" y="38100"/>
                </a:moveTo>
                <a:lnTo>
                  <a:pt x="3366077" y="39594"/>
                </a:lnTo>
                <a:lnTo>
                  <a:pt x="3360023" y="43672"/>
                </a:lnTo>
                <a:lnTo>
                  <a:pt x="3355945" y="49726"/>
                </a:lnTo>
                <a:lnTo>
                  <a:pt x="3354451" y="57150"/>
                </a:lnTo>
                <a:lnTo>
                  <a:pt x="3355945" y="64573"/>
                </a:lnTo>
                <a:lnTo>
                  <a:pt x="3360023" y="70627"/>
                </a:lnTo>
                <a:lnTo>
                  <a:pt x="3366077" y="74705"/>
                </a:lnTo>
                <a:lnTo>
                  <a:pt x="3373501" y="76200"/>
                </a:lnTo>
                <a:lnTo>
                  <a:pt x="3380924" y="74705"/>
                </a:lnTo>
                <a:lnTo>
                  <a:pt x="3386978" y="70627"/>
                </a:lnTo>
                <a:lnTo>
                  <a:pt x="3391056" y="64573"/>
                </a:lnTo>
                <a:lnTo>
                  <a:pt x="3392551" y="57150"/>
                </a:lnTo>
                <a:lnTo>
                  <a:pt x="3391056" y="49726"/>
                </a:lnTo>
                <a:lnTo>
                  <a:pt x="3386978" y="43672"/>
                </a:lnTo>
                <a:lnTo>
                  <a:pt x="3380924" y="39594"/>
                </a:lnTo>
                <a:lnTo>
                  <a:pt x="3373501" y="38100"/>
                </a:lnTo>
                <a:close/>
              </a:path>
              <a:path w="5101590" h="114300">
                <a:moveTo>
                  <a:pt x="3449828" y="38100"/>
                </a:moveTo>
                <a:lnTo>
                  <a:pt x="3442277" y="39594"/>
                </a:lnTo>
                <a:lnTo>
                  <a:pt x="3436223" y="43672"/>
                </a:lnTo>
                <a:lnTo>
                  <a:pt x="3432145" y="49726"/>
                </a:lnTo>
                <a:lnTo>
                  <a:pt x="3430651" y="57150"/>
                </a:lnTo>
                <a:lnTo>
                  <a:pt x="3432145" y="64573"/>
                </a:lnTo>
                <a:lnTo>
                  <a:pt x="3436223" y="70627"/>
                </a:lnTo>
                <a:lnTo>
                  <a:pt x="3442277" y="74705"/>
                </a:lnTo>
                <a:lnTo>
                  <a:pt x="3449701" y="76200"/>
                </a:lnTo>
                <a:lnTo>
                  <a:pt x="3457197" y="74705"/>
                </a:lnTo>
                <a:lnTo>
                  <a:pt x="3463258" y="70627"/>
                </a:lnTo>
                <a:lnTo>
                  <a:pt x="3467365" y="64573"/>
                </a:lnTo>
                <a:lnTo>
                  <a:pt x="3468878" y="57150"/>
                </a:lnTo>
                <a:lnTo>
                  <a:pt x="3467365" y="49726"/>
                </a:lnTo>
                <a:lnTo>
                  <a:pt x="3463258" y="43672"/>
                </a:lnTo>
                <a:lnTo>
                  <a:pt x="3457197" y="39594"/>
                </a:lnTo>
                <a:lnTo>
                  <a:pt x="3449828" y="38100"/>
                </a:lnTo>
                <a:close/>
              </a:path>
              <a:path w="5101590" h="114300">
                <a:moveTo>
                  <a:pt x="3526028" y="38100"/>
                </a:moveTo>
                <a:lnTo>
                  <a:pt x="3518604" y="39594"/>
                </a:lnTo>
                <a:lnTo>
                  <a:pt x="3512550" y="43672"/>
                </a:lnTo>
                <a:lnTo>
                  <a:pt x="3508472" y="49726"/>
                </a:lnTo>
                <a:lnTo>
                  <a:pt x="3506978" y="57150"/>
                </a:lnTo>
                <a:lnTo>
                  <a:pt x="3508472" y="64573"/>
                </a:lnTo>
                <a:lnTo>
                  <a:pt x="3512550" y="70627"/>
                </a:lnTo>
                <a:lnTo>
                  <a:pt x="3518604" y="74705"/>
                </a:lnTo>
                <a:lnTo>
                  <a:pt x="3526028" y="76200"/>
                </a:lnTo>
                <a:lnTo>
                  <a:pt x="3533451" y="74705"/>
                </a:lnTo>
                <a:lnTo>
                  <a:pt x="3539505" y="70627"/>
                </a:lnTo>
                <a:lnTo>
                  <a:pt x="3543583" y="64573"/>
                </a:lnTo>
                <a:lnTo>
                  <a:pt x="3545078" y="57150"/>
                </a:lnTo>
                <a:lnTo>
                  <a:pt x="3543583" y="49726"/>
                </a:lnTo>
                <a:lnTo>
                  <a:pt x="3539505" y="43672"/>
                </a:lnTo>
                <a:lnTo>
                  <a:pt x="3533451" y="39594"/>
                </a:lnTo>
                <a:lnTo>
                  <a:pt x="3526028" y="38100"/>
                </a:lnTo>
                <a:close/>
              </a:path>
              <a:path w="5101590" h="114300">
                <a:moveTo>
                  <a:pt x="3602228" y="38100"/>
                </a:moveTo>
                <a:lnTo>
                  <a:pt x="3594804" y="39594"/>
                </a:lnTo>
                <a:lnTo>
                  <a:pt x="3588750" y="43672"/>
                </a:lnTo>
                <a:lnTo>
                  <a:pt x="3584672" y="49726"/>
                </a:lnTo>
                <a:lnTo>
                  <a:pt x="3583178" y="57150"/>
                </a:lnTo>
                <a:lnTo>
                  <a:pt x="3584672" y="64573"/>
                </a:lnTo>
                <a:lnTo>
                  <a:pt x="3588750" y="70627"/>
                </a:lnTo>
                <a:lnTo>
                  <a:pt x="3594804" y="74705"/>
                </a:lnTo>
                <a:lnTo>
                  <a:pt x="3602228" y="76200"/>
                </a:lnTo>
                <a:lnTo>
                  <a:pt x="3609651" y="74705"/>
                </a:lnTo>
                <a:lnTo>
                  <a:pt x="3615705" y="70627"/>
                </a:lnTo>
                <a:lnTo>
                  <a:pt x="3619783" y="64573"/>
                </a:lnTo>
                <a:lnTo>
                  <a:pt x="3621278" y="57150"/>
                </a:lnTo>
                <a:lnTo>
                  <a:pt x="3619783" y="49726"/>
                </a:lnTo>
                <a:lnTo>
                  <a:pt x="3615705" y="43672"/>
                </a:lnTo>
                <a:lnTo>
                  <a:pt x="3609651" y="39594"/>
                </a:lnTo>
                <a:lnTo>
                  <a:pt x="3602228" y="38100"/>
                </a:lnTo>
                <a:close/>
              </a:path>
              <a:path w="5101590" h="114300">
                <a:moveTo>
                  <a:pt x="3678428" y="38100"/>
                </a:moveTo>
                <a:lnTo>
                  <a:pt x="3671004" y="39594"/>
                </a:lnTo>
                <a:lnTo>
                  <a:pt x="3664950" y="43672"/>
                </a:lnTo>
                <a:lnTo>
                  <a:pt x="3660872" y="49726"/>
                </a:lnTo>
                <a:lnTo>
                  <a:pt x="3659378" y="57150"/>
                </a:lnTo>
                <a:lnTo>
                  <a:pt x="3660872" y="64573"/>
                </a:lnTo>
                <a:lnTo>
                  <a:pt x="3664950" y="70627"/>
                </a:lnTo>
                <a:lnTo>
                  <a:pt x="3671004" y="74705"/>
                </a:lnTo>
                <a:lnTo>
                  <a:pt x="3678428" y="76200"/>
                </a:lnTo>
                <a:lnTo>
                  <a:pt x="3685851" y="74705"/>
                </a:lnTo>
                <a:lnTo>
                  <a:pt x="3691905" y="70627"/>
                </a:lnTo>
                <a:lnTo>
                  <a:pt x="3695983" y="64573"/>
                </a:lnTo>
                <a:lnTo>
                  <a:pt x="3697478" y="57150"/>
                </a:lnTo>
                <a:lnTo>
                  <a:pt x="3695983" y="49726"/>
                </a:lnTo>
                <a:lnTo>
                  <a:pt x="3691905" y="43672"/>
                </a:lnTo>
                <a:lnTo>
                  <a:pt x="3685851" y="39594"/>
                </a:lnTo>
                <a:lnTo>
                  <a:pt x="3678428" y="38100"/>
                </a:lnTo>
                <a:close/>
              </a:path>
              <a:path w="5101590" h="114300">
                <a:moveTo>
                  <a:pt x="3754754" y="38100"/>
                </a:moveTo>
                <a:lnTo>
                  <a:pt x="3747258" y="39594"/>
                </a:lnTo>
                <a:lnTo>
                  <a:pt x="3741197" y="43672"/>
                </a:lnTo>
                <a:lnTo>
                  <a:pt x="3737090" y="49726"/>
                </a:lnTo>
                <a:lnTo>
                  <a:pt x="3735578" y="57150"/>
                </a:lnTo>
                <a:lnTo>
                  <a:pt x="3737090" y="64573"/>
                </a:lnTo>
                <a:lnTo>
                  <a:pt x="3741197" y="70627"/>
                </a:lnTo>
                <a:lnTo>
                  <a:pt x="3747258" y="74705"/>
                </a:lnTo>
                <a:lnTo>
                  <a:pt x="3754628" y="76200"/>
                </a:lnTo>
                <a:lnTo>
                  <a:pt x="3762178" y="74705"/>
                </a:lnTo>
                <a:lnTo>
                  <a:pt x="3768232" y="70627"/>
                </a:lnTo>
                <a:lnTo>
                  <a:pt x="3772310" y="64573"/>
                </a:lnTo>
                <a:lnTo>
                  <a:pt x="3773804" y="57150"/>
                </a:lnTo>
                <a:lnTo>
                  <a:pt x="3772310" y="49726"/>
                </a:lnTo>
                <a:lnTo>
                  <a:pt x="3768232" y="43672"/>
                </a:lnTo>
                <a:lnTo>
                  <a:pt x="3762178" y="39594"/>
                </a:lnTo>
                <a:lnTo>
                  <a:pt x="3754754" y="38100"/>
                </a:lnTo>
                <a:close/>
              </a:path>
              <a:path w="5101590" h="114300">
                <a:moveTo>
                  <a:pt x="3830954" y="38100"/>
                </a:moveTo>
                <a:lnTo>
                  <a:pt x="3823531" y="39594"/>
                </a:lnTo>
                <a:lnTo>
                  <a:pt x="3817477" y="43672"/>
                </a:lnTo>
                <a:lnTo>
                  <a:pt x="3813399" y="49726"/>
                </a:lnTo>
                <a:lnTo>
                  <a:pt x="3811904" y="57150"/>
                </a:lnTo>
                <a:lnTo>
                  <a:pt x="3813399" y="64573"/>
                </a:lnTo>
                <a:lnTo>
                  <a:pt x="3817477" y="70627"/>
                </a:lnTo>
                <a:lnTo>
                  <a:pt x="3823531" y="74705"/>
                </a:lnTo>
                <a:lnTo>
                  <a:pt x="3830954" y="76200"/>
                </a:lnTo>
                <a:lnTo>
                  <a:pt x="3838378" y="74705"/>
                </a:lnTo>
                <a:lnTo>
                  <a:pt x="3844432" y="70627"/>
                </a:lnTo>
                <a:lnTo>
                  <a:pt x="3848510" y="64573"/>
                </a:lnTo>
                <a:lnTo>
                  <a:pt x="3850004" y="57150"/>
                </a:lnTo>
                <a:lnTo>
                  <a:pt x="3848510" y="49726"/>
                </a:lnTo>
                <a:lnTo>
                  <a:pt x="3844432" y="43672"/>
                </a:lnTo>
                <a:lnTo>
                  <a:pt x="3838378" y="39594"/>
                </a:lnTo>
                <a:lnTo>
                  <a:pt x="3830954" y="38100"/>
                </a:lnTo>
                <a:close/>
              </a:path>
              <a:path w="5101590" h="114300">
                <a:moveTo>
                  <a:pt x="3907154" y="38100"/>
                </a:moveTo>
                <a:lnTo>
                  <a:pt x="3899731" y="39594"/>
                </a:lnTo>
                <a:lnTo>
                  <a:pt x="3893677" y="43672"/>
                </a:lnTo>
                <a:lnTo>
                  <a:pt x="3889599" y="49726"/>
                </a:lnTo>
                <a:lnTo>
                  <a:pt x="3888104" y="57150"/>
                </a:lnTo>
                <a:lnTo>
                  <a:pt x="3889599" y="64573"/>
                </a:lnTo>
                <a:lnTo>
                  <a:pt x="3893677" y="70627"/>
                </a:lnTo>
                <a:lnTo>
                  <a:pt x="3899731" y="74705"/>
                </a:lnTo>
                <a:lnTo>
                  <a:pt x="3907154" y="76200"/>
                </a:lnTo>
                <a:lnTo>
                  <a:pt x="3914578" y="74705"/>
                </a:lnTo>
                <a:lnTo>
                  <a:pt x="3920632" y="70627"/>
                </a:lnTo>
                <a:lnTo>
                  <a:pt x="3924710" y="64573"/>
                </a:lnTo>
                <a:lnTo>
                  <a:pt x="3926204" y="57150"/>
                </a:lnTo>
                <a:lnTo>
                  <a:pt x="3924710" y="49726"/>
                </a:lnTo>
                <a:lnTo>
                  <a:pt x="3920632" y="43672"/>
                </a:lnTo>
                <a:lnTo>
                  <a:pt x="3914578" y="39594"/>
                </a:lnTo>
                <a:lnTo>
                  <a:pt x="3907154" y="38100"/>
                </a:lnTo>
                <a:close/>
              </a:path>
              <a:path w="5101590" h="114300">
                <a:moveTo>
                  <a:pt x="3983481" y="38100"/>
                </a:moveTo>
                <a:lnTo>
                  <a:pt x="3975985" y="39594"/>
                </a:lnTo>
                <a:lnTo>
                  <a:pt x="3969924" y="43672"/>
                </a:lnTo>
                <a:lnTo>
                  <a:pt x="3965817" y="49726"/>
                </a:lnTo>
                <a:lnTo>
                  <a:pt x="3964304" y="57150"/>
                </a:lnTo>
                <a:lnTo>
                  <a:pt x="3965817" y="64573"/>
                </a:lnTo>
                <a:lnTo>
                  <a:pt x="3969924" y="70627"/>
                </a:lnTo>
                <a:lnTo>
                  <a:pt x="3975985" y="74705"/>
                </a:lnTo>
                <a:lnTo>
                  <a:pt x="3983354" y="76200"/>
                </a:lnTo>
                <a:lnTo>
                  <a:pt x="3990905" y="74705"/>
                </a:lnTo>
                <a:lnTo>
                  <a:pt x="3996959" y="70627"/>
                </a:lnTo>
                <a:lnTo>
                  <a:pt x="4001037" y="64573"/>
                </a:lnTo>
                <a:lnTo>
                  <a:pt x="4002531" y="57150"/>
                </a:lnTo>
                <a:lnTo>
                  <a:pt x="4001037" y="49726"/>
                </a:lnTo>
                <a:lnTo>
                  <a:pt x="3996959" y="43672"/>
                </a:lnTo>
                <a:lnTo>
                  <a:pt x="3990905" y="39594"/>
                </a:lnTo>
                <a:lnTo>
                  <a:pt x="3983481" y="38100"/>
                </a:lnTo>
                <a:close/>
              </a:path>
              <a:path w="5101590" h="114300">
                <a:moveTo>
                  <a:pt x="4059681" y="38100"/>
                </a:moveTo>
                <a:lnTo>
                  <a:pt x="4052258" y="39594"/>
                </a:lnTo>
                <a:lnTo>
                  <a:pt x="4046204" y="43672"/>
                </a:lnTo>
                <a:lnTo>
                  <a:pt x="4042126" y="49726"/>
                </a:lnTo>
                <a:lnTo>
                  <a:pt x="4040631" y="57150"/>
                </a:lnTo>
                <a:lnTo>
                  <a:pt x="4042126" y="64573"/>
                </a:lnTo>
                <a:lnTo>
                  <a:pt x="4046204" y="70627"/>
                </a:lnTo>
                <a:lnTo>
                  <a:pt x="4052258" y="74705"/>
                </a:lnTo>
                <a:lnTo>
                  <a:pt x="4059681" y="76200"/>
                </a:lnTo>
                <a:lnTo>
                  <a:pt x="4067105" y="74705"/>
                </a:lnTo>
                <a:lnTo>
                  <a:pt x="4073159" y="70627"/>
                </a:lnTo>
                <a:lnTo>
                  <a:pt x="4077237" y="64573"/>
                </a:lnTo>
                <a:lnTo>
                  <a:pt x="4078731" y="57150"/>
                </a:lnTo>
                <a:lnTo>
                  <a:pt x="4077237" y="49726"/>
                </a:lnTo>
                <a:lnTo>
                  <a:pt x="4073159" y="43672"/>
                </a:lnTo>
                <a:lnTo>
                  <a:pt x="4067105" y="39594"/>
                </a:lnTo>
                <a:lnTo>
                  <a:pt x="4059681" y="38100"/>
                </a:lnTo>
                <a:close/>
              </a:path>
              <a:path w="5101590" h="114300">
                <a:moveTo>
                  <a:pt x="4135881" y="38100"/>
                </a:moveTo>
                <a:lnTo>
                  <a:pt x="4128458" y="39594"/>
                </a:lnTo>
                <a:lnTo>
                  <a:pt x="4122404" y="43672"/>
                </a:lnTo>
                <a:lnTo>
                  <a:pt x="4118326" y="49726"/>
                </a:lnTo>
                <a:lnTo>
                  <a:pt x="4116831" y="57150"/>
                </a:lnTo>
                <a:lnTo>
                  <a:pt x="4118326" y="64573"/>
                </a:lnTo>
                <a:lnTo>
                  <a:pt x="4122404" y="70627"/>
                </a:lnTo>
                <a:lnTo>
                  <a:pt x="4128458" y="74705"/>
                </a:lnTo>
                <a:lnTo>
                  <a:pt x="4135881" y="76200"/>
                </a:lnTo>
                <a:lnTo>
                  <a:pt x="4143305" y="74705"/>
                </a:lnTo>
                <a:lnTo>
                  <a:pt x="4149359" y="70627"/>
                </a:lnTo>
                <a:lnTo>
                  <a:pt x="4153437" y="64573"/>
                </a:lnTo>
                <a:lnTo>
                  <a:pt x="4154931" y="57150"/>
                </a:lnTo>
                <a:lnTo>
                  <a:pt x="4153437" y="49726"/>
                </a:lnTo>
                <a:lnTo>
                  <a:pt x="4149359" y="43672"/>
                </a:lnTo>
                <a:lnTo>
                  <a:pt x="4143305" y="39594"/>
                </a:lnTo>
                <a:lnTo>
                  <a:pt x="4135881" y="38100"/>
                </a:lnTo>
                <a:close/>
              </a:path>
              <a:path w="5101590" h="114300">
                <a:moveTo>
                  <a:pt x="4212208" y="38100"/>
                </a:moveTo>
                <a:lnTo>
                  <a:pt x="4204658" y="39594"/>
                </a:lnTo>
                <a:lnTo>
                  <a:pt x="4198604" y="43672"/>
                </a:lnTo>
                <a:lnTo>
                  <a:pt x="4194526" y="49726"/>
                </a:lnTo>
                <a:lnTo>
                  <a:pt x="4193031" y="57150"/>
                </a:lnTo>
                <a:lnTo>
                  <a:pt x="4194526" y="64573"/>
                </a:lnTo>
                <a:lnTo>
                  <a:pt x="4198604" y="70627"/>
                </a:lnTo>
                <a:lnTo>
                  <a:pt x="4204658" y="74705"/>
                </a:lnTo>
                <a:lnTo>
                  <a:pt x="4212082" y="76200"/>
                </a:lnTo>
                <a:lnTo>
                  <a:pt x="4219578" y="74705"/>
                </a:lnTo>
                <a:lnTo>
                  <a:pt x="4225639" y="70627"/>
                </a:lnTo>
                <a:lnTo>
                  <a:pt x="4229746" y="64573"/>
                </a:lnTo>
                <a:lnTo>
                  <a:pt x="4231258" y="57150"/>
                </a:lnTo>
                <a:lnTo>
                  <a:pt x="4229746" y="49726"/>
                </a:lnTo>
                <a:lnTo>
                  <a:pt x="4225639" y="43672"/>
                </a:lnTo>
                <a:lnTo>
                  <a:pt x="4219578" y="39594"/>
                </a:lnTo>
                <a:lnTo>
                  <a:pt x="4212208" y="38100"/>
                </a:lnTo>
                <a:close/>
              </a:path>
              <a:path w="5101590" h="114300">
                <a:moveTo>
                  <a:pt x="4288408" y="38100"/>
                </a:moveTo>
                <a:lnTo>
                  <a:pt x="4280985" y="39594"/>
                </a:lnTo>
                <a:lnTo>
                  <a:pt x="4274931" y="43672"/>
                </a:lnTo>
                <a:lnTo>
                  <a:pt x="4270853" y="49726"/>
                </a:lnTo>
                <a:lnTo>
                  <a:pt x="4269358" y="57150"/>
                </a:lnTo>
                <a:lnTo>
                  <a:pt x="4270853" y="64573"/>
                </a:lnTo>
                <a:lnTo>
                  <a:pt x="4274931" y="70627"/>
                </a:lnTo>
                <a:lnTo>
                  <a:pt x="4280985" y="74705"/>
                </a:lnTo>
                <a:lnTo>
                  <a:pt x="4288408" y="76200"/>
                </a:lnTo>
                <a:lnTo>
                  <a:pt x="4295832" y="74705"/>
                </a:lnTo>
                <a:lnTo>
                  <a:pt x="4301886" y="70627"/>
                </a:lnTo>
                <a:lnTo>
                  <a:pt x="4305964" y="64573"/>
                </a:lnTo>
                <a:lnTo>
                  <a:pt x="4307458" y="57150"/>
                </a:lnTo>
                <a:lnTo>
                  <a:pt x="4305964" y="49726"/>
                </a:lnTo>
                <a:lnTo>
                  <a:pt x="4301886" y="43672"/>
                </a:lnTo>
                <a:lnTo>
                  <a:pt x="4295832" y="39594"/>
                </a:lnTo>
                <a:lnTo>
                  <a:pt x="4288408" y="38100"/>
                </a:lnTo>
                <a:close/>
              </a:path>
              <a:path w="5101590" h="114300">
                <a:moveTo>
                  <a:pt x="4364608" y="38100"/>
                </a:moveTo>
                <a:lnTo>
                  <a:pt x="4357185" y="39594"/>
                </a:lnTo>
                <a:lnTo>
                  <a:pt x="4351131" y="43672"/>
                </a:lnTo>
                <a:lnTo>
                  <a:pt x="4347053" y="49726"/>
                </a:lnTo>
                <a:lnTo>
                  <a:pt x="4345558" y="57150"/>
                </a:lnTo>
                <a:lnTo>
                  <a:pt x="4347053" y="64573"/>
                </a:lnTo>
                <a:lnTo>
                  <a:pt x="4351131" y="70627"/>
                </a:lnTo>
                <a:lnTo>
                  <a:pt x="4357185" y="74705"/>
                </a:lnTo>
                <a:lnTo>
                  <a:pt x="4364608" y="76200"/>
                </a:lnTo>
                <a:lnTo>
                  <a:pt x="4372032" y="74705"/>
                </a:lnTo>
                <a:lnTo>
                  <a:pt x="4378086" y="70627"/>
                </a:lnTo>
                <a:lnTo>
                  <a:pt x="4382164" y="64573"/>
                </a:lnTo>
                <a:lnTo>
                  <a:pt x="4383658" y="57150"/>
                </a:lnTo>
                <a:lnTo>
                  <a:pt x="4382164" y="49726"/>
                </a:lnTo>
                <a:lnTo>
                  <a:pt x="4378086" y="43672"/>
                </a:lnTo>
                <a:lnTo>
                  <a:pt x="4372032" y="39594"/>
                </a:lnTo>
                <a:lnTo>
                  <a:pt x="4364608" y="38100"/>
                </a:lnTo>
                <a:close/>
              </a:path>
              <a:path w="5101590" h="114300">
                <a:moveTo>
                  <a:pt x="4440808" y="38100"/>
                </a:moveTo>
                <a:lnTo>
                  <a:pt x="4433385" y="39594"/>
                </a:lnTo>
                <a:lnTo>
                  <a:pt x="4427331" y="43672"/>
                </a:lnTo>
                <a:lnTo>
                  <a:pt x="4423253" y="49726"/>
                </a:lnTo>
                <a:lnTo>
                  <a:pt x="4421758" y="57150"/>
                </a:lnTo>
                <a:lnTo>
                  <a:pt x="4423253" y="64573"/>
                </a:lnTo>
                <a:lnTo>
                  <a:pt x="4427331" y="70627"/>
                </a:lnTo>
                <a:lnTo>
                  <a:pt x="4433385" y="74705"/>
                </a:lnTo>
                <a:lnTo>
                  <a:pt x="4440808" y="76200"/>
                </a:lnTo>
                <a:lnTo>
                  <a:pt x="4448232" y="74705"/>
                </a:lnTo>
                <a:lnTo>
                  <a:pt x="4454286" y="70627"/>
                </a:lnTo>
                <a:lnTo>
                  <a:pt x="4458364" y="64573"/>
                </a:lnTo>
                <a:lnTo>
                  <a:pt x="4459858" y="57150"/>
                </a:lnTo>
                <a:lnTo>
                  <a:pt x="4458364" y="49726"/>
                </a:lnTo>
                <a:lnTo>
                  <a:pt x="4454286" y="43672"/>
                </a:lnTo>
                <a:lnTo>
                  <a:pt x="4448232" y="39594"/>
                </a:lnTo>
                <a:lnTo>
                  <a:pt x="4440808" y="38100"/>
                </a:lnTo>
                <a:close/>
              </a:path>
              <a:path w="5101590" h="114300">
                <a:moveTo>
                  <a:pt x="4517135" y="38100"/>
                </a:moveTo>
                <a:lnTo>
                  <a:pt x="4509639" y="39594"/>
                </a:lnTo>
                <a:lnTo>
                  <a:pt x="4503578" y="43672"/>
                </a:lnTo>
                <a:lnTo>
                  <a:pt x="4499471" y="49726"/>
                </a:lnTo>
                <a:lnTo>
                  <a:pt x="4497958" y="57150"/>
                </a:lnTo>
                <a:lnTo>
                  <a:pt x="4499471" y="64573"/>
                </a:lnTo>
                <a:lnTo>
                  <a:pt x="4503578" y="70627"/>
                </a:lnTo>
                <a:lnTo>
                  <a:pt x="4509639" y="74705"/>
                </a:lnTo>
                <a:lnTo>
                  <a:pt x="4517008" y="76200"/>
                </a:lnTo>
                <a:lnTo>
                  <a:pt x="4524559" y="74705"/>
                </a:lnTo>
                <a:lnTo>
                  <a:pt x="4530613" y="70627"/>
                </a:lnTo>
                <a:lnTo>
                  <a:pt x="4534691" y="64573"/>
                </a:lnTo>
                <a:lnTo>
                  <a:pt x="4536185" y="57150"/>
                </a:lnTo>
                <a:lnTo>
                  <a:pt x="4534691" y="49726"/>
                </a:lnTo>
                <a:lnTo>
                  <a:pt x="4530613" y="43672"/>
                </a:lnTo>
                <a:lnTo>
                  <a:pt x="4524559" y="39594"/>
                </a:lnTo>
                <a:lnTo>
                  <a:pt x="4517135" y="38100"/>
                </a:lnTo>
                <a:close/>
              </a:path>
              <a:path w="5101590" h="114300">
                <a:moveTo>
                  <a:pt x="4593335" y="38100"/>
                </a:moveTo>
                <a:lnTo>
                  <a:pt x="4585912" y="39594"/>
                </a:lnTo>
                <a:lnTo>
                  <a:pt x="4579858" y="43672"/>
                </a:lnTo>
                <a:lnTo>
                  <a:pt x="4575780" y="49726"/>
                </a:lnTo>
                <a:lnTo>
                  <a:pt x="4574285" y="57150"/>
                </a:lnTo>
                <a:lnTo>
                  <a:pt x="4575780" y="64573"/>
                </a:lnTo>
                <a:lnTo>
                  <a:pt x="4579858" y="70627"/>
                </a:lnTo>
                <a:lnTo>
                  <a:pt x="4585912" y="74705"/>
                </a:lnTo>
                <a:lnTo>
                  <a:pt x="4593335" y="76200"/>
                </a:lnTo>
                <a:lnTo>
                  <a:pt x="4600759" y="74705"/>
                </a:lnTo>
                <a:lnTo>
                  <a:pt x="4606813" y="70627"/>
                </a:lnTo>
                <a:lnTo>
                  <a:pt x="4610891" y="64573"/>
                </a:lnTo>
                <a:lnTo>
                  <a:pt x="4612385" y="57150"/>
                </a:lnTo>
                <a:lnTo>
                  <a:pt x="4610891" y="49726"/>
                </a:lnTo>
                <a:lnTo>
                  <a:pt x="4606813" y="43672"/>
                </a:lnTo>
                <a:lnTo>
                  <a:pt x="4600759" y="39594"/>
                </a:lnTo>
                <a:lnTo>
                  <a:pt x="4593335" y="38100"/>
                </a:lnTo>
                <a:close/>
              </a:path>
              <a:path w="5101590" h="114300">
                <a:moveTo>
                  <a:pt x="4669535" y="38100"/>
                </a:moveTo>
                <a:lnTo>
                  <a:pt x="4662112" y="39594"/>
                </a:lnTo>
                <a:lnTo>
                  <a:pt x="4656058" y="43672"/>
                </a:lnTo>
                <a:lnTo>
                  <a:pt x="4651980" y="49726"/>
                </a:lnTo>
                <a:lnTo>
                  <a:pt x="4650485" y="57150"/>
                </a:lnTo>
                <a:lnTo>
                  <a:pt x="4651980" y="64573"/>
                </a:lnTo>
                <a:lnTo>
                  <a:pt x="4656058" y="70627"/>
                </a:lnTo>
                <a:lnTo>
                  <a:pt x="4662112" y="74705"/>
                </a:lnTo>
                <a:lnTo>
                  <a:pt x="4669535" y="76200"/>
                </a:lnTo>
                <a:lnTo>
                  <a:pt x="4676959" y="74705"/>
                </a:lnTo>
                <a:lnTo>
                  <a:pt x="4683013" y="70627"/>
                </a:lnTo>
                <a:lnTo>
                  <a:pt x="4687091" y="64573"/>
                </a:lnTo>
                <a:lnTo>
                  <a:pt x="4688585" y="57150"/>
                </a:lnTo>
                <a:lnTo>
                  <a:pt x="4687091" y="49726"/>
                </a:lnTo>
                <a:lnTo>
                  <a:pt x="4683013" y="43672"/>
                </a:lnTo>
                <a:lnTo>
                  <a:pt x="4676959" y="39594"/>
                </a:lnTo>
                <a:lnTo>
                  <a:pt x="4669535" y="38100"/>
                </a:lnTo>
                <a:close/>
              </a:path>
              <a:path w="5101590" h="114300">
                <a:moveTo>
                  <a:pt x="4745862" y="38100"/>
                </a:moveTo>
                <a:lnTo>
                  <a:pt x="4738366" y="39594"/>
                </a:lnTo>
                <a:lnTo>
                  <a:pt x="4732305" y="43672"/>
                </a:lnTo>
                <a:lnTo>
                  <a:pt x="4728198" y="49726"/>
                </a:lnTo>
                <a:lnTo>
                  <a:pt x="4726685" y="57150"/>
                </a:lnTo>
                <a:lnTo>
                  <a:pt x="4728198" y="64573"/>
                </a:lnTo>
                <a:lnTo>
                  <a:pt x="4732305" y="70627"/>
                </a:lnTo>
                <a:lnTo>
                  <a:pt x="4738366" y="74705"/>
                </a:lnTo>
                <a:lnTo>
                  <a:pt x="4745735" y="76200"/>
                </a:lnTo>
                <a:lnTo>
                  <a:pt x="4753286" y="74705"/>
                </a:lnTo>
                <a:lnTo>
                  <a:pt x="4759340" y="70627"/>
                </a:lnTo>
                <a:lnTo>
                  <a:pt x="4763418" y="64573"/>
                </a:lnTo>
                <a:lnTo>
                  <a:pt x="4764912" y="57150"/>
                </a:lnTo>
                <a:lnTo>
                  <a:pt x="4763418" y="49726"/>
                </a:lnTo>
                <a:lnTo>
                  <a:pt x="4759340" y="43672"/>
                </a:lnTo>
                <a:lnTo>
                  <a:pt x="4753286" y="39594"/>
                </a:lnTo>
                <a:lnTo>
                  <a:pt x="4745862" y="38100"/>
                </a:lnTo>
                <a:close/>
              </a:path>
              <a:path w="5101590" h="114300">
                <a:moveTo>
                  <a:pt x="4822062" y="38100"/>
                </a:moveTo>
                <a:lnTo>
                  <a:pt x="4814639" y="39594"/>
                </a:lnTo>
                <a:lnTo>
                  <a:pt x="4808585" y="43672"/>
                </a:lnTo>
                <a:lnTo>
                  <a:pt x="4804507" y="49726"/>
                </a:lnTo>
                <a:lnTo>
                  <a:pt x="4803012" y="57150"/>
                </a:lnTo>
                <a:lnTo>
                  <a:pt x="4804507" y="64573"/>
                </a:lnTo>
                <a:lnTo>
                  <a:pt x="4808585" y="70627"/>
                </a:lnTo>
                <a:lnTo>
                  <a:pt x="4814639" y="74705"/>
                </a:lnTo>
                <a:lnTo>
                  <a:pt x="4822062" y="76200"/>
                </a:lnTo>
                <a:lnTo>
                  <a:pt x="4829486" y="74705"/>
                </a:lnTo>
                <a:lnTo>
                  <a:pt x="4835540" y="70627"/>
                </a:lnTo>
                <a:lnTo>
                  <a:pt x="4839618" y="64573"/>
                </a:lnTo>
                <a:lnTo>
                  <a:pt x="4841112" y="57150"/>
                </a:lnTo>
                <a:lnTo>
                  <a:pt x="4839618" y="49726"/>
                </a:lnTo>
                <a:lnTo>
                  <a:pt x="4835540" y="43672"/>
                </a:lnTo>
                <a:lnTo>
                  <a:pt x="4829486" y="39594"/>
                </a:lnTo>
                <a:lnTo>
                  <a:pt x="4822062" y="38100"/>
                </a:lnTo>
                <a:close/>
              </a:path>
              <a:path w="5101590" h="114300">
                <a:moveTo>
                  <a:pt x="4898262" y="38100"/>
                </a:moveTo>
                <a:lnTo>
                  <a:pt x="4890839" y="39594"/>
                </a:lnTo>
                <a:lnTo>
                  <a:pt x="4884785" y="43672"/>
                </a:lnTo>
                <a:lnTo>
                  <a:pt x="4880707" y="49726"/>
                </a:lnTo>
                <a:lnTo>
                  <a:pt x="4879212" y="57150"/>
                </a:lnTo>
                <a:lnTo>
                  <a:pt x="4880707" y="64573"/>
                </a:lnTo>
                <a:lnTo>
                  <a:pt x="4884785" y="70627"/>
                </a:lnTo>
                <a:lnTo>
                  <a:pt x="4890839" y="74705"/>
                </a:lnTo>
                <a:lnTo>
                  <a:pt x="4898262" y="76200"/>
                </a:lnTo>
                <a:lnTo>
                  <a:pt x="4905686" y="74705"/>
                </a:lnTo>
                <a:lnTo>
                  <a:pt x="4911740" y="70627"/>
                </a:lnTo>
                <a:lnTo>
                  <a:pt x="4915818" y="64573"/>
                </a:lnTo>
                <a:lnTo>
                  <a:pt x="4917312" y="57150"/>
                </a:lnTo>
                <a:lnTo>
                  <a:pt x="4915818" y="49726"/>
                </a:lnTo>
                <a:lnTo>
                  <a:pt x="4911740" y="43672"/>
                </a:lnTo>
                <a:lnTo>
                  <a:pt x="4905686" y="39594"/>
                </a:lnTo>
                <a:lnTo>
                  <a:pt x="4898262" y="38100"/>
                </a:lnTo>
                <a:close/>
              </a:path>
              <a:path w="5101590" h="114300">
                <a:moveTo>
                  <a:pt x="4986908" y="0"/>
                </a:moveTo>
                <a:lnTo>
                  <a:pt x="4986908" y="42924"/>
                </a:lnTo>
                <a:lnTo>
                  <a:pt x="4988020" y="43672"/>
                </a:lnTo>
                <a:lnTo>
                  <a:pt x="4992127" y="49726"/>
                </a:lnTo>
                <a:lnTo>
                  <a:pt x="4993640" y="57150"/>
                </a:lnTo>
                <a:lnTo>
                  <a:pt x="4992127" y="64573"/>
                </a:lnTo>
                <a:lnTo>
                  <a:pt x="4988020" y="70627"/>
                </a:lnTo>
                <a:lnTo>
                  <a:pt x="4986908" y="71375"/>
                </a:lnTo>
                <a:lnTo>
                  <a:pt x="4986908" y="114300"/>
                </a:lnTo>
                <a:lnTo>
                  <a:pt x="5101208" y="57150"/>
                </a:lnTo>
                <a:lnTo>
                  <a:pt x="4986908" y="0"/>
                </a:lnTo>
                <a:close/>
              </a:path>
              <a:path w="5101590" h="114300">
                <a:moveTo>
                  <a:pt x="4974590" y="38100"/>
                </a:moveTo>
                <a:lnTo>
                  <a:pt x="4974462" y="38100"/>
                </a:lnTo>
                <a:lnTo>
                  <a:pt x="4967039" y="39594"/>
                </a:lnTo>
                <a:lnTo>
                  <a:pt x="4960985" y="43672"/>
                </a:lnTo>
                <a:lnTo>
                  <a:pt x="4956907" y="49726"/>
                </a:lnTo>
                <a:lnTo>
                  <a:pt x="4955412" y="57150"/>
                </a:lnTo>
                <a:lnTo>
                  <a:pt x="4956907" y="64573"/>
                </a:lnTo>
                <a:lnTo>
                  <a:pt x="4960985" y="70627"/>
                </a:lnTo>
                <a:lnTo>
                  <a:pt x="4967039" y="74705"/>
                </a:lnTo>
                <a:lnTo>
                  <a:pt x="4974462" y="76200"/>
                </a:lnTo>
                <a:lnTo>
                  <a:pt x="4974590" y="76200"/>
                </a:lnTo>
                <a:lnTo>
                  <a:pt x="4981959" y="74705"/>
                </a:lnTo>
                <a:lnTo>
                  <a:pt x="4986908" y="71375"/>
                </a:lnTo>
                <a:lnTo>
                  <a:pt x="4986908" y="42924"/>
                </a:lnTo>
                <a:lnTo>
                  <a:pt x="4981959" y="39594"/>
                </a:lnTo>
                <a:lnTo>
                  <a:pt x="4974590" y="38100"/>
                </a:lnTo>
                <a:close/>
              </a:path>
              <a:path w="5101590" h="114300">
                <a:moveTo>
                  <a:pt x="4986908" y="42924"/>
                </a:moveTo>
                <a:lnTo>
                  <a:pt x="4986908" y="71375"/>
                </a:lnTo>
                <a:lnTo>
                  <a:pt x="4988020" y="70627"/>
                </a:lnTo>
                <a:lnTo>
                  <a:pt x="4992127" y="64573"/>
                </a:lnTo>
                <a:lnTo>
                  <a:pt x="4993640" y="57150"/>
                </a:lnTo>
                <a:lnTo>
                  <a:pt x="4992127" y="49726"/>
                </a:lnTo>
                <a:lnTo>
                  <a:pt x="4988020" y="43672"/>
                </a:lnTo>
                <a:lnTo>
                  <a:pt x="4986908" y="4292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object 6"/>
          <p:cNvSpPr/>
          <p:nvPr/>
        </p:nvSpPr>
        <p:spPr>
          <a:xfrm rot="16620000">
            <a:off x="7924546" y="2718053"/>
            <a:ext cx="1464945" cy="1422400"/>
          </a:xfrm>
          <a:custGeom>
            <a:avLst/>
            <a:gdLst/>
            <a:ahLst/>
            <a:cxnLst/>
            <a:rect l="l" t="t" r="r" b="b"/>
            <a:pathLst>
              <a:path w="1464945" h="1422400">
                <a:moveTo>
                  <a:pt x="42163" y="1301749"/>
                </a:moveTo>
                <a:lnTo>
                  <a:pt x="0" y="1422399"/>
                </a:lnTo>
                <a:lnTo>
                  <a:pt x="121793" y="1383791"/>
                </a:lnTo>
                <a:lnTo>
                  <a:pt x="113333" y="1375076"/>
                </a:lnTo>
                <a:lnTo>
                  <a:pt x="68040" y="1375076"/>
                </a:lnTo>
                <a:lnTo>
                  <a:pt x="60872" y="1373570"/>
                </a:lnTo>
                <a:lnTo>
                  <a:pt x="54610" y="1369314"/>
                </a:lnTo>
                <a:lnTo>
                  <a:pt x="50563" y="1362981"/>
                </a:lnTo>
                <a:lnTo>
                  <a:pt x="49291" y="1355804"/>
                </a:lnTo>
                <a:lnTo>
                  <a:pt x="50805" y="1348650"/>
                </a:lnTo>
                <a:lnTo>
                  <a:pt x="55118" y="1342389"/>
                </a:lnTo>
                <a:lnTo>
                  <a:pt x="61450" y="1338270"/>
                </a:lnTo>
                <a:lnTo>
                  <a:pt x="68627" y="1336960"/>
                </a:lnTo>
                <a:lnTo>
                  <a:pt x="76339" y="1336960"/>
                </a:lnTo>
                <a:lnTo>
                  <a:pt x="42163" y="1301749"/>
                </a:lnTo>
                <a:close/>
              </a:path>
              <a:path w="1464945" h="1422400">
                <a:moveTo>
                  <a:pt x="68627" y="1336960"/>
                </a:moveTo>
                <a:lnTo>
                  <a:pt x="61450" y="1338270"/>
                </a:lnTo>
                <a:lnTo>
                  <a:pt x="55118" y="1342389"/>
                </a:lnTo>
                <a:lnTo>
                  <a:pt x="50805" y="1348650"/>
                </a:lnTo>
                <a:lnTo>
                  <a:pt x="49291" y="1355804"/>
                </a:lnTo>
                <a:lnTo>
                  <a:pt x="50563" y="1362981"/>
                </a:lnTo>
                <a:lnTo>
                  <a:pt x="54610" y="1369314"/>
                </a:lnTo>
                <a:lnTo>
                  <a:pt x="60872" y="1373570"/>
                </a:lnTo>
                <a:lnTo>
                  <a:pt x="68040" y="1375076"/>
                </a:lnTo>
                <a:lnTo>
                  <a:pt x="75255" y="1373796"/>
                </a:lnTo>
                <a:lnTo>
                  <a:pt x="81661" y="1369695"/>
                </a:lnTo>
                <a:lnTo>
                  <a:pt x="85917" y="1363434"/>
                </a:lnTo>
                <a:lnTo>
                  <a:pt x="87423" y="1356280"/>
                </a:lnTo>
                <a:lnTo>
                  <a:pt x="86143" y="1349103"/>
                </a:lnTo>
                <a:lnTo>
                  <a:pt x="82169" y="1342967"/>
                </a:lnTo>
                <a:lnTo>
                  <a:pt x="81850" y="1342639"/>
                </a:lnTo>
                <a:lnTo>
                  <a:pt x="75781" y="1338460"/>
                </a:lnTo>
                <a:lnTo>
                  <a:pt x="68627" y="1336960"/>
                </a:lnTo>
                <a:close/>
              </a:path>
              <a:path w="1464945" h="1422400">
                <a:moveTo>
                  <a:pt x="82169" y="1342967"/>
                </a:moveTo>
                <a:lnTo>
                  <a:pt x="86143" y="1349103"/>
                </a:lnTo>
                <a:lnTo>
                  <a:pt x="87423" y="1356280"/>
                </a:lnTo>
                <a:lnTo>
                  <a:pt x="85917" y="1363434"/>
                </a:lnTo>
                <a:lnTo>
                  <a:pt x="81661" y="1369695"/>
                </a:lnTo>
                <a:lnTo>
                  <a:pt x="75255" y="1373796"/>
                </a:lnTo>
                <a:lnTo>
                  <a:pt x="68040" y="1375076"/>
                </a:lnTo>
                <a:lnTo>
                  <a:pt x="113333" y="1375076"/>
                </a:lnTo>
                <a:lnTo>
                  <a:pt x="82169" y="1342967"/>
                </a:lnTo>
                <a:close/>
              </a:path>
              <a:path w="1464945" h="1422400">
                <a:moveTo>
                  <a:pt x="81850" y="1342639"/>
                </a:moveTo>
                <a:lnTo>
                  <a:pt x="82169" y="1342967"/>
                </a:lnTo>
                <a:lnTo>
                  <a:pt x="82042" y="1342770"/>
                </a:lnTo>
                <a:lnTo>
                  <a:pt x="81850" y="1342639"/>
                </a:lnTo>
                <a:close/>
              </a:path>
              <a:path w="1464945" h="1422400">
                <a:moveTo>
                  <a:pt x="76339" y="1336960"/>
                </a:moveTo>
                <a:lnTo>
                  <a:pt x="68627" y="1336960"/>
                </a:lnTo>
                <a:lnTo>
                  <a:pt x="75781" y="1338460"/>
                </a:lnTo>
                <a:lnTo>
                  <a:pt x="81850" y="1342639"/>
                </a:lnTo>
                <a:lnTo>
                  <a:pt x="76339" y="1336960"/>
                </a:lnTo>
                <a:close/>
              </a:path>
              <a:path w="1464945" h="1422400">
                <a:moveTo>
                  <a:pt x="123348" y="1283858"/>
                </a:moveTo>
                <a:lnTo>
                  <a:pt x="116133" y="1285130"/>
                </a:lnTo>
                <a:lnTo>
                  <a:pt x="109728" y="1289177"/>
                </a:lnTo>
                <a:lnTo>
                  <a:pt x="105471" y="1295493"/>
                </a:lnTo>
                <a:lnTo>
                  <a:pt x="104149" y="1301749"/>
                </a:lnTo>
                <a:lnTo>
                  <a:pt x="104066" y="1303194"/>
                </a:lnTo>
                <a:lnTo>
                  <a:pt x="105245" y="1309824"/>
                </a:lnTo>
                <a:lnTo>
                  <a:pt x="109347" y="1316227"/>
                </a:lnTo>
                <a:lnTo>
                  <a:pt x="115607" y="1320484"/>
                </a:lnTo>
                <a:lnTo>
                  <a:pt x="122761" y="1321990"/>
                </a:lnTo>
                <a:lnTo>
                  <a:pt x="129938" y="1320710"/>
                </a:lnTo>
                <a:lnTo>
                  <a:pt x="136271" y="1316608"/>
                </a:lnTo>
                <a:lnTo>
                  <a:pt x="140583" y="1310348"/>
                </a:lnTo>
                <a:lnTo>
                  <a:pt x="142097" y="1303194"/>
                </a:lnTo>
                <a:lnTo>
                  <a:pt x="140825" y="1296017"/>
                </a:lnTo>
                <a:lnTo>
                  <a:pt x="136779" y="1289684"/>
                </a:lnTo>
                <a:lnTo>
                  <a:pt x="130516" y="1285372"/>
                </a:lnTo>
                <a:lnTo>
                  <a:pt x="123348" y="1283858"/>
                </a:lnTo>
                <a:close/>
              </a:path>
              <a:path w="1464945" h="1422400">
                <a:moveTo>
                  <a:pt x="178022" y="1230756"/>
                </a:moveTo>
                <a:lnTo>
                  <a:pt x="170850" y="1232042"/>
                </a:lnTo>
                <a:lnTo>
                  <a:pt x="164465" y="1236090"/>
                </a:lnTo>
                <a:lnTo>
                  <a:pt x="160154" y="1242353"/>
                </a:lnTo>
                <a:lnTo>
                  <a:pt x="158654" y="1249521"/>
                </a:lnTo>
                <a:lnTo>
                  <a:pt x="159964" y="1256736"/>
                </a:lnTo>
                <a:lnTo>
                  <a:pt x="164084" y="1263141"/>
                </a:lnTo>
                <a:lnTo>
                  <a:pt x="170273" y="1267380"/>
                </a:lnTo>
                <a:lnTo>
                  <a:pt x="177403" y="1268857"/>
                </a:lnTo>
                <a:lnTo>
                  <a:pt x="184604" y="1267571"/>
                </a:lnTo>
                <a:lnTo>
                  <a:pt x="191007" y="1263522"/>
                </a:lnTo>
                <a:lnTo>
                  <a:pt x="195264" y="1257260"/>
                </a:lnTo>
                <a:lnTo>
                  <a:pt x="196770" y="1250092"/>
                </a:lnTo>
                <a:lnTo>
                  <a:pt x="195490" y="1242877"/>
                </a:lnTo>
                <a:lnTo>
                  <a:pt x="191388" y="1236471"/>
                </a:lnTo>
                <a:lnTo>
                  <a:pt x="185146" y="1232233"/>
                </a:lnTo>
                <a:lnTo>
                  <a:pt x="178022" y="1230756"/>
                </a:lnTo>
                <a:close/>
              </a:path>
              <a:path w="1464945" h="1422400">
                <a:moveTo>
                  <a:pt x="232711" y="1177623"/>
                </a:moveTo>
                <a:lnTo>
                  <a:pt x="225534" y="1178903"/>
                </a:lnTo>
                <a:lnTo>
                  <a:pt x="219201" y="1183004"/>
                </a:lnTo>
                <a:lnTo>
                  <a:pt x="214889" y="1189265"/>
                </a:lnTo>
                <a:lnTo>
                  <a:pt x="213375" y="1196419"/>
                </a:lnTo>
                <a:lnTo>
                  <a:pt x="214647" y="1203596"/>
                </a:lnTo>
                <a:lnTo>
                  <a:pt x="218694" y="1209928"/>
                </a:lnTo>
                <a:lnTo>
                  <a:pt x="224954" y="1214241"/>
                </a:lnTo>
                <a:lnTo>
                  <a:pt x="232108" y="1215755"/>
                </a:lnTo>
                <a:lnTo>
                  <a:pt x="239285" y="1214483"/>
                </a:lnTo>
                <a:lnTo>
                  <a:pt x="245618" y="1210436"/>
                </a:lnTo>
                <a:lnTo>
                  <a:pt x="250001" y="1204120"/>
                </a:lnTo>
                <a:lnTo>
                  <a:pt x="251507" y="1196990"/>
                </a:lnTo>
                <a:lnTo>
                  <a:pt x="250227" y="1189789"/>
                </a:lnTo>
                <a:lnTo>
                  <a:pt x="246125" y="1183385"/>
                </a:lnTo>
                <a:lnTo>
                  <a:pt x="239865" y="1179129"/>
                </a:lnTo>
                <a:lnTo>
                  <a:pt x="232711" y="1177623"/>
                </a:lnTo>
                <a:close/>
              </a:path>
              <a:path w="1464945" h="1422400">
                <a:moveTo>
                  <a:pt x="287416" y="1124537"/>
                </a:moveTo>
                <a:lnTo>
                  <a:pt x="280215" y="1125817"/>
                </a:lnTo>
                <a:lnTo>
                  <a:pt x="273812" y="1129918"/>
                </a:lnTo>
                <a:lnTo>
                  <a:pt x="269555" y="1136179"/>
                </a:lnTo>
                <a:lnTo>
                  <a:pt x="268049" y="1143333"/>
                </a:lnTo>
                <a:lnTo>
                  <a:pt x="269329" y="1150510"/>
                </a:lnTo>
                <a:lnTo>
                  <a:pt x="273431" y="1156842"/>
                </a:lnTo>
                <a:lnTo>
                  <a:pt x="279691" y="1161153"/>
                </a:lnTo>
                <a:lnTo>
                  <a:pt x="286845" y="1162653"/>
                </a:lnTo>
                <a:lnTo>
                  <a:pt x="294022" y="1161343"/>
                </a:lnTo>
                <a:lnTo>
                  <a:pt x="300354" y="1157223"/>
                </a:lnTo>
                <a:lnTo>
                  <a:pt x="304665" y="1150963"/>
                </a:lnTo>
                <a:lnTo>
                  <a:pt x="306165" y="1143809"/>
                </a:lnTo>
                <a:lnTo>
                  <a:pt x="304855" y="1136632"/>
                </a:lnTo>
                <a:lnTo>
                  <a:pt x="300736" y="1130299"/>
                </a:lnTo>
                <a:lnTo>
                  <a:pt x="294546" y="1126043"/>
                </a:lnTo>
                <a:lnTo>
                  <a:pt x="287416" y="1124537"/>
                </a:lnTo>
                <a:close/>
              </a:path>
              <a:path w="1464945" h="1422400">
                <a:moveTo>
                  <a:pt x="342058" y="1071403"/>
                </a:moveTo>
                <a:lnTo>
                  <a:pt x="334881" y="1072713"/>
                </a:lnTo>
                <a:lnTo>
                  <a:pt x="328549" y="1076833"/>
                </a:lnTo>
                <a:lnTo>
                  <a:pt x="324238" y="1083093"/>
                </a:lnTo>
                <a:lnTo>
                  <a:pt x="322738" y="1090247"/>
                </a:lnTo>
                <a:lnTo>
                  <a:pt x="324048" y="1097424"/>
                </a:lnTo>
                <a:lnTo>
                  <a:pt x="328168" y="1103757"/>
                </a:lnTo>
                <a:lnTo>
                  <a:pt x="334357" y="1108013"/>
                </a:lnTo>
                <a:lnTo>
                  <a:pt x="341487" y="1109519"/>
                </a:lnTo>
                <a:lnTo>
                  <a:pt x="348688" y="1108239"/>
                </a:lnTo>
                <a:lnTo>
                  <a:pt x="355091" y="1104138"/>
                </a:lnTo>
                <a:lnTo>
                  <a:pt x="359348" y="1097877"/>
                </a:lnTo>
                <a:lnTo>
                  <a:pt x="360854" y="1090723"/>
                </a:lnTo>
                <a:lnTo>
                  <a:pt x="359574" y="1083546"/>
                </a:lnTo>
                <a:lnTo>
                  <a:pt x="355473" y="1077214"/>
                </a:lnTo>
                <a:lnTo>
                  <a:pt x="349212" y="1072903"/>
                </a:lnTo>
                <a:lnTo>
                  <a:pt x="342058" y="1071403"/>
                </a:lnTo>
                <a:close/>
              </a:path>
              <a:path w="1464945" h="1422400">
                <a:moveTo>
                  <a:pt x="396795" y="1018301"/>
                </a:moveTo>
                <a:lnTo>
                  <a:pt x="377444" y="1037066"/>
                </a:lnTo>
                <a:lnTo>
                  <a:pt x="378729" y="1044267"/>
                </a:lnTo>
                <a:lnTo>
                  <a:pt x="382777" y="1050670"/>
                </a:lnTo>
                <a:lnTo>
                  <a:pt x="389038" y="1054927"/>
                </a:lnTo>
                <a:lnTo>
                  <a:pt x="396192" y="1056433"/>
                </a:lnTo>
                <a:lnTo>
                  <a:pt x="403369" y="1055153"/>
                </a:lnTo>
                <a:lnTo>
                  <a:pt x="409701" y="1051052"/>
                </a:lnTo>
                <a:lnTo>
                  <a:pt x="414067" y="1044791"/>
                </a:lnTo>
                <a:lnTo>
                  <a:pt x="415543" y="1037637"/>
                </a:lnTo>
                <a:lnTo>
                  <a:pt x="414258" y="1030460"/>
                </a:lnTo>
                <a:lnTo>
                  <a:pt x="410210" y="1024127"/>
                </a:lnTo>
                <a:lnTo>
                  <a:pt x="403949" y="1019815"/>
                </a:lnTo>
                <a:lnTo>
                  <a:pt x="396795" y="1018301"/>
                </a:lnTo>
                <a:close/>
              </a:path>
              <a:path w="1464945" h="1422400">
                <a:moveTo>
                  <a:pt x="451500" y="965200"/>
                </a:moveTo>
                <a:lnTo>
                  <a:pt x="444299" y="966485"/>
                </a:lnTo>
                <a:lnTo>
                  <a:pt x="437896" y="970533"/>
                </a:lnTo>
                <a:lnTo>
                  <a:pt x="433639" y="976796"/>
                </a:lnTo>
                <a:lnTo>
                  <a:pt x="432133" y="983964"/>
                </a:lnTo>
                <a:lnTo>
                  <a:pt x="433413" y="991179"/>
                </a:lnTo>
                <a:lnTo>
                  <a:pt x="437514" y="997585"/>
                </a:lnTo>
                <a:lnTo>
                  <a:pt x="443775" y="1001823"/>
                </a:lnTo>
                <a:lnTo>
                  <a:pt x="450929" y="1003300"/>
                </a:lnTo>
                <a:lnTo>
                  <a:pt x="458106" y="1002014"/>
                </a:lnTo>
                <a:lnTo>
                  <a:pt x="464438" y="997965"/>
                </a:lnTo>
                <a:lnTo>
                  <a:pt x="468749" y="991649"/>
                </a:lnTo>
                <a:lnTo>
                  <a:pt x="470249" y="984519"/>
                </a:lnTo>
                <a:lnTo>
                  <a:pt x="468939" y="977318"/>
                </a:lnTo>
                <a:lnTo>
                  <a:pt x="464820" y="970914"/>
                </a:lnTo>
                <a:lnTo>
                  <a:pt x="458630" y="966676"/>
                </a:lnTo>
                <a:lnTo>
                  <a:pt x="451500" y="965200"/>
                </a:lnTo>
                <a:close/>
              </a:path>
              <a:path w="1464945" h="1422400">
                <a:moveTo>
                  <a:pt x="506142" y="912066"/>
                </a:moveTo>
                <a:lnTo>
                  <a:pt x="498965" y="913346"/>
                </a:lnTo>
                <a:lnTo>
                  <a:pt x="492633" y="917448"/>
                </a:lnTo>
                <a:lnTo>
                  <a:pt x="488322" y="923708"/>
                </a:lnTo>
                <a:lnTo>
                  <a:pt x="486822" y="930862"/>
                </a:lnTo>
                <a:lnTo>
                  <a:pt x="488132" y="938039"/>
                </a:lnTo>
                <a:lnTo>
                  <a:pt x="492251" y="944371"/>
                </a:lnTo>
                <a:lnTo>
                  <a:pt x="498441" y="948682"/>
                </a:lnTo>
                <a:lnTo>
                  <a:pt x="505571" y="950182"/>
                </a:lnTo>
                <a:lnTo>
                  <a:pt x="512772" y="948872"/>
                </a:lnTo>
                <a:lnTo>
                  <a:pt x="519175" y="944752"/>
                </a:lnTo>
                <a:lnTo>
                  <a:pt x="523432" y="938563"/>
                </a:lnTo>
                <a:lnTo>
                  <a:pt x="524938" y="931433"/>
                </a:lnTo>
                <a:lnTo>
                  <a:pt x="523658" y="924232"/>
                </a:lnTo>
                <a:lnTo>
                  <a:pt x="519557" y="917828"/>
                </a:lnTo>
                <a:lnTo>
                  <a:pt x="513296" y="913572"/>
                </a:lnTo>
                <a:lnTo>
                  <a:pt x="506142" y="912066"/>
                </a:lnTo>
                <a:close/>
              </a:path>
              <a:path w="1464945" h="1422400">
                <a:moveTo>
                  <a:pt x="560879" y="858980"/>
                </a:moveTo>
                <a:lnTo>
                  <a:pt x="553702" y="860260"/>
                </a:lnTo>
                <a:lnTo>
                  <a:pt x="547370" y="864362"/>
                </a:lnTo>
                <a:lnTo>
                  <a:pt x="543004" y="870622"/>
                </a:lnTo>
                <a:lnTo>
                  <a:pt x="541528" y="877776"/>
                </a:lnTo>
                <a:lnTo>
                  <a:pt x="542813" y="884953"/>
                </a:lnTo>
                <a:lnTo>
                  <a:pt x="546862" y="891286"/>
                </a:lnTo>
                <a:lnTo>
                  <a:pt x="553122" y="895596"/>
                </a:lnTo>
                <a:lnTo>
                  <a:pt x="560276" y="897096"/>
                </a:lnTo>
                <a:lnTo>
                  <a:pt x="567453" y="895786"/>
                </a:lnTo>
                <a:lnTo>
                  <a:pt x="573786" y="891666"/>
                </a:lnTo>
                <a:lnTo>
                  <a:pt x="578151" y="885406"/>
                </a:lnTo>
                <a:lnTo>
                  <a:pt x="579627" y="878252"/>
                </a:lnTo>
                <a:lnTo>
                  <a:pt x="578342" y="871075"/>
                </a:lnTo>
                <a:lnTo>
                  <a:pt x="574294" y="864742"/>
                </a:lnTo>
                <a:lnTo>
                  <a:pt x="568033" y="860486"/>
                </a:lnTo>
                <a:lnTo>
                  <a:pt x="560879" y="858980"/>
                </a:lnTo>
                <a:close/>
              </a:path>
              <a:path w="1464945" h="1422400">
                <a:moveTo>
                  <a:pt x="615584" y="805846"/>
                </a:moveTo>
                <a:lnTo>
                  <a:pt x="608383" y="807156"/>
                </a:lnTo>
                <a:lnTo>
                  <a:pt x="601979" y="811276"/>
                </a:lnTo>
                <a:lnTo>
                  <a:pt x="597723" y="817465"/>
                </a:lnTo>
                <a:lnTo>
                  <a:pt x="596217" y="824595"/>
                </a:lnTo>
                <a:lnTo>
                  <a:pt x="597497" y="831796"/>
                </a:lnTo>
                <a:lnTo>
                  <a:pt x="601599" y="838200"/>
                </a:lnTo>
                <a:lnTo>
                  <a:pt x="607859" y="842456"/>
                </a:lnTo>
                <a:lnTo>
                  <a:pt x="615013" y="843962"/>
                </a:lnTo>
                <a:lnTo>
                  <a:pt x="622190" y="842682"/>
                </a:lnTo>
                <a:lnTo>
                  <a:pt x="628523" y="838580"/>
                </a:lnTo>
                <a:lnTo>
                  <a:pt x="632833" y="832320"/>
                </a:lnTo>
                <a:lnTo>
                  <a:pt x="634333" y="825166"/>
                </a:lnTo>
                <a:lnTo>
                  <a:pt x="633023" y="817989"/>
                </a:lnTo>
                <a:lnTo>
                  <a:pt x="628903" y="811656"/>
                </a:lnTo>
                <a:lnTo>
                  <a:pt x="622714" y="807346"/>
                </a:lnTo>
                <a:lnTo>
                  <a:pt x="615584" y="805846"/>
                </a:lnTo>
                <a:close/>
              </a:path>
              <a:path w="1464945" h="1422400">
                <a:moveTo>
                  <a:pt x="670226" y="752744"/>
                </a:moveTo>
                <a:lnTo>
                  <a:pt x="663049" y="754016"/>
                </a:lnTo>
                <a:lnTo>
                  <a:pt x="656716" y="758063"/>
                </a:lnTo>
                <a:lnTo>
                  <a:pt x="652406" y="764379"/>
                </a:lnTo>
                <a:lnTo>
                  <a:pt x="650906" y="771509"/>
                </a:lnTo>
                <a:lnTo>
                  <a:pt x="652216" y="778710"/>
                </a:lnTo>
                <a:lnTo>
                  <a:pt x="656336" y="785113"/>
                </a:lnTo>
                <a:lnTo>
                  <a:pt x="662525" y="789370"/>
                </a:lnTo>
                <a:lnTo>
                  <a:pt x="669655" y="790876"/>
                </a:lnTo>
                <a:lnTo>
                  <a:pt x="676856" y="789596"/>
                </a:lnTo>
                <a:lnTo>
                  <a:pt x="683260" y="785494"/>
                </a:lnTo>
                <a:lnTo>
                  <a:pt x="687516" y="779234"/>
                </a:lnTo>
                <a:lnTo>
                  <a:pt x="689022" y="772080"/>
                </a:lnTo>
                <a:lnTo>
                  <a:pt x="687742" y="764903"/>
                </a:lnTo>
                <a:lnTo>
                  <a:pt x="683640" y="758570"/>
                </a:lnTo>
                <a:lnTo>
                  <a:pt x="677380" y="754258"/>
                </a:lnTo>
                <a:lnTo>
                  <a:pt x="670226" y="752744"/>
                </a:lnTo>
                <a:close/>
              </a:path>
              <a:path w="1464945" h="1422400">
                <a:moveTo>
                  <a:pt x="724963" y="699595"/>
                </a:moveTo>
                <a:lnTo>
                  <a:pt x="717786" y="700875"/>
                </a:lnTo>
                <a:lnTo>
                  <a:pt x="711453" y="704976"/>
                </a:lnTo>
                <a:lnTo>
                  <a:pt x="707088" y="711237"/>
                </a:lnTo>
                <a:lnTo>
                  <a:pt x="705612" y="718391"/>
                </a:lnTo>
                <a:lnTo>
                  <a:pt x="706897" y="725568"/>
                </a:lnTo>
                <a:lnTo>
                  <a:pt x="710946" y="731901"/>
                </a:lnTo>
                <a:lnTo>
                  <a:pt x="717206" y="736213"/>
                </a:lnTo>
                <a:lnTo>
                  <a:pt x="724360" y="737727"/>
                </a:lnTo>
                <a:lnTo>
                  <a:pt x="731537" y="736455"/>
                </a:lnTo>
                <a:lnTo>
                  <a:pt x="737870" y="732408"/>
                </a:lnTo>
                <a:lnTo>
                  <a:pt x="742235" y="726092"/>
                </a:lnTo>
                <a:lnTo>
                  <a:pt x="743712" y="718962"/>
                </a:lnTo>
                <a:lnTo>
                  <a:pt x="742426" y="711761"/>
                </a:lnTo>
                <a:lnTo>
                  <a:pt x="738377" y="705357"/>
                </a:lnTo>
                <a:lnTo>
                  <a:pt x="732117" y="701101"/>
                </a:lnTo>
                <a:lnTo>
                  <a:pt x="724963" y="699595"/>
                </a:lnTo>
                <a:close/>
              </a:path>
              <a:path w="1464945" h="1422400">
                <a:moveTo>
                  <a:pt x="779668" y="646509"/>
                </a:moveTo>
                <a:lnTo>
                  <a:pt x="772467" y="647789"/>
                </a:lnTo>
                <a:lnTo>
                  <a:pt x="766063" y="651890"/>
                </a:lnTo>
                <a:lnTo>
                  <a:pt x="761807" y="658151"/>
                </a:lnTo>
                <a:lnTo>
                  <a:pt x="760301" y="665305"/>
                </a:lnTo>
                <a:lnTo>
                  <a:pt x="761581" y="672482"/>
                </a:lnTo>
                <a:lnTo>
                  <a:pt x="765683" y="678814"/>
                </a:lnTo>
                <a:lnTo>
                  <a:pt x="771943" y="683125"/>
                </a:lnTo>
                <a:lnTo>
                  <a:pt x="779097" y="684625"/>
                </a:lnTo>
                <a:lnTo>
                  <a:pt x="786274" y="683315"/>
                </a:lnTo>
                <a:lnTo>
                  <a:pt x="792607" y="679195"/>
                </a:lnTo>
                <a:lnTo>
                  <a:pt x="796917" y="673006"/>
                </a:lnTo>
                <a:lnTo>
                  <a:pt x="798417" y="665876"/>
                </a:lnTo>
                <a:lnTo>
                  <a:pt x="797107" y="658675"/>
                </a:lnTo>
                <a:lnTo>
                  <a:pt x="792988" y="652271"/>
                </a:lnTo>
                <a:lnTo>
                  <a:pt x="786798" y="648015"/>
                </a:lnTo>
                <a:lnTo>
                  <a:pt x="779668" y="646509"/>
                </a:lnTo>
                <a:close/>
              </a:path>
              <a:path w="1464945" h="1422400">
                <a:moveTo>
                  <a:pt x="834310" y="593375"/>
                </a:moveTo>
                <a:lnTo>
                  <a:pt x="827133" y="594685"/>
                </a:lnTo>
                <a:lnTo>
                  <a:pt x="820801" y="598804"/>
                </a:lnTo>
                <a:lnTo>
                  <a:pt x="816490" y="605065"/>
                </a:lnTo>
                <a:lnTo>
                  <a:pt x="814990" y="612219"/>
                </a:lnTo>
                <a:lnTo>
                  <a:pt x="816300" y="619396"/>
                </a:lnTo>
                <a:lnTo>
                  <a:pt x="820420" y="625728"/>
                </a:lnTo>
                <a:lnTo>
                  <a:pt x="826609" y="630039"/>
                </a:lnTo>
                <a:lnTo>
                  <a:pt x="833739" y="631539"/>
                </a:lnTo>
                <a:lnTo>
                  <a:pt x="840940" y="630229"/>
                </a:lnTo>
                <a:lnTo>
                  <a:pt x="847344" y="626110"/>
                </a:lnTo>
                <a:lnTo>
                  <a:pt x="851600" y="619849"/>
                </a:lnTo>
                <a:lnTo>
                  <a:pt x="853106" y="612695"/>
                </a:lnTo>
                <a:lnTo>
                  <a:pt x="851826" y="605518"/>
                </a:lnTo>
                <a:lnTo>
                  <a:pt x="847725" y="599186"/>
                </a:lnTo>
                <a:lnTo>
                  <a:pt x="841464" y="594875"/>
                </a:lnTo>
                <a:lnTo>
                  <a:pt x="834310" y="593375"/>
                </a:lnTo>
                <a:close/>
              </a:path>
              <a:path w="1464945" h="1422400">
                <a:moveTo>
                  <a:pt x="889047" y="540289"/>
                </a:moveTo>
                <a:lnTo>
                  <a:pt x="881870" y="541599"/>
                </a:lnTo>
                <a:lnTo>
                  <a:pt x="875538" y="545718"/>
                </a:lnTo>
                <a:lnTo>
                  <a:pt x="871154" y="551908"/>
                </a:lnTo>
                <a:lnTo>
                  <a:pt x="869648" y="559038"/>
                </a:lnTo>
                <a:lnTo>
                  <a:pt x="870928" y="566239"/>
                </a:lnTo>
                <a:lnTo>
                  <a:pt x="875029" y="572642"/>
                </a:lnTo>
                <a:lnTo>
                  <a:pt x="881290" y="576899"/>
                </a:lnTo>
                <a:lnTo>
                  <a:pt x="888444" y="578405"/>
                </a:lnTo>
                <a:lnTo>
                  <a:pt x="895621" y="577125"/>
                </a:lnTo>
                <a:lnTo>
                  <a:pt x="901953" y="573024"/>
                </a:lnTo>
                <a:lnTo>
                  <a:pt x="902081" y="573024"/>
                </a:lnTo>
                <a:lnTo>
                  <a:pt x="906319" y="566763"/>
                </a:lnTo>
                <a:lnTo>
                  <a:pt x="907796" y="559609"/>
                </a:lnTo>
                <a:lnTo>
                  <a:pt x="906510" y="552432"/>
                </a:lnTo>
                <a:lnTo>
                  <a:pt x="902462" y="546100"/>
                </a:lnTo>
                <a:lnTo>
                  <a:pt x="896201" y="541789"/>
                </a:lnTo>
                <a:lnTo>
                  <a:pt x="889047" y="540289"/>
                </a:lnTo>
                <a:close/>
              </a:path>
              <a:path w="1464945" h="1422400">
                <a:moveTo>
                  <a:pt x="943752" y="487187"/>
                </a:moveTo>
                <a:lnTo>
                  <a:pt x="936551" y="488459"/>
                </a:lnTo>
                <a:lnTo>
                  <a:pt x="930148" y="492505"/>
                </a:lnTo>
                <a:lnTo>
                  <a:pt x="925891" y="498822"/>
                </a:lnTo>
                <a:lnTo>
                  <a:pt x="924385" y="505952"/>
                </a:lnTo>
                <a:lnTo>
                  <a:pt x="925665" y="513153"/>
                </a:lnTo>
                <a:lnTo>
                  <a:pt x="929766" y="519556"/>
                </a:lnTo>
                <a:lnTo>
                  <a:pt x="936009" y="523813"/>
                </a:lnTo>
                <a:lnTo>
                  <a:pt x="943133" y="525319"/>
                </a:lnTo>
                <a:lnTo>
                  <a:pt x="950305" y="524039"/>
                </a:lnTo>
                <a:lnTo>
                  <a:pt x="956690" y="519938"/>
                </a:lnTo>
                <a:lnTo>
                  <a:pt x="961001" y="513677"/>
                </a:lnTo>
                <a:lnTo>
                  <a:pt x="962501" y="506523"/>
                </a:lnTo>
                <a:lnTo>
                  <a:pt x="961191" y="499346"/>
                </a:lnTo>
                <a:lnTo>
                  <a:pt x="957072" y="493013"/>
                </a:lnTo>
                <a:lnTo>
                  <a:pt x="950882" y="488701"/>
                </a:lnTo>
                <a:lnTo>
                  <a:pt x="943752" y="487187"/>
                </a:lnTo>
                <a:close/>
              </a:path>
              <a:path w="1464945" h="1422400">
                <a:moveTo>
                  <a:pt x="998394" y="434038"/>
                </a:moveTo>
                <a:lnTo>
                  <a:pt x="991217" y="435318"/>
                </a:lnTo>
                <a:lnTo>
                  <a:pt x="984885" y="439419"/>
                </a:lnTo>
                <a:lnTo>
                  <a:pt x="980572" y="445680"/>
                </a:lnTo>
                <a:lnTo>
                  <a:pt x="979058" y="452834"/>
                </a:lnTo>
                <a:lnTo>
                  <a:pt x="980330" y="460011"/>
                </a:lnTo>
                <a:lnTo>
                  <a:pt x="984376" y="466343"/>
                </a:lnTo>
                <a:lnTo>
                  <a:pt x="990639" y="470656"/>
                </a:lnTo>
                <a:lnTo>
                  <a:pt x="997807" y="472170"/>
                </a:lnTo>
                <a:lnTo>
                  <a:pt x="1005022" y="470898"/>
                </a:lnTo>
                <a:lnTo>
                  <a:pt x="1011427" y="466851"/>
                </a:lnTo>
                <a:lnTo>
                  <a:pt x="1015684" y="460535"/>
                </a:lnTo>
                <a:lnTo>
                  <a:pt x="1017190" y="453405"/>
                </a:lnTo>
                <a:lnTo>
                  <a:pt x="1015910" y="446204"/>
                </a:lnTo>
                <a:lnTo>
                  <a:pt x="1011809" y="439800"/>
                </a:lnTo>
                <a:lnTo>
                  <a:pt x="1005548" y="435544"/>
                </a:lnTo>
                <a:lnTo>
                  <a:pt x="998394" y="434038"/>
                </a:lnTo>
                <a:close/>
              </a:path>
              <a:path w="1464945" h="1422400">
                <a:moveTo>
                  <a:pt x="1053115" y="380952"/>
                </a:moveTo>
                <a:lnTo>
                  <a:pt x="1045900" y="382232"/>
                </a:lnTo>
                <a:lnTo>
                  <a:pt x="1039495" y="386333"/>
                </a:lnTo>
                <a:lnTo>
                  <a:pt x="1035256" y="392594"/>
                </a:lnTo>
                <a:lnTo>
                  <a:pt x="1033780" y="399748"/>
                </a:lnTo>
                <a:lnTo>
                  <a:pt x="1035065" y="406925"/>
                </a:lnTo>
                <a:lnTo>
                  <a:pt x="1039113" y="413257"/>
                </a:lnTo>
                <a:lnTo>
                  <a:pt x="1045374" y="417568"/>
                </a:lnTo>
                <a:lnTo>
                  <a:pt x="1052528" y="419068"/>
                </a:lnTo>
                <a:lnTo>
                  <a:pt x="1059705" y="417758"/>
                </a:lnTo>
                <a:lnTo>
                  <a:pt x="1066038" y="413638"/>
                </a:lnTo>
                <a:lnTo>
                  <a:pt x="1070403" y="407378"/>
                </a:lnTo>
                <a:lnTo>
                  <a:pt x="1071879" y="400224"/>
                </a:lnTo>
                <a:lnTo>
                  <a:pt x="1070594" y="393047"/>
                </a:lnTo>
                <a:lnTo>
                  <a:pt x="1066546" y="386714"/>
                </a:lnTo>
                <a:lnTo>
                  <a:pt x="1060283" y="382458"/>
                </a:lnTo>
                <a:lnTo>
                  <a:pt x="1053115" y="380952"/>
                </a:lnTo>
                <a:close/>
              </a:path>
              <a:path w="1464945" h="1422400">
                <a:moveTo>
                  <a:pt x="1107741" y="327818"/>
                </a:moveTo>
                <a:lnTo>
                  <a:pt x="1100564" y="329128"/>
                </a:lnTo>
                <a:lnTo>
                  <a:pt x="1094232" y="333248"/>
                </a:lnTo>
                <a:lnTo>
                  <a:pt x="1089921" y="339508"/>
                </a:lnTo>
                <a:lnTo>
                  <a:pt x="1088421" y="346662"/>
                </a:lnTo>
                <a:lnTo>
                  <a:pt x="1089731" y="353839"/>
                </a:lnTo>
                <a:lnTo>
                  <a:pt x="1093851" y="360171"/>
                </a:lnTo>
                <a:lnTo>
                  <a:pt x="1100111" y="364482"/>
                </a:lnTo>
                <a:lnTo>
                  <a:pt x="1107265" y="365982"/>
                </a:lnTo>
                <a:lnTo>
                  <a:pt x="1114442" y="364672"/>
                </a:lnTo>
                <a:lnTo>
                  <a:pt x="1120775" y="360552"/>
                </a:lnTo>
                <a:lnTo>
                  <a:pt x="1125085" y="354292"/>
                </a:lnTo>
                <a:lnTo>
                  <a:pt x="1126585" y="347138"/>
                </a:lnTo>
                <a:lnTo>
                  <a:pt x="1125275" y="339961"/>
                </a:lnTo>
                <a:lnTo>
                  <a:pt x="1121156" y="333628"/>
                </a:lnTo>
                <a:lnTo>
                  <a:pt x="1114895" y="329318"/>
                </a:lnTo>
                <a:lnTo>
                  <a:pt x="1107741" y="327818"/>
                </a:lnTo>
                <a:close/>
              </a:path>
              <a:path w="1464945" h="1422400">
                <a:moveTo>
                  <a:pt x="1162478" y="274732"/>
                </a:moveTo>
                <a:lnTo>
                  <a:pt x="1155301" y="276042"/>
                </a:lnTo>
                <a:lnTo>
                  <a:pt x="1148969" y="280162"/>
                </a:lnTo>
                <a:lnTo>
                  <a:pt x="1144658" y="286422"/>
                </a:lnTo>
                <a:lnTo>
                  <a:pt x="1143158" y="293576"/>
                </a:lnTo>
                <a:lnTo>
                  <a:pt x="1144468" y="300753"/>
                </a:lnTo>
                <a:lnTo>
                  <a:pt x="1148588" y="307086"/>
                </a:lnTo>
                <a:lnTo>
                  <a:pt x="1154777" y="311342"/>
                </a:lnTo>
                <a:lnTo>
                  <a:pt x="1161907" y="312848"/>
                </a:lnTo>
                <a:lnTo>
                  <a:pt x="1169108" y="311568"/>
                </a:lnTo>
                <a:lnTo>
                  <a:pt x="1175512" y="307466"/>
                </a:lnTo>
                <a:lnTo>
                  <a:pt x="1179768" y="301206"/>
                </a:lnTo>
                <a:lnTo>
                  <a:pt x="1181274" y="294052"/>
                </a:lnTo>
                <a:lnTo>
                  <a:pt x="1179994" y="286875"/>
                </a:lnTo>
                <a:lnTo>
                  <a:pt x="1175893" y="280542"/>
                </a:lnTo>
                <a:lnTo>
                  <a:pt x="1169632" y="276232"/>
                </a:lnTo>
                <a:lnTo>
                  <a:pt x="1162478" y="274732"/>
                </a:lnTo>
                <a:close/>
              </a:path>
              <a:path w="1464945" h="1422400">
                <a:moveTo>
                  <a:pt x="1217199" y="221614"/>
                </a:moveTo>
                <a:lnTo>
                  <a:pt x="1209984" y="222900"/>
                </a:lnTo>
                <a:lnTo>
                  <a:pt x="1203578" y="226949"/>
                </a:lnTo>
                <a:lnTo>
                  <a:pt x="1199322" y="233265"/>
                </a:lnTo>
                <a:lnTo>
                  <a:pt x="1197816" y="240395"/>
                </a:lnTo>
                <a:lnTo>
                  <a:pt x="1199096" y="247596"/>
                </a:lnTo>
                <a:lnTo>
                  <a:pt x="1203198" y="254000"/>
                </a:lnTo>
                <a:lnTo>
                  <a:pt x="1209458" y="258238"/>
                </a:lnTo>
                <a:lnTo>
                  <a:pt x="1216612" y="259714"/>
                </a:lnTo>
                <a:lnTo>
                  <a:pt x="1223789" y="258429"/>
                </a:lnTo>
                <a:lnTo>
                  <a:pt x="1230122" y="254380"/>
                </a:lnTo>
                <a:lnTo>
                  <a:pt x="1234487" y="248064"/>
                </a:lnTo>
                <a:lnTo>
                  <a:pt x="1235964" y="240934"/>
                </a:lnTo>
                <a:lnTo>
                  <a:pt x="1234678" y="233733"/>
                </a:lnTo>
                <a:lnTo>
                  <a:pt x="1230629" y="227329"/>
                </a:lnTo>
                <a:lnTo>
                  <a:pt x="1224367" y="223091"/>
                </a:lnTo>
                <a:lnTo>
                  <a:pt x="1217199" y="221614"/>
                </a:lnTo>
                <a:close/>
              </a:path>
              <a:path w="1464945" h="1422400">
                <a:moveTo>
                  <a:pt x="1271825" y="168481"/>
                </a:moveTo>
                <a:lnTo>
                  <a:pt x="1264648" y="169761"/>
                </a:lnTo>
                <a:lnTo>
                  <a:pt x="1258315" y="173862"/>
                </a:lnTo>
                <a:lnTo>
                  <a:pt x="1254005" y="180125"/>
                </a:lnTo>
                <a:lnTo>
                  <a:pt x="1252505" y="187293"/>
                </a:lnTo>
                <a:lnTo>
                  <a:pt x="1253815" y="194508"/>
                </a:lnTo>
                <a:lnTo>
                  <a:pt x="1257935" y="200913"/>
                </a:lnTo>
                <a:lnTo>
                  <a:pt x="1264195" y="205150"/>
                </a:lnTo>
                <a:lnTo>
                  <a:pt x="1271349" y="206613"/>
                </a:lnTo>
                <a:lnTo>
                  <a:pt x="1278526" y="205289"/>
                </a:lnTo>
                <a:lnTo>
                  <a:pt x="1284859" y="201167"/>
                </a:lnTo>
                <a:lnTo>
                  <a:pt x="1289169" y="194978"/>
                </a:lnTo>
                <a:lnTo>
                  <a:pt x="1290669" y="187848"/>
                </a:lnTo>
                <a:lnTo>
                  <a:pt x="1289359" y="180647"/>
                </a:lnTo>
                <a:lnTo>
                  <a:pt x="1285239" y="174243"/>
                </a:lnTo>
                <a:lnTo>
                  <a:pt x="1278979" y="169987"/>
                </a:lnTo>
                <a:lnTo>
                  <a:pt x="1271825" y="168481"/>
                </a:lnTo>
                <a:close/>
              </a:path>
              <a:path w="1464945" h="1422400">
                <a:moveTo>
                  <a:pt x="1326562" y="115395"/>
                </a:moveTo>
                <a:lnTo>
                  <a:pt x="1319385" y="116675"/>
                </a:lnTo>
                <a:lnTo>
                  <a:pt x="1313052" y="120776"/>
                </a:lnTo>
                <a:lnTo>
                  <a:pt x="1308689" y="127037"/>
                </a:lnTo>
                <a:lnTo>
                  <a:pt x="1307226" y="134191"/>
                </a:lnTo>
                <a:lnTo>
                  <a:pt x="1308550" y="141368"/>
                </a:lnTo>
                <a:lnTo>
                  <a:pt x="1312672" y="147700"/>
                </a:lnTo>
                <a:lnTo>
                  <a:pt x="1318861" y="152011"/>
                </a:lnTo>
                <a:lnTo>
                  <a:pt x="1325991" y="153511"/>
                </a:lnTo>
                <a:lnTo>
                  <a:pt x="1333192" y="152201"/>
                </a:lnTo>
                <a:lnTo>
                  <a:pt x="1339596" y="148081"/>
                </a:lnTo>
                <a:lnTo>
                  <a:pt x="1343852" y="141821"/>
                </a:lnTo>
                <a:lnTo>
                  <a:pt x="1345358" y="134667"/>
                </a:lnTo>
                <a:lnTo>
                  <a:pt x="1344078" y="127490"/>
                </a:lnTo>
                <a:lnTo>
                  <a:pt x="1339977" y="121157"/>
                </a:lnTo>
                <a:lnTo>
                  <a:pt x="1333716" y="116901"/>
                </a:lnTo>
                <a:lnTo>
                  <a:pt x="1326562" y="115395"/>
                </a:lnTo>
                <a:close/>
              </a:path>
              <a:path w="1464945" h="1422400">
                <a:moveTo>
                  <a:pt x="1442932" y="62261"/>
                </a:moveTo>
                <a:lnTo>
                  <a:pt x="1381267" y="62261"/>
                </a:lnTo>
                <a:lnTo>
                  <a:pt x="1388397" y="63761"/>
                </a:lnTo>
                <a:lnTo>
                  <a:pt x="1394587" y="68071"/>
                </a:lnTo>
                <a:lnTo>
                  <a:pt x="1398708" y="74404"/>
                </a:lnTo>
                <a:lnTo>
                  <a:pt x="1400032" y="81581"/>
                </a:lnTo>
                <a:lnTo>
                  <a:pt x="1398569" y="88735"/>
                </a:lnTo>
                <a:lnTo>
                  <a:pt x="1395686" y="92996"/>
                </a:lnTo>
                <a:lnTo>
                  <a:pt x="1422527" y="120650"/>
                </a:lnTo>
                <a:lnTo>
                  <a:pt x="1442932" y="62261"/>
                </a:lnTo>
                <a:close/>
              </a:path>
              <a:path w="1464945" h="1422400">
                <a:moveTo>
                  <a:pt x="1369794" y="66319"/>
                </a:moveTo>
                <a:lnTo>
                  <a:pt x="1367663" y="67690"/>
                </a:lnTo>
                <a:lnTo>
                  <a:pt x="1363406" y="73951"/>
                </a:lnTo>
                <a:lnTo>
                  <a:pt x="1361900" y="81105"/>
                </a:lnTo>
                <a:lnTo>
                  <a:pt x="1363180" y="88282"/>
                </a:lnTo>
                <a:lnTo>
                  <a:pt x="1367282" y="94614"/>
                </a:lnTo>
                <a:lnTo>
                  <a:pt x="1373542" y="98871"/>
                </a:lnTo>
                <a:lnTo>
                  <a:pt x="1380696" y="100377"/>
                </a:lnTo>
                <a:lnTo>
                  <a:pt x="1387873" y="99097"/>
                </a:lnTo>
                <a:lnTo>
                  <a:pt x="1394206" y="94995"/>
                </a:lnTo>
                <a:lnTo>
                  <a:pt x="1395686" y="92996"/>
                </a:lnTo>
                <a:lnTo>
                  <a:pt x="1369794" y="66319"/>
                </a:lnTo>
                <a:close/>
              </a:path>
              <a:path w="1464945" h="1422400">
                <a:moveTo>
                  <a:pt x="1381267" y="62261"/>
                </a:moveTo>
                <a:lnTo>
                  <a:pt x="1374066" y="63571"/>
                </a:lnTo>
                <a:lnTo>
                  <a:pt x="1369794" y="66319"/>
                </a:lnTo>
                <a:lnTo>
                  <a:pt x="1395686" y="92996"/>
                </a:lnTo>
                <a:lnTo>
                  <a:pt x="1398569" y="88735"/>
                </a:lnTo>
                <a:lnTo>
                  <a:pt x="1400032" y="81581"/>
                </a:lnTo>
                <a:lnTo>
                  <a:pt x="1398708" y="74404"/>
                </a:lnTo>
                <a:lnTo>
                  <a:pt x="1394587" y="68071"/>
                </a:lnTo>
                <a:lnTo>
                  <a:pt x="1388397" y="63761"/>
                </a:lnTo>
                <a:lnTo>
                  <a:pt x="1381267" y="62261"/>
                </a:lnTo>
                <a:close/>
              </a:path>
              <a:path w="1464945" h="1422400">
                <a:moveTo>
                  <a:pt x="1464690" y="0"/>
                </a:moveTo>
                <a:lnTo>
                  <a:pt x="1342898" y="38607"/>
                </a:lnTo>
                <a:lnTo>
                  <a:pt x="1369794" y="66319"/>
                </a:lnTo>
                <a:lnTo>
                  <a:pt x="1374066" y="63571"/>
                </a:lnTo>
                <a:lnTo>
                  <a:pt x="1381267" y="62261"/>
                </a:lnTo>
                <a:lnTo>
                  <a:pt x="1442932" y="62261"/>
                </a:lnTo>
                <a:lnTo>
                  <a:pt x="146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6916" y="1485995"/>
            <a:ext cx="928116" cy="812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838336"/>
            <a:ext cx="1743455" cy="1540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7905" y="4360164"/>
            <a:ext cx="1271408" cy="1548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2728" y="4469034"/>
            <a:ext cx="1548383" cy="133064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89326" y="2558033"/>
            <a:ext cx="1464945" cy="1422400"/>
          </a:xfrm>
          <a:custGeom>
            <a:avLst/>
            <a:gdLst/>
            <a:ahLst/>
            <a:cxnLst/>
            <a:rect l="l" t="t" r="r" b="b"/>
            <a:pathLst>
              <a:path w="1464945" h="1422400">
                <a:moveTo>
                  <a:pt x="42163" y="1301749"/>
                </a:moveTo>
                <a:lnTo>
                  <a:pt x="0" y="1422399"/>
                </a:lnTo>
                <a:lnTo>
                  <a:pt x="121793" y="1383791"/>
                </a:lnTo>
                <a:lnTo>
                  <a:pt x="113333" y="1375076"/>
                </a:lnTo>
                <a:lnTo>
                  <a:pt x="68040" y="1375076"/>
                </a:lnTo>
                <a:lnTo>
                  <a:pt x="60872" y="1373570"/>
                </a:lnTo>
                <a:lnTo>
                  <a:pt x="54610" y="1369314"/>
                </a:lnTo>
                <a:lnTo>
                  <a:pt x="50563" y="1362981"/>
                </a:lnTo>
                <a:lnTo>
                  <a:pt x="49291" y="1355804"/>
                </a:lnTo>
                <a:lnTo>
                  <a:pt x="50805" y="1348650"/>
                </a:lnTo>
                <a:lnTo>
                  <a:pt x="55118" y="1342389"/>
                </a:lnTo>
                <a:lnTo>
                  <a:pt x="61450" y="1338270"/>
                </a:lnTo>
                <a:lnTo>
                  <a:pt x="68627" y="1336960"/>
                </a:lnTo>
                <a:lnTo>
                  <a:pt x="76339" y="1336960"/>
                </a:lnTo>
                <a:lnTo>
                  <a:pt x="42163" y="1301749"/>
                </a:lnTo>
                <a:close/>
              </a:path>
              <a:path w="1464945" h="1422400">
                <a:moveTo>
                  <a:pt x="68627" y="1336960"/>
                </a:moveTo>
                <a:lnTo>
                  <a:pt x="61450" y="1338270"/>
                </a:lnTo>
                <a:lnTo>
                  <a:pt x="55118" y="1342389"/>
                </a:lnTo>
                <a:lnTo>
                  <a:pt x="50805" y="1348650"/>
                </a:lnTo>
                <a:lnTo>
                  <a:pt x="49291" y="1355804"/>
                </a:lnTo>
                <a:lnTo>
                  <a:pt x="50563" y="1362981"/>
                </a:lnTo>
                <a:lnTo>
                  <a:pt x="54610" y="1369314"/>
                </a:lnTo>
                <a:lnTo>
                  <a:pt x="60872" y="1373570"/>
                </a:lnTo>
                <a:lnTo>
                  <a:pt x="68040" y="1375076"/>
                </a:lnTo>
                <a:lnTo>
                  <a:pt x="75255" y="1373796"/>
                </a:lnTo>
                <a:lnTo>
                  <a:pt x="81661" y="1369695"/>
                </a:lnTo>
                <a:lnTo>
                  <a:pt x="85917" y="1363434"/>
                </a:lnTo>
                <a:lnTo>
                  <a:pt x="87423" y="1356280"/>
                </a:lnTo>
                <a:lnTo>
                  <a:pt x="86143" y="1349103"/>
                </a:lnTo>
                <a:lnTo>
                  <a:pt x="82169" y="1342967"/>
                </a:lnTo>
                <a:lnTo>
                  <a:pt x="81850" y="1342639"/>
                </a:lnTo>
                <a:lnTo>
                  <a:pt x="75781" y="1338460"/>
                </a:lnTo>
                <a:lnTo>
                  <a:pt x="68627" y="1336960"/>
                </a:lnTo>
                <a:close/>
              </a:path>
              <a:path w="1464945" h="1422400">
                <a:moveTo>
                  <a:pt x="82169" y="1342967"/>
                </a:moveTo>
                <a:lnTo>
                  <a:pt x="86143" y="1349103"/>
                </a:lnTo>
                <a:lnTo>
                  <a:pt x="87423" y="1356280"/>
                </a:lnTo>
                <a:lnTo>
                  <a:pt x="85917" y="1363434"/>
                </a:lnTo>
                <a:lnTo>
                  <a:pt x="81661" y="1369695"/>
                </a:lnTo>
                <a:lnTo>
                  <a:pt x="75255" y="1373796"/>
                </a:lnTo>
                <a:lnTo>
                  <a:pt x="68040" y="1375076"/>
                </a:lnTo>
                <a:lnTo>
                  <a:pt x="113333" y="1375076"/>
                </a:lnTo>
                <a:lnTo>
                  <a:pt x="82169" y="1342967"/>
                </a:lnTo>
                <a:close/>
              </a:path>
              <a:path w="1464945" h="1422400">
                <a:moveTo>
                  <a:pt x="81850" y="1342639"/>
                </a:moveTo>
                <a:lnTo>
                  <a:pt x="82169" y="1342967"/>
                </a:lnTo>
                <a:lnTo>
                  <a:pt x="82042" y="1342770"/>
                </a:lnTo>
                <a:lnTo>
                  <a:pt x="81850" y="1342639"/>
                </a:lnTo>
                <a:close/>
              </a:path>
              <a:path w="1464945" h="1422400">
                <a:moveTo>
                  <a:pt x="76339" y="1336960"/>
                </a:moveTo>
                <a:lnTo>
                  <a:pt x="68627" y="1336960"/>
                </a:lnTo>
                <a:lnTo>
                  <a:pt x="75781" y="1338460"/>
                </a:lnTo>
                <a:lnTo>
                  <a:pt x="81850" y="1342639"/>
                </a:lnTo>
                <a:lnTo>
                  <a:pt x="76339" y="1336960"/>
                </a:lnTo>
                <a:close/>
              </a:path>
              <a:path w="1464945" h="1422400">
                <a:moveTo>
                  <a:pt x="123348" y="1283858"/>
                </a:moveTo>
                <a:lnTo>
                  <a:pt x="116133" y="1285130"/>
                </a:lnTo>
                <a:lnTo>
                  <a:pt x="109728" y="1289177"/>
                </a:lnTo>
                <a:lnTo>
                  <a:pt x="105471" y="1295493"/>
                </a:lnTo>
                <a:lnTo>
                  <a:pt x="104149" y="1301749"/>
                </a:lnTo>
                <a:lnTo>
                  <a:pt x="104066" y="1303194"/>
                </a:lnTo>
                <a:lnTo>
                  <a:pt x="105245" y="1309824"/>
                </a:lnTo>
                <a:lnTo>
                  <a:pt x="109347" y="1316227"/>
                </a:lnTo>
                <a:lnTo>
                  <a:pt x="115607" y="1320484"/>
                </a:lnTo>
                <a:lnTo>
                  <a:pt x="122761" y="1321990"/>
                </a:lnTo>
                <a:lnTo>
                  <a:pt x="129938" y="1320710"/>
                </a:lnTo>
                <a:lnTo>
                  <a:pt x="136271" y="1316608"/>
                </a:lnTo>
                <a:lnTo>
                  <a:pt x="140583" y="1310348"/>
                </a:lnTo>
                <a:lnTo>
                  <a:pt x="142097" y="1303194"/>
                </a:lnTo>
                <a:lnTo>
                  <a:pt x="140825" y="1296017"/>
                </a:lnTo>
                <a:lnTo>
                  <a:pt x="136779" y="1289684"/>
                </a:lnTo>
                <a:lnTo>
                  <a:pt x="130516" y="1285372"/>
                </a:lnTo>
                <a:lnTo>
                  <a:pt x="123348" y="1283858"/>
                </a:lnTo>
                <a:close/>
              </a:path>
              <a:path w="1464945" h="1422400">
                <a:moveTo>
                  <a:pt x="178022" y="1230756"/>
                </a:moveTo>
                <a:lnTo>
                  <a:pt x="170850" y="1232042"/>
                </a:lnTo>
                <a:lnTo>
                  <a:pt x="164465" y="1236090"/>
                </a:lnTo>
                <a:lnTo>
                  <a:pt x="160154" y="1242353"/>
                </a:lnTo>
                <a:lnTo>
                  <a:pt x="158654" y="1249521"/>
                </a:lnTo>
                <a:lnTo>
                  <a:pt x="159964" y="1256736"/>
                </a:lnTo>
                <a:lnTo>
                  <a:pt x="164084" y="1263141"/>
                </a:lnTo>
                <a:lnTo>
                  <a:pt x="170273" y="1267380"/>
                </a:lnTo>
                <a:lnTo>
                  <a:pt x="177403" y="1268857"/>
                </a:lnTo>
                <a:lnTo>
                  <a:pt x="184604" y="1267571"/>
                </a:lnTo>
                <a:lnTo>
                  <a:pt x="191007" y="1263522"/>
                </a:lnTo>
                <a:lnTo>
                  <a:pt x="195264" y="1257260"/>
                </a:lnTo>
                <a:lnTo>
                  <a:pt x="196770" y="1250092"/>
                </a:lnTo>
                <a:lnTo>
                  <a:pt x="195490" y="1242877"/>
                </a:lnTo>
                <a:lnTo>
                  <a:pt x="191388" y="1236471"/>
                </a:lnTo>
                <a:lnTo>
                  <a:pt x="185146" y="1232233"/>
                </a:lnTo>
                <a:lnTo>
                  <a:pt x="178022" y="1230756"/>
                </a:lnTo>
                <a:close/>
              </a:path>
              <a:path w="1464945" h="1422400">
                <a:moveTo>
                  <a:pt x="232711" y="1177623"/>
                </a:moveTo>
                <a:lnTo>
                  <a:pt x="225534" y="1178903"/>
                </a:lnTo>
                <a:lnTo>
                  <a:pt x="219201" y="1183004"/>
                </a:lnTo>
                <a:lnTo>
                  <a:pt x="214889" y="1189265"/>
                </a:lnTo>
                <a:lnTo>
                  <a:pt x="213375" y="1196419"/>
                </a:lnTo>
                <a:lnTo>
                  <a:pt x="214647" y="1203596"/>
                </a:lnTo>
                <a:lnTo>
                  <a:pt x="218694" y="1209928"/>
                </a:lnTo>
                <a:lnTo>
                  <a:pt x="224954" y="1214241"/>
                </a:lnTo>
                <a:lnTo>
                  <a:pt x="232108" y="1215755"/>
                </a:lnTo>
                <a:lnTo>
                  <a:pt x="239285" y="1214483"/>
                </a:lnTo>
                <a:lnTo>
                  <a:pt x="245618" y="1210436"/>
                </a:lnTo>
                <a:lnTo>
                  <a:pt x="250001" y="1204120"/>
                </a:lnTo>
                <a:lnTo>
                  <a:pt x="251507" y="1196990"/>
                </a:lnTo>
                <a:lnTo>
                  <a:pt x="250227" y="1189789"/>
                </a:lnTo>
                <a:lnTo>
                  <a:pt x="246125" y="1183385"/>
                </a:lnTo>
                <a:lnTo>
                  <a:pt x="239865" y="1179129"/>
                </a:lnTo>
                <a:lnTo>
                  <a:pt x="232711" y="1177623"/>
                </a:lnTo>
                <a:close/>
              </a:path>
              <a:path w="1464945" h="1422400">
                <a:moveTo>
                  <a:pt x="287416" y="1124537"/>
                </a:moveTo>
                <a:lnTo>
                  <a:pt x="280215" y="1125817"/>
                </a:lnTo>
                <a:lnTo>
                  <a:pt x="273812" y="1129918"/>
                </a:lnTo>
                <a:lnTo>
                  <a:pt x="269555" y="1136179"/>
                </a:lnTo>
                <a:lnTo>
                  <a:pt x="268049" y="1143333"/>
                </a:lnTo>
                <a:lnTo>
                  <a:pt x="269329" y="1150510"/>
                </a:lnTo>
                <a:lnTo>
                  <a:pt x="273431" y="1156842"/>
                </a:lnTo>
                <a:lnTo>
                  <a:pt x="279691" y="1161153"/>
                </a:lnTo>
                <a:lnTo>
                  <a:pt x="286845" y="1162653"/>
                </a:lnTo>
                <a:lnTo>
                  <a:pt x="294022" y="1161343"/>
                </a:lnTo>
                <a:lnTo>
                  <a:pt x="300354" y="1157223"/>
                </a:lnTo>
                <a:lnTo>
                  <a:pt x="304665" y="1150963"/>
                </a:lnTo>
                <a:lnTo>
                  <a:pt x="306165" y="1143809"/>
                </a:lnTo>
                <a:lnTo>
                  <a:pt x="304855" y="1136632"/>
                </a:lnTo>
                <a:lnTo>
                  <a:pt x="300736" y="1130299"/>
                </a:lnTo>
                <a:lnTo>
                  <a:pt x="294546" y="1126043"/>
                </a:lnTo>
                <a:lnTo>
                  <a:pt x="287416" y="1124537"/>
                </a:lnTo>
                <a:close/>
              </a:path>
              <a:path w="1464945" h="1422400">
                <a:moveTo>
                  <a:pt x="342058" y="1071403"/>
                </a:moveTo>
                <a:lnTo>
                  <a:pt x="334881" y="1072713"/>
                </a:lnTo>
                <a:lnTo>
                  <a:pt x="328549" y="1076833"/>
                </a:lnTo>
                <a:lnTo>
                  <a:pt x="324238" y="1083093"/>
                </a:lnTo>
                <a:lnTo>
                  <a:pt x="322738" y="1090247"/>
                </a:lnTo>
                <a:lnTo>
                  <a:pt x="324048" y="1097424"/>
                </a:lnTo>
                <a:lnTo>
                  <a:pt x="328168" y="1103757"/>
                </a:lnTo>
                <a:lnTo>
                  <a:pt x="334357" y="1108013"/>
                </a:lnTo>
                <a:lnTo>
                  <a:pt x="341487" y="1109519"/>
                </a:lnTo>
                <a:lnTo>
                  <a:pt x="348688" y="1108239"/>
                </a:lnTo>
                <a:lnTo>
                  <a:pt x="355091" y="1104138"/>
                </a:lnTo>
                <a:lnTo>
                  <a:pt x="359348" y="1097877"/>
                </a:lnTo>
                <a:lnTo>
                  <a:pt x="360854" y="1090723"/>
                </a:lnTo>
                <a:lnTo>
                  <a:pt x="359574" y="1083546"/>
                </a:lnTo>
                <a:lnTo>
                  <a:pt x="355473" y="1077214"/>
                </a:lnTo>
                <a:lnTo>
                  <a:pt x="349212" y="1072903"/>
                </a:lnTo>
                <a:lnTo>
                  <a:pt x="342058" y="1071403"/>
                </a:lnTo>
                <a:close/>
              </a:path>
              <a:path w="1464945" h="1422400">
                <a:moveTo>
                  <a:pt x="396795" y="1018301"/>
                </a:moveTo>
                <a:lnTo>
                  <a:pt x="377444" y="1037066"/>
                </a:lnTo>
                <a:lnTo>
                  <a:pt x="378729" y="1044267"/>
                </a:lnTo>
                <a:lnTo>
                  <a:pt x="382777" y="1050670"/>
                </a:lnTo>
                <a:lnTo>
                  <a:pt x="389038" y="1054927"/>
                </a:lnTo>
                <a:lnTo>
                  <a:pt x="396192" y="1056433"/>
                </a:lnTo>
                <a:lnTo>
                  <a:pt x="403369" y="1055153"/>
                </a:lnTo>
                <a:lnTo>
                  <a:pt x="409701" y="1051052"/>
                </a:lnTo>
                <a:lnTo>
                  <a:pt x="414067" y="1044791"/>
                </a:lnTo>
                <a:lnTo>
                  <a:pt x="415543" y="1037637"/>
                </a:lnTo>
                <a:lnTo>
                  <a:pt x="414258" y="1030460"/>
                </a:lnTo>
                <a:lnTo>
                  <a:pt x="410210" y="1024127"/>
                </a:lnTo>
                <a:lnTo>
                  <a:pt x="403949" y="1019815"/>
                </a:lnTo>
                <a:lnTo>
                  <a:pt x="396795" y="1018301"/>
                </a:lnTo>
                <a:close/>
              </a:path>
              <a:path w="1464945" h="1422400">
                <a:moveTo>
                  <a:pt x="451500" y="965200"/>
                </a:moveTo>
                <a:lnTo>
                  <a:pt x="444299" y="966485"/>
                </a:lnTo>
                <a:lnTo>
                  <a:pt x="437896" y="970533"/>
                </a:lnTo>
                <a:lnTo>
                  <a:pt x="433639" y="976796"/>
                </a:lnTo>
                <a:lnTo>
                  <a:pt x="432133" y="983964"/>
                </a:lnTo>
                <a:lnTo>
                  <a:pt x="433413" y="991179"/>
                </a:lnTo>
                <a:lnTo>
                  <a:pt x="437514" y="997585"/>
                </a:lnTo>
                <a:lnTo>
                  <a:pt x="443775" y="1001823"/>
                </a:lnTo>
                <a:lnTo>
                  <a:pt x="450929" y="1003300"/>
                </a:lnTo>
                <a:lnTo>
                  <a:pt x="458106" y="1002014"/>
                </a:lnTo>
                <a:lnTo>
                  <a:pt x="464438" y="997965"/>
                </a:lnTo>
                <a:lnTo>
                  <a:pt x="468749" y="991649"/>
                </a:lnTo>
                <a:lnTo>
                  <a:pt x="470249" y="984519"/>
                </a:lnTo>
                <a:lnTo>
                  <a:pt x="468939" y="977318"/>
                </a:lnTo>
                <a:lnTo>
                  <a:pt x="464820" y="970914"/>
                </a:lnTo>
                <a:lnTo>
                  <a:pt x="458630" y="966676"/>
                </a:lnTo>
                <a:lnTo>
                  <a:pt x="451500" y="965200"/>
                </a:lnTo>
                <a:close/>
              </a:path>
              <a:path w="1464945" h="1422400">
                <a:moveTo>
                  <a:pt x="506142" y="912066"/>
                </a:moveTo>
                <a:lnTo>
                  <a:pt x="498965" y="913346"/>
                </a:lnTo>
                <a:lnTo>
                  <a:pt x="492633" y="917448"/>
                </a:lnTo>
                <a:lnTo>
                  <a:pt x="488322" y="923708"/>
                </a:lnTo>
                <a:lnTo>
                  <a:pt x="486822" y="930862"/>
                </a:lnTo>
                <a:lnTo>
                  <a:pt x="488132" y="938039"/>
                </a:lnTo>
                <a:lnTo>
                  <a:pt x="492251" y="944371"/>
                </a:lnTo>
                <a:lnTo>
                  <a:pt x="498441" y="948682"/>
                </a:lnTo>
                <a:lnTo>
                  <a:pt x="505571" y="950182"/>
                </a:lnTo>
                <a:lnTo>
                  <a:pt x="512772" y="948872"/>
                </a:lnTo>
                <a:lnTo>
                  <a:pt x="519175" y="944752"/>
                </a:lnTo>
                <a:lnTo>
                  <a:pt x="523432" y="938563"/>
                </a:lnTo>
                <a:lnTo>
                  <a:pt x="524938" y="931433"/>
                </a:lnTo>
                <a:lnTo>
                  <a:pt x="523658" y="924232"/>
                </a:lnTo>
                <a:lnTo>
                  <a:pt x="519557" y="917828"/>
                </a:lnTo>
                <a:lnTo>
                  <a:pt x="513296" y="913572"/>
                </a:lnTo>
                <a:lnTo>
                  <a:pt x="506142" y="912066"/>
                </a:lnTo>
                <a:close/>
              </a:path>
              <a:path w="1464945" h="1422400">
                <a:moveTo>
                  <a:pt x="560879" y="858980"/>
                </a:moveTo>
                <a:lnTo>
                  <a:pt x="553702" y="860260"/>
                </a:lnTo>
                <a:lnTo>
                  <a:pt x="547370" y="864362"/>
                </a:lnTo>
                <a:lnTo>
                  <a:pt x="543004" y="870622"/>
                </a:lnTo>
                <a:lnTo>
                  <a:pt x="541528" y="877776"/>
                </a:lnTo>
                <a:lnTo>
                  <a:pt x="542813" y="884953"/>
                </a:lnTo>
                <a:lnTo>
                  <a:pt x="546862" y="891286"/>
                </a:lnTo>
                <a:lnTo>
                  <a:pt x="553122" y="895596"/>
                </a:lnTo>
                <a:lnTo>
                  <a:pt x="560276" y="897096"/>
                </a:lnTo>
                <a:lnTo>
                  <a:pt x="567453" y="895786"/>
                </a:lnTo>
                <a:lnTo>
                  <a:pt x="573786" y="891666"/>
                </a:lnTo>
                <a:lnTo>
                  <a:pt x="578151" y="885406"/>
                </a:lnTo>
                <a:lnTo>
                  <a:pt x="579627" y="878252"/>
                </a:lnTo>
                <a:lnTo>
                  <a:pt x="578342" y="871075"/>
                </a:lnTo>
                <a:lnTo>
                  <a:pt x="574294" y="864742"/>
                </a:lnTo>
                <a:lnTo>
                  <a:pt x="568033" y="860486"/>
                </a:lnTo>
                <a:lnTo>
                  <a:pt x="560879" y="858980"/>
                </a:lnTo>
                <a:close/>
              </a:path>
              <a:path w="1464945" h="1422400">
                <a:moveTo>
                  <a:pt x="615584" y="805846"/>
                </a:moveTo>
                <a:lnTo>
                  <a:pt x="608383" y="807156"/>
                </a:lnTo>
                <a:lnTo>
                  <a:pt x="601979" y="811276"/>
                </a:lnTo>
                <a:lnTo>
                  <a:pt x="597723" y="817465"/>
                </a:lnTo>
                <a:lnTo>
                  <a:pt x="596217" y="824595"/>
                </a:lnTo>
                <a:lnTo>
                  <a:pt x="597497" y="831796"/>
                </a:lnTo>
                <a:lnTo>
                  <a:pt x="601599" y="838200"/>
                </a:lnTo>
                <a:lnTo>
                  <a:pt x="607859" y="842456"/>
                </a:lnTo>
                <a:lnTo>
                  <a:pt x="615013" y="843962"/>
                </a:lnTo>
                <a:lnTo>
                  <a:pt x="622190" y="842682"/>
                </a:lnTo>
                <a:lnTo>
                  <a:pt x="628523" y="838580"/>
                </a:lnTo>
                <a:lnTo>
                  <a:pt x="632833" y="832320"/>
                </a:lnTo>
                <a:lnTo>
                  <a:pt x="634333" y="825166"/>
                </a:lnTo>
                <a:lnTo>
                  <a:pt x="633023" y="817989"/>
                </a:lnTo>
                <a:lnTo>
                  <a:pt x="628903" y="811656"/>
                </a:lnTo>
                <a:lnTo>
                  <a:pt x="622714" y="807346"/>
                </a:lnTo>
                <a:lnTo>
                  <a:pt x="615584" y="805846"/>
                </a:lnTo>
                <a:close/>
              </a:path>
              <a:path w="1464945" h="1422400">
                <a:moveTo>
                  <a:pt x="670226" y="752744"/>
                </a:moveTo>
                <a:lnTo>
                  <a:pt x="663049" y="754016"/>
                </a:lnTo>
                <a:lnTo>
                  <a:pt x="656716" y="758063"/>
                </a:lnTo>
                <a:lnTo>
                  <a:pt x="652406" y="764379"/>
                </a:lnTo>
                <a:lnTo>
                  <a:pt x="650906" y="771509"/>
                </a:lnTo>
                <a:lnTo>
                  <a:pt x="652216" y="778710"/>
                </a:lnTo>
                <a:lnTo>
                  <a:pt x="656336" y="785113"/>
                </a:lnTo>
                <a:lnTo>
                  <a:pt x="662525" y="789370"/>
                </a:lnTo>
                <a:lnTo>
                  <a:pt x="669655" y="790876"/>
                </a:lnTo>
                <a:lnTo>
                  <a:pt x="676856" y="789596"/>
                </a:lnTo>
                <a:lnTo>
                  <a:pt x="683260" y="785494"/>
                </a:lnTo>
                <a:lnTo>
                  <a:pt x="687516" y="779234"/>
                </a:lnTo>
                <a:lnTo>
                  <a:pt x="689022" y="772080"/>
                </a:lnTo>
                <a:lnTo>
                  <a:pt x="687742" y="764903"/>
                </a:lnTo>
                <a:lnTo>
                  <a:pt x="683640" y="758570"/>
                </a:lnTo>
                <a:lnTo>
                  <a:pt x="677380" y="754258"/>
                </a:lnTo>
                <a:lnTo>
                  <a:pt x="670226" y="752744"/>
                </a:lnTo>
                <a:close/>
              </a:path>
              <a:path w="1464945" h="1422400">
                <a:moveTo>
                  <a:pt x="724963" y="699595"/>
                </a:moveTo>
                <a:lnTo>
                  <a:pt x="717786" y="700875"/>
                </a:lnTo>
                <a:lnTo>
                  <a:pt x="711453" y="704976"/>
                </a:lnTo>
                <a:lnTo>
                  <a:pt x="707088" y="711237"/>
                </a:lnTo>
                <a:lnTo>
                  <a:pt x="705612" y="718391"/>
                </a:lnTo>
                <a:lnTo>
                  <a:pt x="706897" y="725568"/>
                </a:lnTo>
                <a:lnTo>
                  <a:pt x="710946" y="731901"/>
                </a:lnTo>
                <a:lnTo>
                  <a:pt x="717206" y="736213"/>
                </a:lnTo>
                <a:lnTo>
                  <a:pt x="724360" y="737727"/>
                </a:lnTo>
                <a:lnTo>
                  <a:pt x="731537" y="736455"/>
                </a:lnTo>
                <a:lnTo>
                  <a:pt x="737870" y="732408"/>
                </a:lnTo>
                <a:lnTo>
                  <a:pt x="742235" y="726092"/>
                </a:lnTo>
                <a:lnTo>
                  <a:pt x="743712" y="718962"/>
                </a:lnTo>
                <a:lnTo>
                  <a:pt x="742426" y="711761"/>
                </a:lnTo>
                <a:lnTo>
                  <a:pt x="738377" y="705357"/>
                </a:lnTo>
                <a:lnTo>
                  <a:pt x="732117" y="701101"/>
                </a:lnTo>
                <a:lnTo>
                  <a:pt x="724963" y="699595"/>
                </a:lnTo>
                <a:close/>
              </a:path>
              <a:path w="1464945" h="1422400">
                <a:moveTo>
                  <a:pt x="779668" y="646509"/>
                </a:moveTo>
                <a:lnTo>
                  <a:pt x="772467" y="647789"/>
                </a:lnTo>
                <a:lnTo>
                  <a:pt x="766063" y="651890"/>
                </a:lnTo>
                <a:lnTo>
                  <a:pt x="761807" y="658151"/>
                </a:lnTo>
                <a:lnTo>
                  <a:pt x="760301" y="665305"/>
                </a:lnTo>
                <a:lnTo>
                  <a:pt x="761581" y="672482"/>
                </a:lnTo>
                <a:lnTo>
                  <a:pt x="765683" y="678814"/>
                </a:lnTo>
                <a:lnTo>
                  <a:pt x="771943" y="683125"/>
                </a:lnTo>
                <a:lnTo>
                  <a:pt x="779097" y="684625"/>
                </a:lnTo>
                <a:lnTo>
                  <a:pt x="786274" y="683315"/>
                </a:lnTo>
                <a:lnTo>
                  <a:pt x="792607" y="679195"/>
                </a:lnTo>
                <a:lnTo>
                  <a:pt x="796917" y="673006"/>
                </a:lnTo>
                <a:lnTo>
                  <a:pt x="798417" y="665876"/>
                </a:lnTo>
                <a:lnTo>
                  <a:pt x="797107" y="658675"/>
                </a:lnTo>
                <a:lnTo>
                  <a:pt x="792988" y="652271"/>
                </a:lnTo>
                <a:lnTo>
                  <a:pt x="786798" y="648015"/>
                </a:lnTo>
                <a:lnTo>
                  <a:pt x="779668" y="646509"/>
                </a:lnTo>
                <a:close/>
              </a:path>
              <a:path w="1464945" h="1422400">
                <a:moveTo>
                  <a:pt x="834310" y="593375"/>
                </a:moveTo>
                <a:lnTo>
                  <a:pt x="827133" y="594685"/>
                </a:lnTo>
                <a:lnTo>
                  <a:pt x="820801" y="598804"/>
                </a:lnTo>
                <a:lnTo>
                  <a:pt x="816490" y="605065"/>
                </a:lnTo>
                <a:lnTo>
                  <a:pt x="814990" y="612219"/>
                </a:lnTo>
                <a:lnTo>
                  <a:pt x="816300" y="619396"/>
                </a:lnTo>
                <a:lnTo>
                  <a:pt x="820420" y="625728"/>
                </a:lnTo>
                <a:lnTo>
                  <a:pt x="826609" y="630039"/>
                </a:lnTo>
                <a:lnTo>
                  <a:pt x="833739" y="631539"/>
                </a:lnTo>
                <a:lnTo>
                  <a:pt x="840940" y="630229"/>
                </a:lnTo>
                <a:lnTo>
                  <a:pt x="847344" y="626110"/>
                </a:lnTo>
                <a:lnTo>
                  <a:pt x="851600" y="619849"/>
                </a:lnTo>
                <a:lnTo>
                  <a:pt x="853106" y="612695"/>
                </a:lnTo>
                <a:lnTo>
                  <a:pt x="851826" y="605518"/>
                </a:lnTo>
                <a:lnTo>
                  <a:pt x="847725" y="599186"/>
                </a:lnTo>
                <a:lnTo>
                  <a:pt x="841464" y="594875"/>
                </a:lnTo>
                <a:lnTo>
                  <a:pt x="834310" y="593375"/>
                </a:lnTo>
                <a:close/>
              </a:path>
              <a:path w="1464945" h="1422400">
                <a:moveTo>
                  <a:pt x="889047" y="540289"/>
                </a:moveTo>
                <a:lnTo>
                  <a:pt x="881870" y="541599"/>
                </a:lnTo>
                <a:lnTo>
                  <a:pt x="875538" y="545718"/>
                </a:lnTo>
                <a:lnTo>
                  <a:pt x="871154" y="551908"/>
                </a:lnTo>
                <a:lnTo>
                  <a:pt x="869648" y="559038"/>
                </a:lnTo>
                <a:lnTo>
                  <a:pt x="870928" y="566239"/>
                </a:lnTo>
                <a:lnTo>
                  <a:pt x="875029" y="572642"/>
                </a:lnTo>
                <a:lnTo>
                  <a:pt x="881290" y="576899"/>
                </a:lnTo>
                <a:lnTo>
                  <a:pt x="888444" y="578405"/>
                </a:lnTo>
                <a:lnTo>
                  <a:pt x="895621" y="577125"/>
                </a:lnTo>
                <a:lnTo>
                  <a:pt x="901953" y="573024"/>
                </a:lnTo>
                <a:lnTo>
                  <a:pt x="902081" y="573024"/>
                </a:lnTo>
                <a:lnTo>
                  <a:pt x="906319" y="566763"/>
                </a:lnTo>
                <a:lnTo>
                  <a:pt x="907796" y="559609"/>
                </a:lnTo>
                <a:lnTo>
                  <a:pt x="906510" y="552432"/>
                </a:lnTo>
                <a:lnTo>
                  <a:pt x="902462" y="546100"/>
                </a:lnTo>
                <a:lnTo>
                  <a:pt x="896201" y="541789"/>
                </a:lnTo>
                <a:lnTo>
                  <a:pt x="889047" y="540289"/>
                </a:lnTo>
                <a:close/>
              </a:path>
              <a:path w="1464945" h="1422400">
                <a:moveTo>
                  <a:pt x="943752" y="487187"/>
                </a:moveTo>
                <a:lnTo>
                  <a:pt x="936551" y="488459"/>
                </a:lnTo>
                <a:lnTo>
                  <a:pt x="930148" y="492505"/>
                </a:lnTo>
                <a:lnTo>
                  <a:pt x="925891" y="498822"/>
                </a:lnTo>
                <a:lnTo>
                  <a:pt x="924385" y="505952"/>
                </a:lnTo>
                <a:lnTo>
                  <a:pt x="925665" y="513153"/>
                </a:lnTo>
                <a:lnTo>
                  <a:pt x="929766" y="519556"/>
                </a:lnTo>
                <a:lnTo>
                  <a:pt x="936009" y="523813"/>
                </a:lnTo>
                <a:lnTo>
                  <a:pt x="943133" y="525319"/>
                </a:lnTo>
                <a:lnTo>
                  <a:pt x="950305" y="524039"/>
                </a:lnTo>
                <a:lnTo>
                  <a:pt x="956690" y="519938"/>
                </a:lnTo>
                <a:lnTo>
                  <a:pt x="961001" y="513677"/>
                </a:lnTo>
                <a:lnTo>
                  <a:pt x="962501" y="506523"/>
                </a:lnTo>
                <a:lnTo>
                  <a:pt x="961191" y="499346"/>
                </a:lnTo>
                <a:lnTo>
                  <a:pt x="957072" y="493013"/>
                </a:lnTo>
                <a:lnTo>
                  <a:pt x="950882" y="488701"/>
                </a:lnTo>
                <a:lnTo>
                  <a:pt x="943752" y="487187"/>
                </a:lnTo>
                <a:close/>
              </a:path>
              <a:path w="1464945" h="1422400">
                <a:moveTo>
                  <a:pt x="998394" y="434038"/>
                </a:moveTo>
                <a:lnTo>
                  <a:pt x="991217" y="435318"/>
                </a:lnTo>
                <a:lnTo>
                  <a:pt x="984885" y="439419"/>
                </a:lnTo>
                <a:lnTo>
                  <a:pt x="980572" y="445680"/>
                </a:lnTo>
                <a:lnTo>
                  <a:pt x="979058" y="452834"/>
                </a:lnTo>
                <a:lnTo>
                  <a:pt x="980330" y="460011"/>
                </a:lnTo>
                <a:lnTo>
                  <a:pt x="984376" y="466343"/>
                </a:lnTo>
                <a:lnTo>
                  <a:pt x="990639" y="470656"/>
                </a:lnTo>
                <a:lnTo>
                  <a:pt x="997807" y="472170"/>
                </a:lnTo>
                <a:lnTo>
                  <a:pt x="1005022" y="470898"/>
                </a:lnTo>
                <a:lnTo>
                  <a:pt x="1011427" y="466851"/>
                </a:lnTo>
                <a:lnTo>
                  <a:pt x="1015684" y="460535"/>
                </a:lnTo>
                <a:lnTo>
                  <a:pt x="1017190" y="453405"/>
                </a:lnTo>
                <a:lnTo>
                  <a:pt x="1015910" y="446204"/>
                </a:lnTo>
                <a:lnTo>
                  <a:pt x="1011809" y="439800"/>
                </a:lnTo>
                <a:lnTo>
                  <a:pt x="1005548" y="435544"/>
                </a:lnTo>
                <a:lnTo>
                  <a:pt x="998394" y="434038"/>
                </a:lnTo>
                <a:close/>
              </a:path>
              <a:path w="1464945" h="1422400">
                <a:moveTo>
                  <a:pt x="1053115" y="380952"/>
                </a:moveTo>
                <a:lnTo>
                  <a:pt x="1045900" y="382232"/>
                </a:lnTo>
                <a:lnTo>
                  <a:pt x="1039495" y="386333"/>
                </a:lnTo>
                <a:lnTo>
                  <a:pt x="1035256" y="392594"/>
                </a:lnTo>
                <a:lnTo>
                  <a:pt x="1033780" y="399748"/>
                </a:lnTo>
                <a:lnTo>
                  <a:pt x="1035065" y="406925"/>
                </a:lnTo>
                <a:lnTo>
                  <a:pt x="1039113" y="413257"/>
                </a:lnTo>
                <a:lnTo>
                  <a:pt x="1045374" y="417568"/>
                </a:lnTo>
                <a:lnTo>
                  <a:pt x="1052528" y="419068"/>
                </a:lnTo>
                <a:lnTo>
                  <a:pt x="1059705" y="417758"/>
                </a:lnTo>
                <a:lnTo>
                  <a:pt x="1066038" y="413638"/>
                </a:lnTo>
                <a:lnTo>
                  <a:pt x="1070403" y="407378"/>
                </a:lnTo>
                <a:lnTo>
                  <a:pt x="1071879" y="400224"/>
                </a:lnTo>
                <a:lnTo>
                  <a:pt x="1070594" y="393047"/>
                </a:lnTo>
                <a:lnTo>
                  <a:pt x="1066546" y="386714"/>
                </a:lnTo>
                <a:lnTo>
                  <a:pt x="1060283" y="382458"/>
                </a:lnTo>
                <a:lnTo>
                  <a:pt x="1053115" y="380952"/>
                </a:lnTo>
                <a:close/>
              </a:path>
              <a:path w="1464945" h="1422400">
                <a:moveTo>
                  <a:pt x="1107741" y="327818"/>
                </a:moveTo>
                <a:lnTo>
                  <a:pt x="1100564" y="329128"/>
                </a:lnTo>
                <a:lnTo>
                  <a:pt x="1094232" y="333248"/>
                </a:lnTo>
                <a:lnTo>
                  <a:pt x="1089921" y="339508"/>
                </a:lnTo>
                <a:lnTo>
                  <a:pt x="1088421" y="346662"/>
                </a:lnTo>
                <a:lnTo>
                  <a:pt x="1089731" y="353839"/>
                </a:lnTo>
                <a:lnTo>
                  <a:pt x="1093851" y="360171"/>
                </a:lnTo>
                <a:lnTo>
                  <a:pt x="1100111" y="364482"/>
                </a:lnTo>
                <a:lnTo>
                  <a:pt x="1107265" y="365982"/>
                </a:lnTo>
                <a:lnTo>
                  <a:pt x="1114442" y="364672"/>
                </a:lnTo>
                <a:lnTo>
                  <a:pt x="1120775" y="360552"/>
                </a:lnTo>
                <a:lnTo>
                  <a:pt x="1125085" y="354292"/>
                </a:lnTo>
                <a:lnTo>
                  <a:pt x="1126585" y="347138"/>
                </a:lnTo>
                <a:lnTo>
                  <a:pt x="1125275" y="339961"/>
                </a:lnTo>
                <a:lnTo>
                  <a:pt x="1121156" y="333628"/>
                </a:lnTo>
                <a:lnTo>
                  <a:pt x="1114895" y="329318"/>
                </a:lnTo>
                <a:lnTo>
                  <a:pt x="1107741" y="327818"/>
                </a:lnTo>
                <a:close/>
              </a:path>
              <a:path w="1464945" h="1422400">
                <a:moveTo>
                  <a:pt x="1162478" y="274732"/>
                </a:moveTo>
                <a:lnTo>
                  <a:pt x="1155301" y="276042"/>
                </a:lnTo>
                <a:lnTo>
                  <a:pt x="1148969" y="280162"/>
                </a:lnTo>
                <a:lnTo>
                  <a:pt x="1144658" y="286422"/>
                </a:lnTo>
                <a:lnTo>
                  <a:pt x="1143158" y="293576"/>
                </a:lnTo>
                <a:lnTo>
                  <a:pt x="1144468" y="300753"/>
                </a:lnTo>
                <a:lnTo>
                  <a:pt x="1148588" y="307086"/>
                </a:lnTo>
                <a:lnTo>
                  <a:pt x="1154777" y="311342"/>
                </a:lnTo>
                <a:lnTo>
                  <a:pt x="1161907" y="312848"/>
                </a:lnTo>
                <a:lnTo>
                  <a:pt x="1169108" y="311568"/>
                </a:lnTo>
                <a:lnTo>
                  <a:pt x="1175512" y="307466"/>
                </a:lnTo>
                <a:lnTo>
                  <a:pt x="1179768" y="301206"/>
                </a:lnTo>
                <a:lnTo>
                  <a:pt x="1181274" y="294052"/>
                </a:lnTo>
                <a:lnTo>
                  <a:pt x="1179994" y="286875"/>
                </a:lnTo>
                <a:lnTo>
                  <a:pt x="1175893" y="280542"/>
                </a:lnTo>
                <a:lnTo>
                  <a:pt x="1169632" y="276232"/>
                </a:lnTo>
                <a:lnTo>
                  <a:pt x="1162478" y="274732"/>
                </a:lnTo>
                <a:close/>
              </a:path>
              <a:path w="1464945" h="1422400">
                <a:moveTo>
                  <a:pt x="1217199" y="221614"/>
                </a:moveTo>
                <a:lnTo>
                  <a:pt x="1209984" y="222900"/>
                </a:lnTo>
                <a:lnTo>
                  <a:pt x="1203578" y="226949"/>
                </a:lnTo>
                <a:lnTo>
                  <a:pt x="1199322" y="233265"/>
                </a:lnTo>
                <a:lnTo>
                  <a:pt x="1197816" y="240395"/>
                </a:lnTo>
                <a:lnTo>
                  <a:pt x="1199096" y="247596"/>
                </a:lnTo>
                <a:lnTo>
                  <a:pt x="1203198" y="254000"/>
                </a:lnTo>
                <a:lnTo>
                  <a:pt x="1209458" y="258238"/>
                </a:lnTo>
                <a:lnTo>
                  <a:pt x="1216612" y="259714"/>
                </a:lnTo>
                <a:lnTo>
                  <a:pt x="1223789" y="258429"/>
                </a:lnTo>
                <a:lnTo>
                  <a:pt x="1230122" y="254380"/>
                </a:lnTo>
                <a:lnTo>
                  <a:pt x="1234487" y="248064"/>
                </a:lnTo>
                <a:lnTo>
                  <a:pt x="1235964" y="240934"/>
                </a:lnTo>
                <a:lnTo>
                  <a:pt x="1234678" y="233733"/>
                </a:lnTo>
                <a:lnTo>
                  <a:pt x="1230629" y="227329"/>
                </a:lnTo>
                <a:lnTo>
                  <a:pt x="1224367" y="223091"/>
                </a:lnTo>
                <a:lnTo>
                  <a:pt x="1217199" y="221614"/>
                </a:lnTo>
                <a:close/>
              </a:path>
              <a:path w="1464945" h="1422400">
                <a:moveTo>
                  <a:pt x="1271825" y="168481"/>
                </a:moveTo>
                <a:lnTo>
                  <a:pt x="1264648" y="169761"/>
                </a:lnTo>
                <a:lnTo>
                  <a:pt x="1258315" y="173862"/>
                </a:lnTo>
                <a:lnTo>
                  <a:pt x="1254005" y="180125"/>
                </a:lnTo>
                <a:lnTo>
                  <a:pt x="1252505" y="187293"/>
                </a:lnTo>
                <a:lnTo>
                  <a:pt x="1253815" y="194508"/>
                </a:lnTo>
                <a:lnTo>
                  <a:pt x="1257935" y="200913"/>
                </a:lnTo>
                <a:lnTo>
                  <a:pt x="1264195" y="205150"/>
                </a:lnTo>
                <a:lnTo>
                  <a:pt x="1271349" y="206613"/>
                </a:lnTo>
                <a:lnTo>
                  <a:pt x="1278526" y="205289"/>
                </a:lnTo>
                <a:lnTo>
                  <a:pt x="1284859" y="201167"/>
                </a:lnTo>
                <a:lnTo>
                  <a:pt x="1289169" y="194978"/>
                </a:lnTo>
                <a:lnTo>
                  <a:pt x="1290669" y="187848"/>
                </a:lnTo>
                <a:lnTo>
                  <a:pt x="1289359" y="180647"/>
                </a:lnTo>
                <a:lnTo>
                  <a:pt x="1285239" y="174243"/>
                </a:lnTo>
                <a:lnTo>
                  <a:pt x="1278979" y="169987"/>
                </a:lnTo>
                <a:lnTo>
                  <a:pt x="1271825" y="168481"/>
                </a:lnTo>
                <a:close/>
              </a:path>
              <a:path w="1464945" h="1422400">
                <a:moveTo>
                  <a:pt x="1326562" y="115395"/>
                </a:moveTo>
                <a:lnTo>
                  <a:pt x="1319385" y="116675"/>
                </a:lnTo>
                <a:lnTo>
                  <a:pt x="1313052" y="120776"/>
                </a:lnTo>
                <a:lnTo>
                  <a:pt x="1308689" y="127037"/>
                </a:lnTo>
                <a:lnTo>
                  <a:pt x="1307226" y="134191"/>
                </a:lnTo>
                <a:lnTo>
                  <a:pt x="1308550" y="141368"/>
                </a:lnTo>
                <a:lnTo>
                  <a:pt x="1312672" y="147700"/>
                </a:lnTo>
                <a:lnTo>
                  <a:pt x="1318861" y="152011"/>
                </a:lnTo>
                <a:lnTo>
                  <a:pt x="1325991" y="153511"/>
                </a:lnTo>
                <a:lnTo>
                  <a:pt x="1333192" y="152201"/>
                </a:lnTo>
                <a:lnTo>
                  <a:pt x="1339596" y="148081"/>
                </a:lnTo>
                <a:lnTo>
                  <a:pt x="1343852" y="141821"/>
                </a:lnTo>
                <a:lnTo>
                  <a:pt x="1345358" y="134667"/>
                </a:lnTo>
                <a:lnTo>
                  <a:pt x="1344078" y="127490"/>
                </a:lnTo>
                <a:lnTo>
                  <a:pt x="1339977" y="121157"/>
                </a:lnTo>
                <a:lnTo>
                  <a:pt x="1333716" y="116901"/>
                </a:lnTo>
                <a:lnTo>
                  <a:pt x="1326562" y="115395"/>
                </a:lnTo>
                <a:close/>
              </a:path>
              <a:path w="1464945" h="1422400">
                <a:moveTo>
                  <a:pt x="1442932" y="62261"/>
                </a:moveTo>
                <a:lnTo>
                  <a:pt x="1381267" y="62261"/>
                </a:lnTo>
                <a:lnTo>
                  <a:pt x="1388397" y="63761"/>
                </a:lnTo>
                <a:lnTo>
                  <a:pt x="1394587" y="68071"/>
                </a:lnTo>
                <a:lnTo>
                  <a:pt x="1398708" y="74404"/>
                </a:lnTo>
                <a:lnTo>
                  <a:pt x="1400032" y="81581"/>
                </a:lnTo>
                <a:lnTo>
                  <a:pt x="1398569" y="88735"/>
                </a:lnTo>
                <a:lnTo>
                  <a:pt x="1395686" y="92996"/>
                </a:lnTo>
                <a:lnTo>
                  <a:pt x="1422527" y="120650"/>
                </a:lnTo>
                <a:lnTo>
                  <a:pt x="1442932" y="62261"/>
                </a:lnTo>
                <a:close/>
              </a:path>
              <a:path w="1464945" h="1422400">
                <a:moveTo>
                  <a:pt x="1369794" y="66319"/>
                </a:moveTo>
                <a:lnTo>
                  <a:pt x="1367663" y="67690"/>
                </a:lnTo>
                <a:lnTo>
                  <a:pt x="1363406" y="73951"/>
                </a:lnTo>
                <a:lnTo>
                  <a:pt x="1361900" y="81105"/>
                </a:lnTo>
                <a:lnTo>
                  <a:pt x="1363180" y="88282"/>
                </a:lnTo>
                <a:lnTo>
                  <a:pt x="1367282" y="94614"/>
                </a:lnTo>
                <a:lnTo>
                  <a:pt x="1373542" y="98871"/>
                </a:lnTo>
                <a:lnTo>
                  <a:pt x="1380696" y="100377"/>
                </a:lnTo>
                <a:lnTo>
                  <a:pt x="1387873" y="99097"/>
                </a:lnTo>
                <a:lnTo>
                  <a:pt x="1394206" y="94995"/>
                </a:lnTo>
                <a:lnTo>
                  <a:pt x="1395686" y="92996"/>
                </a:lnTo>
                <a:lnTo>
                  <a:pt x="1369794" y="66319"/>
                </a:lnTo>
                <a:close/>
              </a:path>
              <a:path w="1464945" h="1422400">
                <a:moveTo>
                  <a:pt x="1381267" y="62261"/>
                </a:moveTo>
                <a:lnTo>
                  <a:pt x="1374066" y="63571"/>
                </a:lnTo>
                <a:lnTo>
                  <a:pt x="1369794" y="66319"/>
                </a:lnTo>
                <a:lnTo>
                  <a:pt x="1395686" y="92996"/>
                </a:lnTo>
                <a:lnTo>
                  <a:pt x="1398569" y="88735"/>
                </a:lnTo>
                <a:lnTo>
                  <a:pt x="1400032" y="81581"/>
                </a:lnTo>
                <a:lnTo>
                  <a:pt x="1398708" y="74404"/>
                </a:lnTo>
                <a:lnTo>
                  <a:pt x="1394587" y="68071"/>
                </a:lnTo>
                <a:lnTo>
                  <a:pt x="1388397" y="63761"/>
                </a:lnTo>
                <a:lnTo>
                  <a:pt x="1381267" y="62261"/>
                </a:lnTo>
                <a:close/>
              </a:path>
              <a:path w="1464945" h="1422400">
                <a:moveTo>
                  <a:pt x="1464690" y="0"/>
                </a:moveTo>
                <a:lnTo>
                  <a:pt x="1342898" y="38607"/>
                </a:lnTo>
                <a:lnTo>
                  <a:pt x="1369794" y="66319"/>
                </a:lnTo>
                <a:lnTo>
                  <a:pt x="1374066" y="63571"/>
                </a:lnTo>
                <a:lnTo>
                  <a:pt x="1381267" y="62261"/>
                </a:lnTo>
                <a:lnTo>
                  <a:pt x="1442932" y="62261"/>
                </a:lnTo>
                <a:lnTo>
                  <a:pt x="146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98697" y="5210555"/>
            <a:ext cx="5101590" cy="114300"/>
          </a:xfrm>
          <a:custGeom>
            <a:avLst/>
            <a:gdLst/>
            <a:ahLst/>
            <a:cxnLst/>
            <a:rect l="l" t="t" r="r" b="b"/>
            <a:pathLst>
              <a:path w="510159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87826" y="74705"/>
                </a:lnTo>
                <a:lnTo>
                  <a:pt x="81772" y="70627"/>
                </a:lnTo>
                <a:lnTo>
                  <a:pt x="77694" y="64573"/>
                </a:lnTo>
                <a:lnTo>
                  <a:pt x="76200" y="57150"/>
                </a:lnTo>
                <a:lnTo>
                  <a:pt x="77694" y="49726"/>
                </a:lnTo>
                <a:lnTo>
                  <a:pt x="81772" y="43672"/>
                </a:lnTo>
                <a:lnTo>
                  <a:pt x="87826" y="39594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01590" h="114300">
                <a:moveTo>
                  <a:pt x="95250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673" y="74705"/>
                </a:lnTo>
                <a:lnTo>
                  <a:pt x="108727" y="70627"/>
                </a:lnTo>
                <a:lnTo>
                  <a:pt x="112805" y="64573"/>
                </a:lnTo>
                <a:lnTo>
                  <a:pt x="114300" y="57150"/>
                </a:lnTo>
                <a:lnTo>
                  <a:pt x="112805" y="49726"/>
                </a:lnTo>
                <a:lnTo>
                  <a:pt x="108727" y="43672"/>
                </a:lnTo>
                <a:lnTo>
                  <a:pt x="102673" y="39594"/>
                </a:lnTo>
                <a:lnTo>
                  <a:pt x="95250" y="38100"/>
                </a:lnTo>
                <a:close/>
              </a:path>
              <a:path w="5101590" h="114300">
                <a:moveTo>
                  <a:pt x="114300" y="57150"/>
                </a:moveTo>
                <a:lnTo>
                  <a:pt x="112805" y="64573"/>
                </a:lnTo>
                <a:lnTo>
                  <a:pt x="108727" y="70627"/>
                </a:lnTo>
                <a:lnTo>
                  <a:pt x="102673" y="74705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57150"/>
                </a:lnTo>
                <a:close/>
              </a:path>
              <a:path w="5101590" h="114300">
                <a:moveTo>
                  <a:pt x="114300" y="38100"/>
                </a:moveTo>
                <a:lnTo>
                  <a:pt x="95250" y="38100"/>
                </a:lnTo>
                <a:lnTo>
                  <a:pt x="102673" y="39594"/>
                </a:lnTo>
                <a:lnTo>
                  <a:pt x="108727" y="43672"/>
                </a:lnTo>
                <a:lnTo>
                  <a:pt x="112805" y="49726"/>
                </a:lnTo>
                <a:lnTo>
                  <a:pt x="114300" y="57150"/>
                </a:lnTo>
                <a:lnTo>
                  <a:pt x="114300" y="38100"/>
                </a:lnTo>
                <a:close/>
              </a:path>
              <a:path w="5101590" h="114300">
                <a:moveTo>
                  <a:pt x="171576" y="38100"/>
                </a:moveTo>
                <a:lnTo>
                  <a:pt x="164080" y="39594"/>
                </a:lnTo>
                <a:lnTo>
                  <a:pt x="158019" y="43672"/>
                </a:lnTo>
                <a:lnTo>
                  <a:pt x="153912" y="49726"/>
                </a:lnTo>
                <a:lnTo>
                  <a:pt x="152400" y="57150"/>
                </a:lnTo>
                <a:lnTo>
                  <a:pt x="153912" y="64573"/>
                </a:lnTo>
                <a:lnTo>
                  <a:pt x="158019" y="70627"/>
                </a:lnTo>
                <a:lnTo>
                  <a:pt x="164080" y="74705"/>
                </a:lnTo>
                <a:lnTo>
                  <a:pt x="171450" y="76200"/>
                </a:lnTo>
                <a:lnTo>
                  <a:pt x="178946" y="74705"/>
                </a:lnTo>
                <a:lnTo>
                  <a:pt x="185007" y="70627"/>
                </a:lnTo>
                <a:lnTo>
                  <a:pt x="189114" y="64573"/>
                </a:lnTo>
                <a:lnTo>
                  <a:pt x="190626" y="57150"/>
                </a:lnTo>
                <a:lnTo>
                  <a:pt x="189114" y="49726"/>
                </a:lnTo>
                <a:lnTo>
                  <a:pt x="185007" y="43672"/>
                </a:lnTo>
                <a:lnTo>
                  <a:pt x="178946" y="39594"/>
                </a:lnTo>
                <a:lnTo>
                  <a:pt x="171576" y="38100"/>
                </a:lnTo>
                <a:close/>
              </a:path>
              <a:path w="5101590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5101590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5101590" h="114300">
                <a:moveTo>
                  <a:pt x="400303" y="38100"/>
                </a:moveTo>
                <a:lnTo>
                  <a:pt x="392753" y="39594"/>
                </a:lnTo>
                <a:lnTo>
                  <a:pt x="386699" y="43672"/>
                </a:lnTo>
                <a:lnTo>
                  <a:pt x="382621" y="49726"/>
                </a:lnTo>
                <a:lnTo>
                  <a:pt x="381126" y="57150"/>
                </a:lnTo>
                <a:lnTo>
                  <a:pt x="382621" y="64573"/>
                </a:lnTo>
                <a:lnTo>
                  <a:pt x="386699" y="70627"/>
                </a:lnTo>
                <a:lnTo>
                  <a:pt x="392753" y="74705"/>
                </a:lnTo>
                <a:lnTo>
                  <a:pt x="400176" y="76200"/>
                </a:lnTo>
                <a:lnTo>
                  <a:pt x="407673" y="74705"/>
                </a:lnTo>
                <a:lnTo>
                  <a:pt x="413734" y="70627"/>
                </a:lnTo>
                <a:lnTo>
                  <a:pt x="417841" y="64573"/>
                </a:lnTo>
                <a:lnTo>
                  <a:pt x="419353" y="57150"/>
                </a:lnTo>
                <a:lnTo>
                  <a:pt x="417841" y="49726"/>
                </a:lnTo>
                <a:lnTo>
                  <a:pt x="413734" y="43672"/>
                </a:lnTo>
                <a:lnTo>
                  <a:pt x="407673" y="39594"/>
                </a:lnTo>
                <a:lnTo>
                  <a:pt x="400303" y="38100"/>
                </a:lnTo>
                <a:close/>
              </a:path>
              <a:path w="5101590" h="114300">
                <a:moveTo>
                  <a:pt x="476503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3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3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3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3" y="38100"/>
                </a:lnTo>
                <a:close/>
              </a:path>
              <a:path w="5101590" h="114300">
                <a:moveTo>
                  <a:pt x="552703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3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3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3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3" y="38100"/>
                </a:lnTo>
                <a:close/>
              </a:path>
              <a:path w="5101590" h="114300">
                <a:moveTo>
                  <a:pt x="628903" y="38100"/>
                </a:moveTo>
                <a:lnTo>
                  <a:pt x="621480" y="39594"/>
                </a:lnTo>
                <a:lnTo>
                  <a:pt x="615426" y="43672"/>
                </a:lnTo>
                <a:lnTo>
                  <a:pt x="611348" y="49726"/>
                </a:lnTo>
                <a:lnTo>
                  <a:pt x="609853" y="57150"/>
                </a:lnTo>
                <a:lnTo>
                  <a:pt x="611348" y="64573"/>
                </a:lnTo>
                <a:lnTo>
                  <a:pt x="615426" y="70627"/>
                </a:lnTo>
                <a:lnTo>
                  <a:pt x="621480" y="74705"/>
                </a:lnTo>
                <a:lnTo>
                  <a:pt x="628903" y="76200"/>
                </a:lnTo>
                <a:lnTo>
                  <a:pt x="636327" y="74705"/>
                </a:lnTo>
                <a:lnTo>
                  <a:pt x="642381" y="70627"/>
                </a:lnTo>
                <a:lnTo>
                  <a:pt x="646459" y="64573"/>
                </a:lnTo>
                <a:lnTo>
                  <a:pt x="647953" y="57150"/>
                </a:lnTo>
                <a:lnTo>
                  <a:pt x="646459" y="49726"/>
                </a:lnTo>
                <a:lnTo>
                  <a:pt x="642381" y="43672"/>
                </a:lnTo>
                <a:lnTo>
                  <a:pt x="636327" y="39594"/>
                </a:lnTo>
                <a:lnTo>
                  <a:pt x="628903" y="38100"/>
                </a:lnTo>
                <a:close/>
              </a:path>
              <a:path w="5101590" h="114300">
                <a:moveTo>
                  <a:pt x="705230" y="38100"/>
                </a:moveTo>
                <a:lnTo>
                  <a:pt x="697734" y="39594"/>
                </a:lnTo>
                <a:lnTo>
                  <a:pt x="691673" y="43672"/>
                </a:lnTo>
                <a:lnTo>
                  <a:pt x="687566" y="49726"/>
                </a:lnTo>
                <a:lnTo>
                  <a:pt x="686053" y="57150"/>
                </a:lnTo>
                <a:lnTo>
                  <a:pt x="687566" y="64573"/>
                </a:lnTo>
                <a:lnTo>
                  <a:pt x="691673" y="70627"/>
                </a:lnTo>
                <a:lnTo>
                  <a:pt x="697734" y="74705"/>
                </a:lnTo>
                <a:lnTo>
                  <a:pt x="705103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0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0" y="38100"/>
                </a:lnTo>
                <a:close/>
              </a:path>
              <a:path w="5101590" h="114300">
                <a:moveTo>
                  <a:pt x="781430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0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0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0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0" y="38100"/>
                </a:lnTo>
                <a:close/>
              </a:path>
              <a:path w="5101590" h="114300">
                <a:moveTo>
                  <a:pt x="857630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0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0" y="76200"/>
                </a:lnTo>
                <a:lnTo>
                  <a:pt x="865054" y="74705"/>
                </a:lnTo>
                <a:lnTo>
                  <a:pt x="871108" y="70627"/>
                </a:lnTo>
                <a:lnTo>
                  <a:pt x="875186" y="64573"/>
                </a:lnTo>
                <a:lnTo>
                  <a:pt x="876680" y="57150"/>
                </a:lnTo>
                <a:lnTo>
                  <a:pt x="875186" y="49726"/>
                </a:lnTo>
                <a:lnTo>
                  <a:pt x="871108" y="43672"/>
                </a:lnTo>
                <a:lnTo>
                  <a:pt x="865054" y="39594"/>
                </a:lnTo>
                <a:lnTo>
                  <a:pt x="857630" y="38100"/>
                </a:lnTo>
                <a:close/>
              </a:path>
              <a:path w="5101590" h="114300">
                <a:moveTo>
                  <a:pt x="933957" y="38100"/>
                </a:moveTo>
                <a:lnTo>
                  <a:pt x="926461" y="39594"/>
                </a:lnTo>
                <a:lnTo>
                  <a:pt x="920400" y="43672"/>
                </a:lnTo>
                <a:lnTo>
                  <a:pt x="916293" y="49726"/>
                </a:lnTo>
                <a:lnTo>
                  <a:pt x="914780" y="57150"/>
                </a:lnTo>
                <a:lnTo>
                  <a:pt x="916293" y="64573"/>
                </a:lnTo>
                <a:lnTo>
                  <a:pt x="920400" y="70627"/>
                </a:lnTo>
                <a:lnTo>
                  <a:pt x="926461" y="74705"/>
                </a:lnTo>
                <a:lnTo>
                  <a:pt x="933830" y="76200"/>
                </a:lnTo>
                <a:lnTo>
                  <a:pt x="941327" y="74705"/>
                </a:lnTo>
                <a:lnTo>
                  <a:pt x="947388" y="70627"/>
                </a:lnTo>
                <a:lnTo>
                  <a:pt x="951495" y="64573"/>
                </a:lnTo>
                <a:lnTo>
                  <a:pt x="953007" y="57150"/>
                </a:lnTo>
                <a:lnTo>
                  <a:pt x="951495" y="49726"/>
                </a:lnTo>
                <a:lnTo>
                  <a:pt x="947388" y="43672"/>
                </a:lnTo>
                <a:lnTo>
                  <a:pt x="941327" y="39594"/>
                </a:lnTo>
                <a:lnTo>
                  <a:pt x="933957" y="38100"/>
                </a:lnTo>
                <a:close/>
              </a:path>
              <a:path w="5101590" h="114300">
                <a:moveTo>
                  <a:pt x="1010157" y="38100"/>
                </a:moveTo>
                <a:lnTo>
                  <a:pt x="1002734" y="39594"/>
                </a:lnTo>
                <a:lnTo>
                  <a:pt x="996680" y="43672"/>
                </a:lnTo>
                <a:lnTo>
                  <a:pt x="992602" y="49726"/>
                </a:lnTo>
                <a:lnTo>
                  <a:pt x="991107" y="57150"/>
                </a:lnTo>
                <a:lnTo>
                  <a:pt x="992602" y="64573"/>
                </a:lnTo>
                <a:lnTo>
                  <a:pt x="996680" y="70627"/>
                </a:lnTo>
                <a:lnTo>
                  <a:pt x="1002734" y="74705"/>
                </a:lnTo>
                <a:lnTo>
                  <a:pt x="1010157" y="76200"/>
                </a:lnTo>
                <a:lnTo>
                  <a:pt x="1017581" y="74705"/>
                </a:lnTo>
                <a:lnTo>
                  <a:pt x="1023635" y="70627"/>
                </a:lnTo>
                <a:lnTo>
                  <a:pt x="1027713" y="64573"/>
                </a:lnTo>
                <a:lnTo>
                  <a:pt x="1029207" y="57150"/>
                </a:lnTo>
                <a:lnTo>
                  <a:pt x="1027713" y="49726"/>
                </a:lnTo>
                <a:lnTo>
                  <a:pt x="1023635" y="43672"/>
                </a:lnTo>
                <a:lnTo>
                  <a:pt x="1017581" y="39594"/>
                </a:lnTo>
                <a:lnTo>
                  <a:pt x="1010157" y="38100"/>
                </a:lnTo>
                <a:close/>
              </a:path>
              <a:path w="5101590" h="114300">
                <a:moveTo>
                  <a:pt x="1086357" y="38100"/>
                </a:moveTo>
                <a:lnTo>
                  <a:pt x="1078934" y="39594"/>
                </a:lnTo>
                <a:lnTo>
                  <a:pt x="1072880" y="43672"/>
                </a:lnTo>
                <a:lnTo>
                  <a:pt x="1068802" y="49726"/>
                </a:lnTo>
                <a:lnTo>
                  <a:pt x="1067307" y="57150"/>
                </a:lnTo>
                <a:lnTo>
                  <a:pt x="1068802" y="64573"/>
                </a:lnTo>
                <a:lnTo>
                  <a:pt x="1072880" y="70627"/>
                </a:lnTo>
                <a:lnTo>
                  <a:pt x="1078934" y="74705"/>
                </a:lnTo>
                <a:lnTo>
                  <a:pt x="1086357" y="76200"/>
                </a:lnTo>
                <a:lnTo>
                  <a:pt x="1093781" y="74705"/>
                </a:lnTo>
                <a:lnTo>
                  <a:pt x="1099835" y="70627"/>
                </a:lnTo>
                <a:lnTo>
                  <a:pt x="1103913" y="64573"/>
                </a:lnTo>
                <a:lnTo>
                  <a:pt x="1105407" y="57150"/>
                </a:lnTo>
                <a:lnTo>
                  <a:pt x="1103913" y="49726"/>
                </a:lnTo>
                <a:lnTo>
                  <a:pt x="1099835" y="43672"/>
                </a:lnTo>
                <a:lnTo>
                  <a:pt x="1093781" y="39594"/>
                </a:lnTo>
                <a:lnTo>
                  <a:pt x="1086357" y="38100"/>
                </a:lnTo>
                <a:close/>
              </a:path>
              <a:path w="5101590" h="114300">
                <a:moveTo>
                  <a:pt x="1162685" y="38100"/>
                </a:moveTo>
                <a:lnTo>
                  <a:pt x="1162557" y="38100"/>
                </a:lnTo>
                <a:lnTo>
                  <a:pt x="1155134" y="39594"/>
                </a:lnTo>
                <a:lnTo>
                  <a:pt x="1149080" y="43672"/>
                </a:lnTo>
                <a:lnTo>
                  <a:pt x="1145002" y="49726"/>
                </a:lnTo>
                <a:lnTo>
                  <a:pt x="1143507" y="57150"/>
                </a:lnTo>
                <a:lnTo>
                  <a:pt x="1145002" y="64573"/>
                </a:lnTo>
                <a:lnTo>
                  <a:pt x="1149080" y="70627"/>
                </a:lnTo>
                <a:lnTo>
                  <a:pt x="1155134" y="74705"/>
                </a:lnTo>
                <a:lnTo>
                  <a:pt x="1162557" y="76200"/>
                </a:lnTo>
                <a:lnTo>
                  <a:pt x="1162685" y="76200"/>
                </a:lnTo>
                <a:lnTo>
                  <a:pt x="1170054" y="74705"/>
                </a:lnTo>
                <a:lnTo>
                  <a:pt x="1176115" y="70627"/>
                </a:lnTo>
                <a:lnTo>
                  <a:pt x="1180222" y="64573"/>
                </a:lnTo>
                <a:lnTo>
                  <a:pt x="1181735" y="57150"/>
                </a:lnTo>
                <a:lnTo>
                  <a:pt x="1180222" y="49726"/>
                </a:lnTo>
                <a:lnTo>
                  <a:pt x="1176115" y="43672"/>
                </a:lnTo>
                <a:lnTo>
                  <a:pt x="1170054" y="39594"/>
                </a:lnTo>
                <a:lnTo>
                  <a:pt x="1162685" y="38100"/>
                </a:lnTo>
                <a:close/>
              </a:path>
              <a:path w="5101590" h="114300">
                <a:moveTo>
                  <a:pt x="1238885" y="38100"/>
                </a:moveTo>
                <a:lnTo>
                  <a:pt x="1231461" y="39594"/>
                </a:lnTo>
                <a:lnTo>
                  <a:pt x="1225407" y="43672"/>
                </a:lnTo>
                <a:lnTo>
                  <a:pt x="1221329" y="49726"/>
                </a:lnTo>
                <a:lnTo>
                  <a:pt x="1219835" y="57150"/>
                </a:lnTo>
                <a:lnTo>
                  <a:pt x="1221329" y="64573"/>
                </a:lnTo>
                <a:lnTo>
                  <a:pt x="1225407" y="70627"/>
                </a:lnTo>
                <a:lnTo>
                  <a:pt x="1231461" y="74705"/>
                </a:lnTo>
                <a:lnTo>
                  <a:pt x="1238885" y="76200"/>
                </a:lnTo>
                <a:lnTo>
                  <a:pt x="1246308" y="74705"/>
                </a:lnTo>
                <a:lnTo>
                  <a:pt x="1252362" y="70627"/>
                </a:lnTo>
                <a:lnTo>
                  <a:pt x="1256440" y="64573"/>
                </a:lnTo>
                <a:lnTo>
                  <a:pt x="1257935" y="57150"/>
                </a:lnTo>
                <a:lnTo>
                  <a:pt x="1256440" y="49726"/>
                </a:lnTo>
                <a:lnTo>
                  <a:pt x="1252362" y="43672"/>
                </a:lnTo>
                <a:lnTo>
                  <a:pt x="1246308" y="39594"/>
                </a:lnTo>
                <a:lnTo>
                  <a:pt x="1238885" y="38100"/>
                </a:lnTo>
                <a:close/>
              </a:path>
              <a:path w="5101590" h="114300">
                <a:moveTo>
                  <a:pt x="1315085" y="38100"/>
                </a:moveTo>
                <a:lnTo>
                  <a:pt x="1307661" y="39594"/>
                </a:lnTo>
                <a:lnTo>
                  <a:pt x="1301607" y="43672"/>
                </a:lnTo>
                <a:lnTo>
                  <a:pt x="1297529" y="49726"/>
                </a:lnTo>
                <a:lnTo>
                  <a:pt x="1296035" y="57150"/>
                </a:lnTo>
                <a:lnTo>
                  <a:pt x="1297529" y="64573"/>
                </a:lnTo>
                <a:lnTo>
                  <a:pt x="1301607" y="70627"/>
                </a:lnTo>
                <a:lnTo>
                  <a:pt x="1307661" y="74705"/>
                </a:lnTo>
                <a:lnTo>
                  <a:pt x="1315085" y="76200"/>
                </a:lnTo>
                <a:lnTo>
                  <a:pt x="1322508" y="74705"/>
                </a:lnTo>
                <a:lnTo>
                  <a:pt x="1328562" y="70627"/>
                </a:lnTo>
                <a:lnTo>
                  <a:pt x="1332640" y="64573"/>
                </a:lnTo>
                <a:lnTo>
                  <a:pt x="1334135" y="57150"/>
                </a:lnTo>
                <a:lnTo>
                  <a:pt x="1332640" y="49726"/>
                </a:lnTo>
                <a:lnTo>
                  <a:pt x="1328562" y="43672"/>
                </a:lnTo>
                <a:lnTo>
                  <a:pt x="1322508" y="39594"/>
                </a:lnTo>
                <a:lnTo>
                  <a:pt x="1315085" y="38100"/>
                </a:lnTo>
                <a:close/>
              </a:path>
              <a:path w="5101590" h="114300">
                <a:moveTo>
                  <a:pt x="1391285" y="38100"/>
                </a:moveTo>
                <a:lnTo>
                  <a:pt x="1383861" y="39594"/>
                </a:lnTo>
                <a:lnTo>
                  <a:pt x="1377807" y="43672"/>
                </a:lnTo>
                <a:lnTo>
                  <a:pt x="1373729" y="49726"/>
                </a:lnTo>
                <a:lnTo>
                  <a:pt x="1372235" y="57150"/>
                </a:lnTo>
                <a:lnTo>
                  <a:pt x="1373729" y="64573"/>
                </a:lnTo>
                <a:lnTo>
                  <a:pt x="1377807" y="70627"/>
                </a:lnTo>
                <a:lnTo>
                  <a:pt x="1383861" y="74705"/>
                </a:lnTo>
                <a:lnTo>
                  <a:pt x="1391285" y="76200"/>
                </a:lnTo>
                <a:lnTo>
                  <a:pt x="1398708" y="74705"/>
                </a:lnTo>
                <a:lnTo>
                  <a:pt x="1404762" y="70627"/>
                </a:lnTo>
                <a:lnTo>
                  <a:pt x="1408840" y="64573"/>
                </a:lnTo>
                <a:lnTo>
                  <a:pt x="1410335" y="57150"/>
                </a:lnTo>
                <a:lnTo>
                  <a:pt x="1408840" y="49726"/>
                </a:lnTo>
                <a:lnTo>
                  <a:pt x="1404762" y="43672"/>
                </a:lnTo>
                <a:lnTo>
                  <a:pt x="1398708" y="39594"/>
                </a:lnTo>
                <a:lnTo>
                  <a:pt x="1391285" y="38100"/>
                </a:lnTo>
                <a:close/>
              </a:path>
              <a:path w="5101590" h="114300">
                <a:moveTo>
                  <a:pt x="1467612" y="38100"/>
                </a:moveTo>
                <a:lnTo>
                  <a:pt x="1460115" y="39594"/>
                </a:lnTo>
                <a:lnTo>
                  <a:pt x="1454054" y="43672"/>
                </a:lnTo>
                <a:lnTo>
                  <a:pt x="1449947" y="49726"/>
                </a:lnTo>
                <a:lnTo>
                  <a:pt x="1448435" y="57150"/>
                </a:lnTo>
                <a:lnTo>
                  <a:pt x="1449947" y="64573"/>
                </a:lnTo>
                <a:lnTo>
                  <a:pt x="1454054" y="70627"/>
                </a:lnTo>
                <a:lnTo>
                  <a:pt x="1460115" y="74705"/>
                </a:lnTo>
                <a:lnTo>
                  <a:pt x="1467485" y="76200"/>
                </a:lnTo>
                <a:lnTo>
                  <a:pt x="1475035" y="74705"/>
                </a:lnTo>
                <a:lnTo>
                  <a:pt x="1481089" y="70627"/>
                </a:lnTo>
                <a:lnTo>
                  <a:pt x="1485167" y="64573"/>
                </a:lnTo>
                <a:lnTo>
                  <a:pt x="1486662" y="57150"/>
                </a:lnTo>
                <a:lnTo>
                  <a:pt x="1485167" y="49726"/>
                </a:lnTo>
                <a:lnTo>
                  <a:pt x="1481089" y="43672"/>
                </a:lnTo>
                <a:lnTo>
                  <a:pt x="1475035" y="39594"/>
                </a:lnTo>
                <a:lnTo>
                  <a:pt x="1467612" y="38100"/>
                </a:lnTo>
                <a:close/>
              </a:path>
              <a:path w="5101590" h="114300">
                <a:moveTo>
                  <a:pt x="1543812" y="38100"/>
                </a:moveTo>
                <a:lnTo>
                  <a:pt x="1536388" y="39594"/>
                </a:lnTo>
                <a:lnTo>
                  <a:pt x="1530334" y="43672"/>
                </a:lnTo>
                <a:lnTo>
                  <a:pt x="1526256" y="49726"/>
                </a:lnTo>
                <a:lnTo>
                  <a:pt x="1524762" y="57150"/>
                </a:lnTo>
                <a:lnTo>
                  <a:pt x="1526256" y="64573"/>
                </a:lnTo>
                <a:lnTo>
                  <a:pt x="1530334" y="70627"/>
                </a:lnTo>
                <a:lnTo>
                  <a:pt x="1536388" y="74705"/>
                </a:lnTo>
                <a:lnTo>
                  <a:pt x="1543812" y="76200"/>
                </a:lnTo>
                <a:lnTo>
                  <a:pt x="1551235" y="74705"/>
                </a:lnTo>
                <a:lnTo>
                  <a:pt x="1557289" y="70627"/>
                </a:lnTo>
                <a:lnTo>
                  <a:pt x="1561367" y="64573"/>
                </a:lnTo>
                <a:lnTo>
                  <a:pt x="1562862" y="57150"/>
                </a:lnTo>
                <a:lnTo>
                  <a:pt x="1561367" y="49726"/>
                </a:lnTo>
                <a:lnTo>
                  <a:pt x="1557289" y="43672"/>
                </a:lnTo>
                <a:lnTo>
                  <a:pt x="1551235" y="39594"/>
                </a:lnTo>
                <a:lnTo>
                  <a:pt x="1543812" y="38100"/>
                </a:lnTo>
                <a:close/>
              </a:path>
              <a:path w="5101590" h="114300">
                <a:moveTo>
                  <a:pt x="1620012" y="38100"/>
                </a:moveTo>
                <a:lnTo>
                  <a:pt x="1612588" y="39594"/>
                </a:lnTo>
                <a:lnTo>
                  <a:pt x="1606534" y="43672"/>
                </a:lnTo>
                <a:lnTo>
                  <a:pt x="1602456" y="49726"/>
                </a:lnTo>
                <a:lnTo>
                  <a:pt x="1600962" y="57150"/>
                </a:lnTo>
                <a:lnTo>
                  <a:pt x="1602456" y="64573"/>
                </a:lnTo>
                <a:lnTo>
                  <a:pt x="1606534" y="70627"/>
                </a:lnTo>
                <a:lnTo>
                  <a:pt x="1612588" y="74705"/>
                </a:lnTo>
                <a:lnTo>
                  <a:pt x="1620012" y="76200"/>
                </a:lnTo>
                <a:lnTo>
                  <a:pt x="1627435" y="74705"/>
                </a:lnTo>
                <a:lnTo>
                  <a:pt x="1633489" y="70627"/>
                </a:lnTo>
                <a:lnTo>
                  <a:pt x="1637567" y="64573"/>
                </a:lnTo>
                <a:lnTo>
                  <a:pt x="1639062" y="57150"/>
                </a:lnTo>
                <a:lnTo>
                  <a:pt x="1637567" y="49726"/>
                </a:lnTo>
                <a:lnTo>
                  <a:pt x="1633489" y="43672"/>
                </a:lnTo>
                <a:lnTo>
                  <a:pt x="1627435" y="39594"/>
                </a:lnTo>
                <a:lnTo>
                  <a:pt x="1620012" y="38100"/>
                </a:lnTo>
                <a:close/>
              </a:path>
              <a:path w="5101590" h="114300">
                <a:moveTo>
                  <a:pt x="1696339" y="38100"/>
                </a:moveTo>
                <a:lnTo>
                  <a:pt x="1688788" y="39594"/>
                </a:lnTo>
                <a:lnTo>
                  <a:pt x="1682734" y="43672"/>
                </a:lnTo>
                <a:lnTo>
                  <a:pt x="1678656" y="49726"/>
                </a:lnTo>
                <a:lnTo>
                  <a:pt x="1677162" y="57150"/>
                </a:lnTo>
                <a:lnTo>
                  <a:pt x="1678656" y="64573"/>
                </a:lnTo>
                <a:lnTo>
                  <a:pt x="1682734" y="70627"/>
                </a:lnTo>
                <a:lnTo>
                  <a:pt x="1688788" y="74705"/>
                </a:lnTo>
                <a:lnTo>
                  <a:pt x="1696212" y="76200"/>
                </a:lnTo>
                <a:lnTo>
                  <a:pt x="1703708" y="74705"/>
                </a:lnTo>
                <a:lnTo>
                  <a:pt x="1709769" y="70627"/>
                </a:lnTo>
                <a:lnTo>
                  <a:pt x="1713876" y="64573"/>
                </a:lnTo>
                <a:lnTo>
                  <a:pt x="1715389" y="57150"/>
                </a:lnTo>
                <a:lnTo>
                  <a:pt x="1713876" y="49726"/>
                </a:lnTo>
                <a:lnTo>
                  <a:pt x="1709769" y="43672"/>
                </a:lnTo>
                <a:lnTo>
                  <a:pt x="1703708" y="39594"/>
                </a:lnTo>
                <a:lnTo>
                  <a:pt x="1696339" y="38100"/>
                </a:lnTo>
                <a:close/>
              </a:path>
              <a:path w="5101590" h="114300">
                <a:moveTo>
                  <a:pt x="1772539" y="38100"/>
                </a:moveTo>
                <a:lnTo>
                  <a:pt x="1765115" y="39594"/>
                </a:lnTo>
                <a:lnTo>
                  <a:pt x="1759061" y="43672"/>
                </a:lnTo>
                <a:lnTo>
                  <a:pt x="1754983" y="49726"/>
                </a:lnTo>
                <a:lnTo>
                  <a:pt x="1753489" y="57150"/>
                </a:lnTo>
                <a:lnTo>
                  <a:pt x="1754983" y="64573"/>
                </a:lnTo>
                <a:lnTo>
                  <a:pt x="1759061" y="70627"/>
                </a:lnTo>
                <a:lnTo>
                  <a:pt x="1765115" y="74705"/>
                </a:lnTo>
                <a:lnTo>
                  <a:pt x="1772539" y="76200"/>
                </a:lnTo>
                <a:lnTo>
                  <a:pt x="1779962" y="74705"/>
                </a:lnTo>
                <a:lnTo>
                  <a:pt x="1786016" y="70627"/>
                </a:lnTo>
                <a:lnTo>
                  <a:pt x="1790094" y="64573"/>
                </a:lnTo>
                <a:lnTo>
                  <a:pt x="1791589" y="57150"/>
                </a:lnTo>
                <a:lnTo>
                  <a:pt x="1790094" y="49726"/>
                </a:lnTo>
                <a:lnTo>
                  <a:pt x="1786016" y="43672"/>
                </a:lnTo>
                <a:lnTo>
                  <a:pt x="1779962" y="39594"/>
                </a:lnTo>
                <a:lnTo>
                  <a:pt x="1772539" y="38100"/>
                </a:lnTo>
                <a:close/>
              </a:path>
              <a:path w="5101590" h="114300">
                <a:moveTo>
                  <a:pt x="1848739" y="38100"/>
                </a:moveTo>
                <a:lnTo>
                  <a:pt x="1841315" y="39594"/>
                </a:lnTo>
                <a:lnTo>
                  <a:pt x="1835261" y="43672"/>
                </a:lnTo>
                <a:lnTo>
                  <a:pt x="1831183" y="49726"/>
                </a:lnTo>
                <a:lnTo>
                  <a:pt x="1829689" y="57150"/>
                </a:lnTo>
                <a:lnTo>
                  <a:pt x="1831183" y="64573"/>
                </a:lnTo>
                <a:lnTo>
                  <a:pt x="1835261" y="70627"/>
                </a:lnTo>
                <a:lnTo>
                  <a:pt x="1841315" y="74705"/>
                </a:lnTo>
                <a:lnTo>
                  <a:pt x="1848739" y="76200"/>
                </a:lnTo>
                <a:lnTo>
                  <a:pt x="1856162" y="74705"/>
                </a:lnTo>
                <a:lnTo>
                  <a:pt x="1862216" y="70627"/>
                </a:lnTo>
                <a:lnTo>
                  <a:pt x="1866294" y="64573"/>
                </a:lnTo>
                <a:lnTo>
                  <a:pt x="1867789" y="57150"/>
                </a:lnTo>
                <a:lnTo>
                  <a:pt x="1866294" y="49726"/>
                </a:lnTo>
                <a:lnTo>
                  <a:pt x="1862216" y="43672"/>
                </a:lnTo>
                <a:lnTo>
                  <a:pt x="1856162" y="39594"/>
                </a:lnTo>
                <a:lnTo>
                  <a:pt x="1848739" y="38100"/>
                </a:lnTo>
                <a:close/>
              </a:path>
              <a:path w="5101590" h="114300">
                <a:moveTo>
                  <a:pt x="1925065" y="38100"/>
                </a:moveTo>
                <a:lnTo>
                  <a:pt x="1917515" y="39594"/>
                </a:lnTo>
                <a:lnTo>
                  <a:pt x="1911461" y="43672"/>
                </a:lnTo>
                <a:lnTo>
                  <a:pt x="1907383" y="49726"/>
                </a:lnTo>
                <a:lnTo>
                  <a:pt x="1905889" y="57150"/>
                </a:lnTo>
                <a:lnTo>
                  <a:pt x="1907383" y="64573"/>
                </a:lnTo>
                <a:lnTo>
                  <a:pt x="1911461" y="70627"/>
                </a:lnTo>
                <a:lnTo>
                  <a:pt x="1917515" y="74705"/>
                </a:lnTo>
                <a:lnTo>
                  <a:pt x="1924939" y="76200"/>
                </a:lnTo>
                <a:lnTo>
                  <a:pt x="1932435" y="74705"/>
                </a:lnTo>
                <a:lnTo>
                  <a:pt x="1938496" y="70627"/>
                </a:lnTo>
                <a:lnTo>
                  <a:pt x="1942603" y="64573"/>
                </a:lnTo>
                <a:lnTo>
                  <a:pt x="1944115" y="57150"/>
                </a:lnTo>
                <a:lnTo>
                  <a:pt x="1942603" y="49726"/>
                </a:lnTo>
                <a:lnTo>
                  <a:pt x="1938496" y="43672"/>
                </a:lnTo>
                <a:lnTo>
                  <a:pt x="1932435" y="39594"/>
                </a:lnTo>
                <a:lnTo>
                  <a:pt x="1925065" y="38100"/>
                </a:lnTo>
                <a:close/>
              </a:path>
              <a:path w="5101590" h="114300">
                <a:moveTo>
                  <a:pt x="2001265" y="38100"/>
                </a:moveTo>
                <a:lnTo>
                  <a:pt x="1993842" y="39594"/>
                </a:lnTo>
                <a:lnTo>
                  <a:pt x="1987788" y="43672"/>
                </a:lnTo>
                <a:lnTo>
                  <a:pt x="1983710" y="49726"/>
                </a:lnTo>
                <a:lnTo>
                  <a:pt x="1982215" y="57150"/>
                </a:lnTo>
                <a:lnTo>
                  <a:pt x="1983710" y="64573"/>
                </a:lnTo>
                <a:lnTo>
                  <a:pt x="1987788" y="70627"/>
                </a:lnTo>
                <a:lnTo>
                  <a:pt x="1993842" y="74705"/>
                </a:lnTo>
                <a:lnTo>
                  <a:pt x="2001265" y="76200"/>
                </a:lnTo>
                <a:lnTo>
                  <a:pt x="2008689" y="74705"/>
                </a:lnTo>
                <a:lnTo>
                  <a:pt x="2014743" y="70627"/>
                </a:lnTo>
                <a:lnTo>
                  <a:pt x="2018821" y="64573"/>
                </a:lnTo>
                <a:lnTo>
                  <a:pt x="2020315" y="57150"/>
                </a:lnTo>
                <a:lnTo>
                  <a:pt x="2018821" y="49726"/>
                </a:lnTo>
                <a:lnTo>
                  <a:pt x="2014743" y="43672"/>
                </a:lnTo>
                <a:lnTo>
                  <a:pt x="2008689" y="39594"/>
                </a:lnTo>
                <a:lnTo>
                  <a:pt x="2001265" y="38100"/>
                </a:lnTo>
                <a:close/>
              </a:path>
              <a:path w="5101590" h="114300">
                <a:moveTo>
                  <a:pt x="2077465" y="38100"/>
                </a:moveTo>
                <a:lnTo>
                  <a:pt x="2070042" y="39594"/>
                </a:lnTo>
                <a:lnTo>
                  <a:pt x="2063988" y="43672"/>
                </a:lnTo>
                <a:lnTo>
                  <a:pt x="2059910" y="49726"/>
                </a:lnTo>
                <a:lnTo>
                  <a:pt x="2058415" y="57150"/>
                </a:lnTo>
                <a:lnTo>
                  <a:pt x="2059910" y="64573"/>
                </a:lnTo>
                <a:lnTo>
                  <a:pt x="2063988" y="70627"/>
                </a:lnTo>
                <a:lnTo>
                  <a:pt x="2070042" y="74705"/>
                </a:lnTo>
                <a:lnTo>
                  <a:pt x="2077465" y="76200"/>
                </a:lnTo>
                <a:lnTo>
                  <a:pt x="2084889" y="74705"/>
                </a:lnTo>
                <a:lnTo>
                  <a:pt x="2090943" y="70627"/>
                </a:lnTo>
                <a:lnTo>
                  <a:pt x="2095021" y="64573"/>
                </a:lnTo>
                <a:lnTo>
                  <a:pt x="2096515" y="57150"/>
                </a:lnTo>
                <a:lnTo>
                  <a:pt x="2095021" y="49726"/>
                </a:lnTo>
                <a:lnTo>
                  <a:pt x="2090943" y="43672"/>
                </a:lnTo>
                <a:lnTo>
                  <a:pt x="2084889" y="39594"/>
                </a:lnTo>
                <a:lnTo>
                  <a:pt x="2077465" y="38100"/>
                </a:lnTo>
                <a:close/>
              </a:path>
              <a:path w="5101590" h="114300">
                <a:moveTo>
                  <a:pt x="2153666" y="38100"/>
                </a:moveTo>
                <a:lnTo>
                  <a:pt x="2146242" y="39594"/>
                </a:lnTo>
                <a:lnTo>
                  <a:pt x="2140188" y="43672"/>
                </a:lnTo>
                <a:lnTo>
                  <a:pt x="2136110" y="49726"/>
                </a:lnTo>
                <a:lnTo>
                  <a:pt x="2134616" y="57150"/>
                </a:lnTo>
                <a:lnTo>
                  <a:pt x="2136110" y="64573"/>
                </a:lnTo>
                <a:lnTo>
                  <a:pt x="2140188" y="70627"/>
                </a:lnTo>
                <a:lnTo>
                  <a:pt x="2146242" y="74705"/>
                </a:lnTo>
                <a:lnTo>
                  <a:pt x="2153666" y="76200"/>
                </a:lnTo>
                <a:lnTo>
                  <a:pt x="2161089" y="74705"/>
                </a:lnTo>
                <a:lnTo>
                  <a:pt x="2167143" y="70627"/>
                </a:lnTo>
                <a:lnTo>
                  <a:pt x="2171221" y="64573"/>
                </a:lnTo>
                <a:lnTo>
                  <a:pt x="2172716" y="57150"/>
                </a:lnTo>
                <a:lnTo>
                  <a:pt x="2171221" y="49726"/>
                </a:lnTo>
                <a:lnTo>
                  <a:pt x="2167143" y="43672"/>
                </a:lnTo>
                <a:lnTo>
                  <a:pt x="2161089" y="39594"/>
                </a:lnTo>
                <a:lnTo>
                  <a:pt x="2153666" y="38100"/>
                </a:lnTo>
                <a:close/>
              </a:path>
              <a:path w="5101590" h="114300">
                <a:moveTo>
                  <a:pt x="2229992" y="38100"/>
                </a:moveTo>
                <a:lnTo>
                  <a:pt x="2222496" y="39594"/>
                </a:lnTo>
                <a:lnTo>
                  <a:pt x="2216435" y="43672"/>
                </a:lnTo>
                <a:lnTo>
                  <a:pt x="2212328" y="49726"/>
                </a:lnTo>
                <a:lnTo>
                  <a:pt x="2210816" y="57150"/>
                </a:lnTo>
                <a:lnTo>
                  <a:pt x="2212328" y="64573"/>
                </a:lnTo>
                <a:lnTo>
                  <a:pt x="2216435" y="70627"/>
                </a:lnTo>
                <a:lnTo>
                  <a:pt x="2222496" y="74705"/>
                </a:lnTo>
                <a:lnTo>
                  <a:pt x="2229866" y="76200"/>
                </a:lnTo>
                <a:lnTo>
                  <a:pt x="2237416" y="74705"/>
                </a:lnTo>
                <a:lnTo>
                  <a:pt x="2243470" y="70627"/>
                </a:lnTo>
                <a:lnTo>
                  <a:pt x="2247548" y="64573"/>
                </a:lnTo>
                <a:lnTo>
                  <a:pt x="2249042" y="57150"/>
                </a:lnTo>
                <a:lnTo>
                  <a:pt x="2247548" y="49726"/>
                </a:lnTo>
                <a:lnTo>
                  <a:pt x="2243470" y="43672"/>
                </a:lnTo>
                <a:lnTo>
                  <a:pt x="2237416" y="39594"/>
                </a:lnTo>
                <a:lnTo>
                  <a:pt x="2229992" y="38100"/>
                </a:lnTo>
                <a:close/>
              </a:path>
              <a:path w="5101590" h="114300">
                <a:moveTo>
                  <a:pt x="2306192" y="38100"/>
                </a:moveTo>
                <a:lnTo>
                  <a:pt x="2298769" y="39594"/>
                </a:lnTo>
                <a:lnTo>
                  <a:pt x="2292715" y="43672"/>
                </a:lnTo>
                <a:lnTo>
                  <a:pt x="2288637" y="49726"/>
                </a:lnTo>
                <a:lnTo>
                  <a:pt x="2287142" y="57150"/>
                </a:lnTo>
                <a:lnTo>
                  <a:pt x="2288637" y="64573"/>
                </a:lnTo>
                <a:lnTo>
                  <a:pt x="2292715" y="70627"/>
                </a:lnTo>
                <a:lnTo>
                  <a:pt x="2298769" y="74705"/>
                </a:lnTo>
                <a:lnTo>
                  <a:pt x="2306192" y="76200"/>
                </a:lnTo>
                <a:lnTo>
                  <a:pt x="2313616" y="74705"/>
                </a:lnTo>
                <a:lnTo>
                  <a:pt x="2319670" y="70627"/>
                </a:lnTo>
                <a:lnTo>
                  <a:pt x="2323748" y="64573"/>
                </a:lnTo>
                <a:lnTo>
                  <a:pt x="2325242" y="57150"/>
                </a:lnTo>
                <a:lnTo>
                  <a:pt x="2323748" y="49726"/>
                </a:lnTo>
                <a:lnTo>
                  <a:pt x="2319670" y="43672"/>
                </a:lnTo>
                <a:lnTo>
                  <a:pt x="2313616" y="39594"/>
                </a:lnTo>
                <a:lnTo>
                  <a:pt x="2306192" y="38100"/>
                </a:lnTo>
                <a:close/>
              </a:path>
              <a:path w="5101590" h="114300">
                <a:moveTo>
                  <a:pt x="2382392" y="38100"/>
                </a:moveTo>
                <a:lnTo>
                  <a:pt x="2374969" y="39594"/>
                </a:lnTo>
                <a:lnTo>
                  <a:pt x="2368915" y="43672"/>
                </a:lnTo>
                <a:lnTo>
                  <a:pt x="2364837" y="49726"/>
                </a:lnTo>
                <a:lnTo>
                  <a:pt x="2363342" y="57150"/>
                </a:lnTo>
                <a:lnTo>
                  <a:pt x="2364837" y="64573"/>
                </a:lnTo>
                <a:lnTo>
                  <a:pt x="2368915" y="70627"/>
                </a:lnTo>
                <a:lnTo>
                  <a:pt x="2374969" y="74705"/>
                </a:lnTo>
                <a:lnTo>
                  <a:pt x="2382392" y="76200"/>
                </a:lnTo>
                <a:lnTo>
                  <a:pt x="2389816" y="74705"/>
                </a:lnTo>
                <a:lnTo>
                  <a:pt x="2395870" y="70627"/>
                </a:lnTo>
                <a:lnTo>
                  <a:pt x="2399948" y="64573"/>
                </a:lnTo>
                <a:lnTo>
                  <a:pt x="2401442" y="57150"/>
                </a:lnTo>
                <a:lnTo>
                  <a:pt x="2399948" y="49726"/>
                </a:lnTo>
                <a:lnTo>
                  <a:pt x="2395870" y="43672"/>
                </a:lnTo>
                <a:lnTo>
                  <a:pt x="2389816" y="39594"/>
                </a:lnTo>
                <a:lnTo>
                  <a:pt x="2382392" y="38100"/>
                </a:lnTo>
                <a:close/>
              </a:path>
              <a:path w="5101590" h="114300">
                <a:moveTo>
                  <a:pt x="2458719" y="38100"/>
                </a:moveTo>
                <a:lnTo>
                  <a:pt x="2451169" y="39594"/>
                </a:lnTo>
                <a:lnTo>
                  <a:pt x="2445115" y="43672"/>
                </a:lnTo>
                <a:lnTo>
                  <a:pt x="2441037" y="49726"/>
                </a:lnTo>
                <a:lnTo>
                  <a:pt x="2439542" y="57150"/>
                </a:lnTo>
                <a:lnTo>
                  <a:pt x="2441037" y="64573"/>
                </a:lnTo>
                <a:lnTo>
                  <a:pt x="2445115" y="70627"/>
                </a:lnTo>
                <a:lnTo>
                  <a:pt x="2451169" y="74705"/>
                </a:lnTo>
                <a:lnTo>
                  <a:pt x="2458592" y="76200"/>
                </a:lnTo>
                <a:lnTo>
                  <a:pt x="2466089" y="74705"/>
                </a:lnTo>
                <a:lnTo>
                  <a:pt x="2472150" y="70627"/>
                </a:lnTo>
                <a:lnTo>
                  <a:pt x="2476257" y="64573"/>
                </a:lnTo>
                <a:lnTo>
                  <a:pt x="2477769" y="57150"/>
                </a:lnTo>
                <a:lnTo>
                  <a:pt x="2476257" y="49726"/>
                </a:lnTo>
                <a:lnTo>
                  <a:pt x="2472150" y="43672"/>
                </a:lnTo>
                <a:lnTo>
                  <a:pt x="2466089" y="39594"/>
                </a:lnTo>
                <a:lnTo>
                  <a:pt x="2458719" y="38100"/>
                </a:lnTo>
                <a:close/>
              </a:path>
              <a:path w="5101590" h="114300">
                <a:moveTo>
                  <a:pt x="2534919" y="38100"/>
                </a:moveTo>
                <a:lnTo>
                  <a:pt x="2527496" y="39594"/>
                </a:lnTo>
                <a:lnTo>
                  <a:pt x="2521442" y="43672"/>
                </a:lnTo>
                <a:lnTo>
                  <a:pt x="2517364" y="49726"/>
                </a:lnTo>
                <a:lnTo>
                  <a:pt x="2515869" y="57150"/>
                </a:lnTo>
                <a:lnTo>
                  <a:pt x="2517364" y="64573"/>
                </a:lnTo>
                <a:lnTo>
                  <a:pt x="2521442" y="70627"/>
                </a:lnTo>
                <a:lnTo>
                  <a:pt x="2527496" y="74705"/>
                </a:lnTo>
                <a:lnTo>
                  <a:pt x="2534919" y="76200"/>
                </a:lnTo>
                <a:lnTo>
                  <a:pt x="2542343" y="74705"/>
                </a:lnTo>
                <a:lnTo>
                  <a:pt x="2548397" y="70627"/>
                </a:lnTo>
                <a:lnTo>
                  <a:pt x="2552475" y="64573"/>
                </a:lnTo>
                <a:lnTo>
                  <a:pt x="2553969" y="57150"/>
                </a:lnTo>
                <a:lnTo>
                  <a:pt x="2552475" y="49726"/>
                </a:lnTo>
                <a:lnTo>
                  <a:pt x="2548397" y="43672"/>
                </a:lnTo>
                <a:lnTo>
                  <a:pt x="2542343" y="39594"/>
                </a:lnTo>
                <a:lnTo>
                  <a:pt x="2534919" y="38100"/>
                </a:lnTo>
                <a:close/>
              </a:path>
              <a:path w="5101590" h="114300">
                <a:moveTo>
                  <a:pt x="2611119" y="38100"/>
                </a:moveTo>
                <a:lnTo>
                  <a:pt x="2603696" y="39594"/>
                </a:lnTo>
                <a:lnTo>
                  <a:pt x="2597642" y="43672"/>
                </a:lnTo>
                <a:lnTo>
                  <a:pt x="2593564" y="49726"/>
                </a:lnTo>
                <a:lnTo>
                  <a:pt x="2592069" y="57150"/>
                </a:lnTo>
                <a:lnTo>
                  <a:pt x="2593564" y="64573"/>
                </a:lnTo>
                <a:lnTo>
                  <a:pt x="2597642" y="70627"/>
                </a:lnTo>
                <a:lnTo>
                  <a:pt x="2603696" y="74705"/>
                </a:lnTo>
                <a:lnTo>
                  <a:pt x="2611119" y="76200"/>
                </a:lnTo>
                <a:lnTo>
                  <a:pt x="2618543" y="74705"/>
                </a:lnTo>
                <a:lnTo>
                  <a:pt x="2624597" y="70627"/>
                </a:lnTo>
                <a:lnTo>
                  <a:pt x="2628675" y="64573"/>
                </a:lnTo>
                <a:lnTo>
                  <a:pt x="2630169" y="57150"/>
                </a:lnTo>
                <a:lnTo>
                  <a:pt x="2628675" y="49726"/>
                </a:lnTo>
                <a:lnTo>
                  <a:pt x="2624597" y="43672"/>
                </a:lnTo>
                <a:lnTo>
                  <a:pt x="2618543" y="39594"/>
                </a:lnTo>
                <a:lnTo>
                  <a:pt x="2611119" y="38100"/>
                </a:lnTo>
                <a:close/>
              </a:path>
              <a:path w="5101590" h="114300">
                <a:moveTo>
                  <a:pt x="2687447" y="38100"/>
                </a:moveTo>
                <a:lnTo>
                  <a:pt x="2687319" y="38100"/>
                </a:lnTo>
                <a:lnTo>
                  <a:pt x="2679896" y="39594"/>
                </a:lnTo>
                <a:lnTo>
                  <a:pt x="2673842" y="43672"/>
                </a:lnTo>
                <a:lnTo>
                  <a:pt x="2669764" y="49726"/>
                </a:lnTo>
                <a:lnTo>
                  <a:pt x="2668269" y="57150"/>
                </a:lnTo>
                <a:lnTo>
                  <a:pt x="2669764" y="64573"/>
                </a:lnTo>
                <a:lnTo>
                  <a:pt x="2673842" y="70627"/>
                </a:lnTo>
                <a:lnTo>
                  <a:pt x="2679896" y="74705"/>
                </a:lnTo>
                <a:lnTo>
                  <a:pt x="2687319" y="76200"/>
                </a:lnTo>
                <a:lnTo>
                  <a:pt x="2687447" y="76200"/>
                </a:lnTo>
                <a:lnTo>
                  <a:pt x="2694816" y="74705"/>
                </a:lnTo>
                <a:lnTo>
                  <a:pt x="2700877" y="70627"/>
                </a:lnTo>
                <a:lnTo>
                  <a:pt x="2704984" y="64573"/>
                </a:lnTo>
                <a:lnTo>
                  <a:pt x="2706497" y="57150"/>
                </a:lnTo>
                <a:lnTo>
                  <a:pt x="2704984" y="49726"/>
                </a:lnTo>
                <a:lnTo>
                  <a:pt x="2700877" y="43672"/>
                </a:lnTo>
                <a:lnTo>
                  <a:pt x="2694816" y="39594"/>
                </a:lnTo>
                <a:lnTo>
                  <a:pt x="2687447" y="38100"/>
                </a:lnTo>
                <a:close/>
              </a:path>
              <a:path w="5101590" h="114300">
                <a:moveTo>
                  <a:pt x="2763647" y="38100"/>
                </a:moveTo>
                <a:lnTo>
                  <a:pt x="2756223" y="39594"/>
                </a:lnTo>
                <a:lnTo>
                  <a:pt x="2750169" y="43672"/>
                </a:lnTo>
                <a:lnTo>
                  <a:pt x="2746091" y="49726"/>
                </a:lnTo>
                <a:lnTo>
                  <a:pt x="2744597" y="57150"/>
                </a:lnTo>
                <a:lnTo>
                  <a:pt x="2746091" y="64573"/>
                </a:lnTo>
                <a:lnTo>
                  <a:pt x="2750169" y="70627"/>
                </a:lnTo>
                <a:lnTo>
                  <a:pt x="2756223" y="74705"/>
                </a:lnTo>
                <a:lnTo>
                  <a:pt x="2763647" y="76200"/>
                </a:lnTo>
                <a:lnTo>
                  <a:pt x="2771070" y="74705"/>
                </a:lnTo>
                <a:lnTo>
                  <a:pt x="2777124" y="70627"/>
                </a:lnTo>
                <a:lnTo>
                  <a:pt x="2781202" y="64573"/>
                </a:lnTo>
                <a:lnTo>
                  <a:pt x="2782697" y="57150"/>
                </a:lnTo>
                <a:lnTo>
                  <a:pt x="2781202" y="49726"/>
                </a:lnTo>
                <a:lnTo>
                  <a:pt x="2777124" y="43672"/>
                </a:lnTo>
                <a:lnTo>
                  <a:pt x="2771070" y="39594"/>
                </a:lnTo>
                <a:lnTo>
                  <a:pt x="2763647" y="38100"/>
                </a:lnTo>
                <a:close/>
              </a:path>
              <a:path w="5101590" h="114300">
                <a:moveTo>
                  <a:pt x="2839847" y="38100"/>
                </a:moveTo>
                <a:lnTo>
                  <a:pt x="2832423" y="39594"/>
                </a:lnTo>
                <a:lnTo>
                  <a:pt x="2826369" y="43672"/>
                </a:lnTo>
                <a:lnTo>
                  <a:pt x="2822291" y="49726"/>
                </a:lnTo>
                <a:lnTo>
                  <a:pt x="2820797" y="57150"/>
                </a:lnTo>
                <a:lnTo>
                  <a:pt x="2822291" y="64573"/>
                </a:lnTo>
                <a:lnTo>
                  <a:pt x="2826369" y="70627"/>
                </a:lnTo>
                <a:lnTo>
                  <a:pt x="2832423" y="74705"/>
                </a:lnTo>
                <a:lnTo>
                  <a:pt x="2839847" y="76200"/>
                </a:lnTo>
                <a:lnTo>
                  <a:pt x="2847270" y="74705"/>
                </a:lnTo>
                <a:lnTo>
                  <a:pt x="2853324" y="70627"/>
                </a:lnTo>
                <a:lnTo>
                  <a:pt x="2857402" y="64573"/>
                </a:lnTo>
                <a:lnTo>
                  <a:pt x="2858897" y="57150"/>
                </a:lnTo>
                <a:lnTo>
                  <a:pt x="2857402" y="49726"/>
                </a:lnTo>
                <a:lnTo>
                  <a:pt x="2853324" y="43672"/>
                </a:lnTo>
                <a:lnTo>
                  <a:pt x="2847270" y="39594"/>
                </a:lnTo>
                <a:lnTo>
                  <a:pt x="2839847" y="38100"/>
                </a:lnTo>
                <a:close/>
              </a:path>
              <a:path w="5101590" h="114300">
                <a:moveTo>
                  <a:pt x="2916047" y="38100"/>
                </a:moveTo>
                <a:lnTo>
                  <a:pt x="2908623" y="39594"/>
                </a:lnTo>
                <a:lnTo>
                  <a:pt x="2902569" y="43672"/>
                </a:lnTo>
                <a:lnTo>
                  <a:pt x="2898491" y="49726"/>
                </a:lnTo>
                <a:lnTo>
                  <a:pt x="2896997" y="57150"/>
                </a:lnTo>
                <a:lnTo>
                  <a:pt x="2898491" y="64573"/>
                </a:lnTo>
                <a:lnTo>
                  <a:pt x="2902569" y="70627"/>
                </a:lnTo>
                <a:lnTo>
                  <a:pt x="2908623" y="74705"/>
                </a:lnTo>
                <a:lnTo>
                  <a:pt x="2916047" y="76200"/>
                </a:lnTo>
                <a:lnTo>
                  <a:pt x="2923470" y="74705"/>
                </a:lnTo>
                <a:lnTo>
                  <a:pt x="2929524" y="70627"/>
                </a:lnTo>
                <a:lnTo>
                  <a:pt x="2933602" y="64573"/>
                </a:lnTo>
                <a:lnTo>
                  <a:pt x="2935097" y="57150"/>
                </a:lnTo>
                <a:lnTo>
                  <a:pt x="2933602" y="49726"/>
                </a:lnTo>
                <a:lnTo>
                  <a:pt x="2929524" y="43672"/>
                </a:lnTo>
                <a:lnTo>
                  <a:pt x="2923470" y="39594"/>
                </a:lnTo>
                <a:lnTo>
                  <a:pt x="2916047" y="38100"/>
                </a:lnTo>
                <a:close/>
              </a:path>
              <a:path w="5101590" h="114300">
                <a:moveTo>
                  <a:pt x="2992374" y="38100"/>
                </a:moveTo>
                <a:lnTo>
                  <a:pt x="2984877" y="39594"/>
                </a:lnTo>
                <a:lnTo>
                  <a:pt x="2978816" y="43672"/>
                </a:lnTo>
                <a:lnTo>
                  <a:pt x="2974709" y="49726"/>
                </a:lnTo>
                <a:lnTo>
                  <a:pt x="2973197" y="57150"/>
                </a:lnTo>
                <a:lnTo>
                  <a:pt x="2974709" y="64573"/>
                </a:lnTo>
                <a:lnTo>
                  <a:pt x="2978816" y="70627"/>
                </a:lnTo>
                <a:lnTo>
                  <a:pt x="2984877" y="74705"/>
                </a:lnTo>
                <a:lnTo>
                  <a:pt x="2992247" y="76200"/>
                </a:lnTo>
                <a:lnTo>
                  <a:pt x="2999797" y="74705"/>
                </a:lnTo>
                <a:lnTo>
                  <a:pt x="3005851" y="70627"/>
                </a:lnTo>
                <a:lnTo>
                  <a:pt x="3009929" y="64573"/>
                </a:lnTo>
                <a:lnTo>
                  <a:pt x="3011424" y="57150"/>
                </a:lnTo>
                <a:lnTo>
                  <a:pt x="3009929" y="49726"/>
                </a:lnTo>
                <a:lnTo>
                  <a:pt x="3005851" y="43672"/>
                </a:lnTo>
                <a:lnTo>
                  <a:pt x="2999797" y="39594"/>
                </a:lnTo>
                <a:lnTo>
                  <a:pt x="2992374" y="38100"/>
                </a:lnTo>
                <a:close/>
              </a:path>
              <a:path w="5101590" h="114300">
                <a:moveTo>
                  <a:pt x="3068574" y="38100"/>
                </a:moveTo>
                <a:lnTo>
                  <a:pt x="3061150" y="39594"/>
                </a:lnTo>
                <a:lnTo>
                  <a:pt x="3055096" y="43672"/>
                </a:lnTo>
                <a:lnTo>
                  <a:pt x="3051018" y="49726"/>
                </a:lnTo>
                <a:lnTo>
                  <a:pt x="3049524" y="57150"/>
                </a:lnTo>
                <a:lnTo>
                  <a:pt x="3051018" y="64573"/>
                </a:lnTo>
                <a:lnTo>
                  <a:pt x="3055096" y="70627"/>
                </a:lnTo>
                <a:lnTo>
                  <a:pt x="3061150" y="74705"/>
                </a:lnTo>
                <a:lnTo>
                  <a:pt x="3068574" y="76200"/>
                </a:lnTo>
                <a:lnTo>
                  <a:pt x="3075997" y="74705"/>
                </a:lnTo>
                <a:lnTo>
                  <a:pt x="3082051" y="70627"/>
                </a:lnTo>
                <a:lnTo>
                  <a:pt x="3086129" y="64573"/>
                </a:lnTo>
                <a:lnTo>
                  <a:pt x="3087624" y="57150"/>
                </a:lnTo>
                <a:lnTo>
                  <a:pt x="3086129" y="49726"/>
                </a:lnTo>
                <a:lnTo>
                  <a:pt x="3082051" y="43672"/>
                </a:lnTo>
                <a:lnTo>
                  <a:pt x="3075997" y="39594"/>
                </a:lnTo>
                <a:lnTo>
                  <a:pt x="3068574" y="38100"/>
                </a:lnTo>
                <a:close/>
              </a:path>
              <a:path w="5101590" h="114300">
                <a:moveTo>
                  <a:pt x="3144774" y="38100"/>
                </a:moveTo>
                <a:lnTo>
                  <a:pt x="3137350" y="39594"/>
                </a:lnTo>
                <a:lnTo>
                  <a:pt x="3131296" y="43672"/>
                </a:lnTo>
                <a:lnTo>
                  <a:pt x="3127218" y="49726"/>
                </a:lnTo>
                <a:lnTo>
                  <a:pt x="3125724" y="57150"/>
                </a:lnTo>
                <a:lnTo>
                  <a:pt x="3127218" y="64573"/>
                </a:lnTo>
                <a:lnTo>
                  <a:pt x="3131296" y="70627"/>
                </a:lnTo>
                <a:lnTo>
                  <a:pt x="3137350" y="74705"/>
                </a:lnTo>
                <a:lnTo>
                  <a:pt x="3144774" y="76200"/>
                </a:lnTo>
                <a:lnTo>
                  <a:pt x="3152197" y="74705"/>
                </a:lnTo>
                <a:lnTo>
                  <a:pt x="3158251" y="70627"/>
                </a:lnTo>
                <a:lnTo>
                  <a:pt x="3162329" y="64573"/>
                </a:lnTo>
                <a:lnTo>
                  <a:pt x="3163824" y="57150"/>
                </a:lnTo>
                <a:lnTo>
                  <a:pt x="3162329" y="49726"/>
                </a:lnTo>
                <a:lnTo>
                  <a:pt x="3158251" y="43672"/>
                </a:lnTo>
                <a:lnTo>
                  <a:pt x="3152197" y="39594"/>
                </a:lnTo>
                <a:lnTo>
                  <a:pt x="3144774" y="38100"/>
                </a:lnTo>
                <a:close/>
              </a:path>
              <a:path w="5101590" h="114300">
                <a:moveTo>
                  <a:pt x="3221101" y="38100"/>
                </a:moveTo>
                <a:lnTo>
                  <a:pt x="3213604" y="39594"/>
                </a:lnTo>
                <a:lnTo>
                  <a:pt x="3207543" y="43672"/>
                </a:lnTo>
                <a:lnTo>
                  <a:pt x="3203436" y="49726"/>
                </a:lnTo>
                <a:lnTo>
                  <a:pt x="3201924" y="57150"/>
                </a:lnTo>
                <a:lnTo>
                  <a:pt x="3203436" y="64573"/>
                </a:lnTo>
                <a:lnTo>
                  <a:pt x="3207543" y="70627"/>
                </a:lnTo>
                <a:lnTo>
                  <a:pt x="3213604" y="74705"/>
                </a:lnTo>
                <a:lnTo>
                  <a:pt x="3220974" y="76200"/>
                </a:lnTo>
                <a:lnTo>
                  <a:pt x="3228470" y="74705"/>
                </a:lnTo>
                <a:lnTo>
                  <a:pt x="3234531" y="70627"/>
                </a:lnTo>
                <a:lnTo>
                  <a:pt x="3238638" y="64573"/>
                </a:lnTo>
                <a:lnTo>
                  <a:pt x="3240151" y="57150"/>
                </a:lnTo>
                <a:lnTo>
                  <a:pt x="3238638" y="49726"/>
                </a:lnTo>
                <a:lnTo>
                  <a:pt x="3234531" y="43672"/>
                </a:lnTo>
                <a:lnTo>
                  <a:pt x="3228470" y="39594"/>
                </a:lnTo>
                <a:lnTo>
                  <a:pt x="3221101" y="38100"/>
                </a:lnTo>
                <a:close/>
              </a:path>
              <a:path w="5101590" h="114300">
                <a:moveTo>
                  <a:pt x="3297301" y="38100"/>
                </a:moveTo>
                <a:lnTo>
                  <a:pt x="3289877" y="39594"/>
                </a:lnTo>
                <a:lnTo>
                  <a:pt x="3283823" y="43672"/>
                </a:lnTo>
                <a:lnTo>
                  <a:pt x="3279745" y="49726"/>
                </a:lnTo>
                <a:lnTo>
                  <a:pt x="3278251" y="57150"/>
                </a:lnTo>
                <a:lnTo>
                  <a:pt x="3279745" y="64573"/>
                </a:lnTo>
                <a:lnTo>
                  <a:pt x="3283823" y="70627"/>
                </a:lnTo>
                <a:lnTo>
                  <a:pt x="3289877" y="74705"/>
                </a:lnTo>
                <a:lnTo>
                  <a:pt x="3297301" y="76200"/>
                </a:lnTo>
                <a:lnTo>
                  <a:pt x="3304724" y="74705"/>
                </a:lnTo>
                <a:lnTo>
                  <a:pt x="3310778" y="70627"/>
                </a:lnTo>
                <a:lnTo>
                  <a:pt x="3314856" y="64573"/>
                </a:lnTo>
                <a:lnTo>
                  <a:pt x="3316351" y="57150"/>
                </a:lnTo>
                <a:lnTo>
                  <a:pt x="3314856" y="49726"/>
                </a:lnTo>
                <a:lnTo>
                  <a:pt x="3310778" y="43672"/>
                </a:lnTo>
                <a:lnTo>
                  <a:pt x="3304724" y="39594"/>
                </a:lnTo>
                <a:lnTo>
                  <a:pt x="3297301" y="38100"/>
                </a:lnTo>
                <a:close/>
              </a:path>
              <a:path w="5101590" h="114300">
                <a:moveTo>
                  <a:pt x="3373501" y="38100"/>
                </a:moveTo>
                <a:lnTo>
                  <a:pt x="3366077" y="39594"/>
                </a:lnTo>
                <a:lnTo>
                  <a:pt x="3360023" y="43672"/>
                </a:lnTo>
                <a:lnTo>
                  <a:pt x="3355945" y="49726"/>
                </a:lnTo>
                <a:lnTo>
                  <a:pt x="3354451" y="57150"/>
                </a:lnTo>
                <a:lnTo>
                  <a:pt x="3355945" y="64573"/>
                </a:lnTo>
                <a:lnTo>
                  <a:pt x="3360023" y="70627"/>
                </a:lnTo>
                <a:lnTo>
                  <a:pt x="3366077" y="74705"/>
                </a:lnTo>
                <a:lnTo>
                  <a:pt x="3373501" y="76200"/>
                </a:lnTo>
                <a:lnTo>
                  <a:pt x="3380924" y="74705"/>
                </a:lnTo>
                <a:lnTo>
                  <a:pt x="3386978" y="70627"/>
                </a:lnTo>
                <a:lnTo>
                  <a:pt x="3391056" y="64573"/>
                </a:lnTo>
                <a:lnTo>
                  <a:pt x="3392551" y="57150"/>
                </a:lnTo>
                <a:lnTo>
                  <a:pt x="3391056" y="49726"/>
                </a:lnTo>
                <a:lnTo>
                  <a:pt x="3386978" y="43672"/>
                </a:lnTo>
                <a:lnTo>
                  <a:pt x="3380924" y="39594"/>
                </a:lnTo>
                <a:lnTo>
                  <a:pt x="3373501" y="38100"/>
                </a:lnTo>
                <a:close/>
              </a:path>
              <a:path w="5101590" h="114300">
                <a:moveTo>
                  <a:pt x="3449828" y="38100"/>
                </a:moveTo>
                <a:lnTo>
                  <a:pt x="3442277" y="39594"/>
                </a:lnTo>
                <a:lnTo>
                  <a:pt x="3436223" y="43672"/>
                </a:lnTo>
                <a:lnTo>
                  <a:pt x="3432145" y="49726"/>
                </a:lnTo>
                <a:lnTo>
                  <a:pt x="3430651" y="57150"/>
                </a:lnTo>
                <a:lnTo>
                  <a:pt x="3432145" y="64573"/>
                </a:lnTo>
                <a:lnTo>
                  <a:pt x="3436223" y="70627"/>
                </a:lnTo>
                <a:lnTo>
                  <a:pt x="3442277" y="74705"/>
                </a:lnTo>
                <a:lnTo>
                  <a:pt x="3449701" y="76200"/>
                </a:lnTo>
                <a:lnTo>
                  <a:pt x="3457197" y="74705"/>
                </a:lnTo>
                <a:lnTo>
                  <a:pt x="3463258" y="70627"/>
                </a:lnTo>
                <a:lnTo>
                  <a:pt x="3467365" y="64573"/>
                </a:lnTo>
                <a:lnTo>
                  <a:pt x="3468878" y="57150"/>
                </a:lnTo>
                <a:lnTo>
                  <a:pt x="3467365" y="49726"/>
                </a:lnTo>
                <a:lnTo>
                  <a:pt x="3463258" y="43672"/>
                </a:lnTo>
                <a:lnTo>
                  <a:pt x="3457197" y="39594"/>
                </a:lnTo>
                <a:lnTo>
                  <a:pt x="3449828" y="38100"/>
                </a:lnTo>
                <a:close/>
              </a:path>
              <a:path w="5101590" h="114300">
                <a:moveTo>
                  <a:pt x="3526028" y="38100"/>
                </a:moveTo>
                <a:lnTo>
                  <a:pt x="3518604" y="39594"/>
                </a:lnTo>
                <a:lnTo>
                  <a:pt x="3512550" y="43672"/>
                </a:lnTo>
                <a:lnTo>
                  <a:pt x="3508472" y="49726"/>
                </a:lnTo>
                <a:lnTo>
                  <a:pt x="3506978" y="57150"/>
                </a:lnTo>
                <a:lnTo>
                  <a:pt x="3508472" y="64573"/>
                </a:lnTo>
                <a:lnTo>
                  <a:pt x="3512550" y="70627"/>
                </a:lnTo>
                <a:lnTo>
                  <a:pt x="3518604" y="74705"/>
                </a:lnTo>
                <a:lnTo>
                  <a:pt x="3526028" y="76200"/>
                </a:lnTo>
                <a:lnTo>
                  <a:pt x="3533451" y="74705"/>
                </a:lnTo>
                <a:lnTo>
                  <a:pt x="3539505" y="70627"/>
                </a:lnTo>
                <a:lnTo>
                  <a:pt x="3543583" y="64573"/>
                </a:lnTo>
                <a:lnTo>
                  <a:pt x="3545078" y="57150"/>
                </a:lnTo>
                <a:lnTo>
                  <a:pt x="3543583" y="49726"/>
                </a:lnTo>
                <a:lnTo>
                  <a:pt x="3539505" y="43672"/>
                </a:lnTo>
                <a:lnTo>
                  <a:pt x="3533451" y="39594"/>
                </a:lnTo>
                <a:lnTo>
                  <a:pt x="3526028" y="38100"/>
                </a:lnTo>
                <a:close/>
              </a:path>
              <a:path w="5101590" h="114300">
                <a:moveTo>
                  <a:pt x="3602228" y="38100"/>
                </a:moveTo>
                <a:lnTo>
                  <a:pt x="3594804" y="39594"/>
                </a:lnTo>
                <a:lnTo>
                  <a:pt x="3588750" y="43672"/>
                </a:lnTo>
                <a:lnTo>
                  <a:pt x="3584672" y="49726"/>
                </a:lnTo>
                <a:lnTo>
                  <a:pt x="3583178" y="57150"/>
                </a:lnTo>
                <a:lnTo>
                  <a:pt x="3584672" y="64573"/>
                </a:lnTo>
                <a:lnTo>
                  <a:pt x="3588750" y="70627"/>
                </a:lnTo>
                <a:lnTo>
                  <a:pt x="3594804" y="74705"/>
                </a:lnTo>
                <a:lnTo>
                  <a:pt x="3602228" y="76200"/>
                </a:lnTo>
                <a:lnTo>
                  <a:pt x="3609651" y="74705"/>
                </a:lnTo>
                <a:lnTo>
                  <a:pt x="3615705" y="70627"/>
                </a:lnTo>
                <a:lnTo>
                  <a:pt x="3619783" y="64573"/>
                </a:lnTo>
                <a:lnTo>
                  <a:pt x="3621278" y="57150"/>
                </a:lnTo>
                <a:lnTo>
                  <a:pt x="3619783" y="49726"/>
                </a:lnTo>
                <a:lnTo>
                  <a:pt x="3615705" y="43672"/>
                </a:lnTo>
                <a:lnTo>
                  <a:pt x="3609651" y="39594"/>
                </a:lnTo>
                <a:lnTo>
                  <a:pt x="3602228" y="38100"/>
                </a:lnTo>
                <a:close/>
              </a:path>
              <a:path w="5101590" h="114300">
                <a:moveTo>
                  <a:pt x="3678428" y="38100"/>
                </a:moveTo>
                <a:lnTo>
                  <a:pt x="3671004" y="39594"/>
                </a:lnTo>
                <a:lnTo>
                  <a:pt x="3664950" y="43672"/>
                </a:lnTo>
                <a:lnTo>
                  <a:pt x="3660872" y="49726"/>
                </a:lnTo>
                <a:lnTo>
                  <a:pt x="3659378" y="57150"/>
                </a:lnTo>
                <a:lnTo>
                  <a:pt x="3660872" y="64573"/>
                </a:lnTo>
                <a:lnTo>
                  <a:pt x="3664950" y="70627"/>
                </a:lnTo>
                <a:lnTo>
                  <a:pt x="3671004" y="74705"/>
                </a:lnTo>
                <a:lnTo>
                  <a:pt x="3678428" y="76200"/>
                </a:lnTo>
                <a:lnTo>
                  <a:pt x="3685851" y="74705"/>
                </a:lnTo>
                <a:lnTo>
                  <a:pt x="3691905" y="70627"/>
                </a:lnTo>
                <a:lnTo>
                  <a:pt x="3695983" y="64573"/>
                </a:lnTo>
                <a:lnTo>
                  <a:pt x="3697478" y="57150"/>
                </a:lnTo>
                <a:lnTo>
                  <a:pt x="3695983" y="49726"/>
                </a:lnTo>
                <a:lnTo>
                  <a:pt x="3691905" y="43672"/>
                </a:lnTo>
                <a:lnTo>
                  <a:pt x="3685851" y="39594"/>
                </a:lnTo>
                <a:lnTo>
                  <a:pt x="3678428" y="38100"/>
                </a:lnTo>
                <a:close/>
              </a:path>
              <a:path w="5101590" h="114300">
                <a:moveTo>
                  <a:pt x="3754754" y="38100"/>
                </a:moveTo>
                <a:lnTo>
                  <a:pt x="3747258" y="39594"/>
                </a:lnTo>
                <a:lnTo>
                  <a:pt x="3741197" y="43672"/>
                </a:lnTo>
                <a:lnTo>
                  <a:pt x="3737090" y="49726"/>
                </a:lnTo>
                <a:lnTo>
                  <a:pt x="3735578" y="57150"/>
                </a:lnTo>
                <a:lnTo>
                  <a:pt x="3737090" y="64573"/>
                </a:lnTo>
                <a:lnTo>
                  <a:pt x="3741197" y="70627"/>
                </a:lnTo>
                <a:lnTo>
                  <a:pt x="3747258" y="74705"/>
                </a:lnTo>
                <a:lnTo>
                  <a:pt x="3754628" y="76200"/>
                </a:lnTo>
                <a:lnTo>
                  <a:pt x="3762178" y="74705"/>
                </a:lnTo>
                <a:lnTo>
                  <a:pt x="3768232" y="70627"/>
                </a:lnTo>
                <a:lnTo>
                  <a:pt x="3772310" y="64573"/>
                </a:lnTo>
                <a:lnTo>
                  <a:pt x="3773804" y="57150"/>
                </a:lnTo>
                <a:lnTo>
                  <a:pt x="3772310" y="49726"/>
                </a:lnTo>
                <a:lnTo>
                  <a:pt x="3768232" y="43672"/>
                </a:lnTo>
                <a:lnTo>
                  <a:pt x="3762178" y="39594"/>
                </a:lnTo>
                <a:lnTo>
                  <a:pt x="3754754" y="38100"/>
                </a:lnTo>
                <a:close/>
              </a:path>
              <a:path w="5101590" h="114300">
                <a:moveTo>
                  <a:pt x="3830954" y="38100"/>
                </a:moveTo>
                <a:lnTo>
                  <a:pt x="3823531" y="39594"/>
                </a:lnTo>
                <a:lnTo>
                  <a:pt x="3817477" y="43672"/>
                </a:lnTo>
                <a:lnTo>
                  <a:pt x="3813399" y="49726"/>
                </a:lnTo>
                <a:lnTo>
                  <a:pt x="3811904" y="57150"/>
                </a:lnTo>
                <a:lnTo>
                  <a:pt x="3813399" y="64573"/>
                </a:lnTo>
                <a:lnTo>
                  <a:pt x="3817477" y="70627"/>
                </a:lnTo>
                <a:lnTo>
                  <a:pt x="3823531" y="74705"/>
                </a:lnTo>
                <a:lnTo>
                  <a:pt x="3830954" y="76200"/>
                </a:lnTo>
                <a:lnTo>
                  <a:pt x="3838378" y="74705"/>
                </a:lnTo>
                <a:lnTo>
                  <a:pt x="3844432" y="70627"/>
                </a:lnTo>
                <a:lnTo>
                  <a:pt x="3848510" y="64573"/>
                </a:lnTo>
                <a:lnTo>
                  <a:pt x="3850004" y="57150"/>
                </a:lnTo>
                <a:lnTo>
                  <a:pt x="3848510" y="49726"/>
                </a:lnTo>
                <a:lnTo>
                  <a:pt x="3844432" y="43672"/>
                </a:lnTo>
                <a:lnTo>
                  <a:pt x="3838378" y="39594"/>
                </a:lnTo>
                <a:lnTo>
                  <a:pt x="3830954" y="38100"/>
                </a:lnTo>
                <a:close/>
              </a:path>
              <a:path w="5101590" h="114300">
                <a:moveTo>
                  <a:pt x="3907154" y="38100"/>
                </a:moveTo>
                <a:lnTo>
                  <a:pt x="3899731" y="39594"/>
                </a:lnTo>
                <a:lnTo>
                  <a:pt x="3893677" y="43672"/>
                </a:lnTo>
                <a:lnTo>
                  <a:pt x="3889599" y="49726"/>
                </a:lnTo>
                <a:lnTo>
                  <a:pt x="3888104" y="57150"/>
                </a:lnTo>
                <a:lnTo>
                  <a:pt x="3889599" y="64573"/>
                </a:lnTo>
                <a:lnTo>
                  <a:pt x="3893677" y="70627"/>
                </a:lnTo>
                <a:lnTo>
                  <a:pt x="3899731" y="74705"/>
                </a:lnTo>
                <a:lnTo>
                  <a:pt x="3907154" y="76200"/>
                </a:lnTo>
                <a:lnTo>
                  <a:pt x="3914578" y="74705"/>
                </a:lnTo>
                <a:lnTo>
                  <a:pt x="3920632" y="70627"/>
                </a:lnTo>
                <a:lnTo>
                  <a:pt x="3924710" y="64573"/>
                </a:lnTo>
                <a:lnTo>
                  <a:pt x="3926204" y="57150"/>
                </a:lnTo>
                <a:lnTo>
                  <a:pt x="3924710" y="49726"/>
                </a:lnTo>
                <a:lnTo>
                  <a:pt x="3920632" y="43672"/>
                </a:lnTo>
                <a:lnTo>
                  <a:pt x="3914578" y="39594"/>
                </a:lnTo>
                <a:lnTo>
                  <a:pt x="3907154" y="38100"/>
                </a:lnTo>
                <a:close/>
              </a:path>
              <a:path w="5101590" h="114300">
                <a:moveTo>
                  <a:pt x="3983481" y="38100"/>
                </a:moveTo>
                <a:lnTo>
                  <a:pt x="3975985" y="39594"/>
                </a:lnTo>
                <a:lnTo>
                  <a:pt x="3969924" y="43672"/>
                </a:lnTo>
                <a:lnTo>
                  <a:pt x="3965817" y="49726"/>
                </a:lnTo>
                <a:lnTo>
                  <a:pt x="3964304" y="57150"/>
                </a:lnTo>
                <a:lnTo>
                  <a:pt x="3965817" y="64573"/>
                </a:lnTo>
                <a:lnTo>
                  <a:pt x="3969924" y="70627"/>
                </a:lnTo>
                <a:lnTo>
                  <a:pt x="3975985" y="74705"/>
                </a:lnTo>
                <a:lnTo>
                  <a:pt x="3983354" y="76200"/>
                </a:lnTo>
                <a:lnTo>
                  <a:pt x="3990905" y="74705"/>
                </a:lnTo>
                <a:lnTo>
                  <a:pt x="3996959" y="70627"/>
                </a:lnTo>
                <a:lnTo>
                  <a:pt x="4001037" y="64573"/>
                </a:lnTo>
                <a:lnTo>
                  <a:pt x="4002531" y="57150"/>
                </a:lnTo>
                <a:lnTo>
                  <a:pt x="4001037" y="49726"/>
                </a:lnTo>
                <a:lnTo>
                  <a:pt x="3996959" y="43672"/>
                </a:lnTo>
                <a:lnTo>
                  <a:pt x="3990905" y="39594"/>
                </a:lnTo>
                <a:lnTo>
                  <a:pt x="3983481" y="38100"/>
                </a:lnTo>
                <a:close/>
              </a:path>
              <a:path w="5101590" h="114300">
                <a:moveTo>
                  <a:pt x="4059681" y="38100"/>
                </a:moveTo>
                <a:lnTo>
                  <a:pt x="4052258" y="39594"/>
                </a:lnTo>
                <a:lnTo>
                  <a:pt x="4046204" y="43672"/>
                </a:lnTo>
                <a:lnTo>
                  <a:pt x="4042126" y="49726"/>
                </a:lnTo>
                <a:lnTo>
                  <a:pt x="4040631" y="57150"/>
                </a:lnTo>
                <a:lnTo>
                  <a:pt x="4042126" y="64573"/>
                </a:lnTo>
                <a:lnTo>
                  <a:pt x="4046204" y="70627"/>
                </a:lnTo>
                <a:lnTo>
                  <a:pt x="4052258" y="74705"/>
                </a:lnTo>
                <a:lnTo>
                  <a:pt x="4059681" y="76200"/>
                </a:lnTo>
                <a:lnTo>
                  <a:pt x="4067105" y="74705"/>
                </a:lnTo>
                <a:lnTo>
                  <a:pt x="4073159" y="70627"/>
                </a:lnTo>
                <a:lnTo>
                  <a:pt x="4077237" y="64573"/>
                </a:lnTo>
                <a:lnTo>
                  <a:pt x="4078731" y="57150"/>
                </a:lnTo>
                <a:lnTo>
                  <a:pt x="4077237" y="49726"/>
                </a:lnTo>
                <a:lnTo>
                  <a:pt x="4073159" y="43672"/>
                </a:lnTo>
                <a:lnTo>
                  <a:pt x="4067105" y="39594"/>
                </a:lnTo>
                <a:lnTo>
                  <a:pt x="4059681" y="38100"/>
                </a:lnTo>
                <a:close/>
              </a:path>
              <a:path w="5101590" h="114300">
                <a:moveTo>
                  <a:pt x="4135881" y="38100"/>
                </a:moveTo>
                <a:lnTo>
                  <a:pt x="4128458" y="39594"/>
                </a:lnTo>
                <a:lnTo>
                  <a:pt x="4122404" y="43672"/>
                </a:lnTo>
                <a:lnTo>
                  <a:pt x="4118326" y="49726"/>
                </a:lnTo>
                <a:lnTo>
                  <a:pt x="4116831" y="57150"/>
                </a:lnTo>
                <a:lnTo>
                  <a:pt x="4118326" y="64573"/>
                </a:lnTo>
                <a:lnTo>
                  <a:pt x="4122404" y="70627"/>
                </a:lnTo>
                <a:lnTo>
                  <a:pt x="4128458" y="74705"/>
                </a:lnTo>
                <a:lnTo>
                  <a:pt x="4135881" y="76200"/>
                </a:lnTo>
                <a:lnTo>
                  <a:pt x="4143305" y="74705"/>
                </a:lnTo>
                <a:lnTo>
                  <a:pt x="4149359" y="70627"/>
                </a:lnTo>
                <a:lnTo>
                  <a:pt x="4153437" y="64573"/>
                </a:lnTo>
                <a:lnTo>
                  <a:pt x="4154931" y="57150"/>
                </a:lnTo>
                <a:lnTo>
                  <a:pt x="4153437" y="49726"/>
                </a:lnTo>
                <a:lnTo>
                  <a:pt x="4149359" y="43672"/>
                </a:lnTo>
                <a:lnTo>
                  <a:pt x="4143305" y="39594"/>
                </a:lnTo>
                <a:lnTo>
                  <a:pt x="4135881" y="38100"/>
                </a:lnTo>
                <a:close/>
              </a:path>
              <a:path w="5101590" h="114300">
                <a:moveTo>
                  <a:pt x="4212208" y="38100"/>
                </a:moveTo>
                <a:lnTo>
                  <a:pt x="4204658" y="39594"/>
                </a:lnTo>
                <a:lnTo>
                  <a:pt x="4198604" y="43672"/>
                </a:lnTo>
                <a:lnTo>
                  <a:pt x="4194526" y="49726"/>
                </a:lnTo>
                <a:lnTo>
                  <a:pt x="4193031" y="57150"/>
                </a:lnTo>
                <a:lnTo>
                  <a:pt x="4194526" y="64573"/>
                </a:lnTo>
                <a:lnTo>
                  <a:pt x="4198604" y="70627"/>
                </a:lnTo>
                <a:lnTo>
                  <a:pt x="4204658" y="74705"/>
                </a:lnTo>
                <a:lnTo>
                  <a:pt x="4212082" y="76200"/>
                </a:lnTo>
                <a:lnTo>
                  <a:pt x="4219578" y="74705"/>
                </a:lnTo>
                <a:lnTo>
                  <a:pt x="4225639" y="70627"/>
                </a:lnTo>
                <a:lnTo>
                  <a:pt x="4229746" y="64573"/>
                </a:lnTo>
                <a:lnTo>
                  <a:pt x="4231258" y="57150"/>
                </a:lnTo>
                <a:lnTo>
                  <a:pt x="4229746" y="49726"/>
                </a:lnTo>
                <a:lnTo>
                  <a:pt x="4225639" y="43672"/>
                </a:lnTo>
                <a:lnTo>
                  <a:pt x="4219578" y="39594"/>
                </a:lnTo>
                <a:lnTo>
                  <a:pt x="4212208" y="38100"/>
                </a:lnTo>
                <a:close/>
              </a:path>
              <a:path w="5101590" h="114300">
                <a:moveTo>
                  <a:pt x="4288408" y="38100"/>
                </a:moveTo>
                <a:lnTo>
                  <a:pt x="4280985" y="39594"/>
                </a:lnTo>
                <a:lnTo>
                  <a:pt x="4274931" y="43672"/>
                </a:lnTo>
                <a:lnTo>
                  <a:pt x="4270853" y="49726"/>
                </a:lnTo>
                <a:lnTo>
                  <a:pt x="4269358" y="57150"/>
                </a:lnTo>
                <a:lnTo>
                  <a:pt x="4270853" y="64573"/>
                </a:lnTo>
                <a:lnTo>
                  <a:pt x="4274931" y="70627"/>
                </a:lnTo>
                <a:lnTo>
                  <a:pt x="4280985" y="74705"/>
                </a:lnTo>
                <a:lnTo>
                  <a:pt x="4288408" y="76200"/>
                </a:lnTo>
                <a:lnTo>
                  <a:pt x="4295832" y="74705"/>
                </a:lnTo>
                <a:lnTo>
                  <a:pt x="4301886" y="70627"/>
                </a:lnTo>
                <a:lnTo>
                  <a:pt x="4305964" y="64573"/>
                </a:lnTo>
                <a:lnTo>
                  <a:pt x="4307458" y="57150"/>
                </a:lnTo>
                <a:lnTo>
                  <a:pt x="4305964" y="49726"/>
                </a:lnTo>
                <a:lnTo>
                  <a:pt x="4301886" y="43672"/>
                </a:lnTo>
                <a:lnTo>
                  <a:pt x="4295832" y="39594"/>
                </a:lnTo>
                <a:lnTo>
                  <a:pt x="4288408" y="38100"/>
                </a:lnTo>
                <a:close/>
              </a:path>
              <a:path w="5101590" h="114300">
                <a:moveTo>
                  <a:pt x="4364608" y="38100"/>
                </a:moveTo>
                <a:lnTo>
                  <a:pt x="4357185" y="39594"/>
                </a:lnTo>
                <a:lnTo>
                  <a:pt x="4351131" y="43672"/>
                </a:lnTo>
                <a:lnTo>
                  <a:pt x="4347053" y="49726"/>
                </a:lnTo>
                <a:lnTo>
                  <a:pt x="4345558" y="57150"/>
                </a:lnTo>
                <a:lnTo>
                  <a:pt x="4347053" y="64573"/>
                </a:lnTo>
                <a:lnTo>
                  <a:pt x="4351131" y="70627"/>
                </a:lnTo>
                <a:lnTo>
                  <a:pt x="4357185" y="74705"/>
                </a:lnTo>
                <a:lnTo>
                  <a:pt x="4364608" y="76200"/>
                </a:lnTo>
                <a:lnTo>
                  <a:pt x="4372032" y="74705"/>
                </a:lnTo>
                <a:lnTo>
                  <a:pt x="4378086" y="70627"/>
                </a:lnTo>
                <a:lnTo>
                  <a:pt x="4382164" y="64573"/>
                </a:lnTo>
                <a:lnTo>
                  <a:pt x="4383658" y="57150"/>
                </a:lnTo>
                <a:lnTo>
                  <a:pt x="4382164" y="49726"/>
                </a:lnTo>
                <a:lnTo>
                  <a:pt x="4378086" y="43672"/>
                </a:lnTo>
                <a:lnTo>
                  <a:pt x="4372032" y="39594"/>
                </a:lnTo>
                <a:lnTo>
                  <a:pt x="4364608" y="38100"/>
                </a:lnTo>
                <a:close/>
              </a:path>
              <a:path w="5101590" h="114300">
                <a:moveTo>
                  <a:pt x="4440808" y="38100"/>
                </a:moveTo>
                <a:lnTo>
                  <a:pt x="4433385" y="39594"/>
                </a:lnTo>
                <a:lnTo>
                  <a:pt x="4427331" y="43672"/>
                </a:lnTo>
                <a:lnTo>
                  <a:pt x="4423253" y="49726"/>
                </a:lnTo>
                <a:lnTo>
                  <a:pt x="4421758" y="57150"/>
                </a:lnTo>
                <a:lnTo>
                  <a:pt x="4423253" y="64573"/>
                </a:lnTo>
                <a:lnTo>
                  <a:pt x="4427331" y="70627"/>
                </a:lnTo>
                <a:lnTo>
                  <a:pt x="4433385" y="74705"/>
                </a:lnTo>
                <a:lnTo>
                  <a:pt x="4440808" y="76200"/>
                </a:lnTo>
                <a:lnTo>
                  <a:pt x="4448232" y="74705"/>
                </a:lnTo>
                <a:lnTo>
                  <a:pt x="4454286" y="70627"/>
                </a:lnTo>
                <a:lnTo>
                  <a:pt x="4458364" y="64573"/>
                </a:lnTo>
                <a:lnTo>
                  <a:pt x="4459858" y="57150"/>
                </a:lnTo>
                <a:lnTo>
                  <a:pt x="4458364" y="49726"/>
                </a:lnTo>
                <a:lnTo>
                  <a:pt x="4454286" y="43672"/>
                </a:lnTo>
                <a:lnTo>
                  <a:pt x="4448232" y="39594"/>
                </a:lnTo>
                <a:lnTo>
                  <a:pt x="4440808" y="38100"/>
                </a:lnTo>
                <a:close/>
              </a:path>
              <a:path w="5101590" h="114300">
                <a:moveTo>
                  <a:pt x="4517135" y="38100"/>
                </a:moveTo>
                <a:lnTo>
                  <a:pt x="4509639" y="39594"/>
                </a:lnTo>
                <a:lnTo>
                  <a:pt x="4503578" y="43672"/>
                </a:lnTo>
                <a:lnTo>
                  <a:pt x="4499471" y="49726"/>
                </a:lnTo>
                <a:lnTo>
                  <a:pt x="4497958" y="57150"/>
                </a:lnTo>
                <a:lnTo>
                  <a:pt x="4499471" y="64573"/>
                </a:lnTo>
                <a:lnTo>
                  <a:pt x="4503578" y="70627"/>
                </a:lnTo>
                <a:lnTo>
                  <a:pt x="4509639" y="74705"/>
                </a:lnTo>
                <a:lnTo>
                  <a:pt x="4517008" y="76200"/>
                </a:lnTo>
                <a:lnTo>
                  <a:pt x="4524559" y="74705"/>
                </a:lnTo>
                <a:lnTo>
                  <a:pt x="4530613" y="70627"/>
                </a:lnTo>
                <a:lnTo>
                  <a:pt x="4534691" y="64573"/>
                </a:lnTo>
                <a:lnTo>
                  <a:pt x="4536185" y="57150"/>
                </a:lnTo>
                <a:lnTo>
                  <a:pt x="4534691" y="49726"/>
                </a:lnTo>
                <a:lnTo>
                  <a:pt x="4530613" y="43672"/>
                </a:lnTo>
                <a:lnTo>
                  <a:pt x="4524559" y="39594"/>
                </a:lnTo>
                <a:lnTo>
                  <a:pt x="4517135" y="38100"/>
                </a:lnTo>
                <a:close/>
              </a:path>
              <a:path w="5101590" h="114300">
                <a:moveTo>
                  <a:pt x="4593335" y="38100"/>
                </a:moveTo>
                <a:lnTo>
                  <a:pt x="4585912" y="39594"/>
                </a:lnTo>
                <a:lnTo>
                  <a:pt x="4579858" y="43672"/>
                </a:lnTo>
                <a:lnTo>
                  <a:pt x="4575780" y="49726"/>
                </a:lnTo>
                <a:lnTo>
                  <a:pt x="4574285" y="57150"/>
                </a:lnTo>
                <a:lnTo>
                  <a:pt x="4575780" y="64573"/>
                </a:lnTo>
                <a:lnTo>
                  <a:pt x="4579858" y="70627"/>
                </a:lnTo>
                <a:lnTo>
                  <a:pt x="4585912" y="74705"/>
                </a:lnTo>
                <a:lnTo>
                  <a:pt x="4593335" y="76200"/>
                </a:lnTo>
                <a:lnTo>
                  <a:pt x="4600759" y="74705"/>
                </a:lnTo>
                <a:lnTo>
                  <a:pt x="4606813" y="70627"/>
                </a:lnTo>
                <a:lnTo>
                  <a:pt x="4610891" y="64573"/>
                </a:lnTo>
                <a:lnTo>
                  <a:pt x="4612385" y="57150"/>
                </a:lnTo>
                <a:lnTo>
                  <a:pt x="4610891" y="49726"/>
                </a:lnTo>
                <a:lnTo>
                  <a:pt x="4606813" y="43672"/>
                </a:lnTo>
                <a:lnTo>
                  <a:pt x="4600759" y="39594"/>
                </a:lnTo>
                <a:lnTo>
                  <a:pt x="4593335" y="38100"/>
                </a:lnTo>
                <a:close/>
              </a:path>
              <a:path w="5101590" h="114300">
                <a:moveTo>
                  <a:pt x="4669535" y="38100"/>
                </a:moveTo>
                <a:lnTo>
                  <a:pt x="4662112" y="39594"/>
                </a:lnTo>
                <a:lnTo>
                  <a:pt x="4656058" y="43672"/>
                </a:lnTo>
                <a:lnTo>
                  <a:pt x="4651980" y="49726"/>
                </a:lnTo>
                <a:lnTo>
                  <a:pt x="4650485" y="57150"/>
                </a:lnTo>
                <a:lnTo>
                  <a:pt x="4651980" y="64573"/>
                </a:lnTo>
                <a:lnTo>
                  <a:pt x="4656058" y="70627"/>
                </a:lnTo>
                <a:lnTo>
                  <a:pt x="4662112" y="74705"/>
                </a:lnTo>
                <a:lnTo>
                  <a:pt x="4669535" y="76200"/>
                </a:lnTo>
                <a:lnTo>
                  <a:pt x="4676959" y="74705"/>
                </a:lnTo>
                <a:lnTo>
                  <a:pt x="4683013" y="70627"/>
                </a:lnTo>
                <a:lnTo>
                  <a:pt x="4687091" y="64573"/>
                </a:lnTo>
                <a:lnTo>
                  <a:pt x="4688585" y="57150"/>
                </a:lnTo>
                <a:lnTo>
                  <a:pt x="4687091" y="49726"/>
                </a:lnTo>
                <a:lnTo>
                  <a:pt x="4683013" y="43672"/>
                </a:lnTo>
                <a:lnTo>
                  <a:pt x="4676959" y="39594"/>
                </a:lnTo>
                <a:lnTo>
                  <a:pt x="4669535" y="38100"/>
                </a:lnTo>
                <a:close/>
              </a:path>
              <a:path w="5101590" h="114300">
                <a:moveTo>
                  <a:pt x="4745862" y="38100"/>
                </a:moveTo>
                <a:lnTo>
                  <a:pt x="4738366" y="39594"/>
                </a:lnTo>
                <a:lnTo>
                  <a:pt x="4732305" y="43672"/>
                </a:lnTo>
                <a:lnTo>
                  <a:pt x="4728198" y="49726"/>
                </a:lnTo>
                <a:lnTo>
                  <a:pt x="4726685" y="57150"/>
                </a:lnTo>
                <a:lnTo>
                  <a:pt x="4728198" y="64573"/>
                </a:lnTo>
                <a:lnTo>
                  <a:pt x="4732305" y="70627"/>
                </a:lnTo>
                <a:lnTo>
                  <a:pt x="4738366" y="74705"/>
                </a:lnTo>
                <a:lnTo>
                  <a:pt x="4745735" y="76200"/>
                </a:lnTo>
                <a:lnTo>
                  <a:pt x="4753286" y="74705"/>
                </a:lnTo>
                <a:lnTo>
                  <a:pt x="4759340" y="70627"/>
                </a:lnTo>
                <a:lnTo>
                  <a:pt x="4763418" y="64573"/>
                </a:lnTo>
                <a:lnTo>
                  <a:pt x="4764912" y="57150"/>
                </a:lnTo>
                <a:lnTo>
                  <a:pt x="4763418" y="49726"/>
                </a:lnTo>
                <a:lnTo>
                  <a:pt x="4759340" y="43672"/>
                </a:lnTo>
                <a:lnTo>
                  <a:pt x="4753286" y="39594"/>
                </a:lnTo>
                <a:lnTo>
                  <a:pt x="4745862" y="38100"/>
                </a:lnTo>
                <a:close/>
              </a:path>
              <a:path w="5101590" h="114300">
                <a:moveTo>
                  <a:pt x="4822062" y="38100"/>
                </a:moveTo>
                <a:lnTo>
                  <a:pt x="4814639" y="39594"/>
                </a:lnTo>
                <a:lnTo>
                  <a:pt x="4808585" y="43672"/>
                </a:lnTo>
                <a:lnTo>
                  <a:pt x="4804507" y="49726"/>
                </a:lnTo>
                <a:lnTo>
                  <a:pt x="4803012" y="57150"/>
                </a:lnTo>
                <a:lnTo>
                  <a:pt x="4804507" y="64573"/>
                </a:lnTo>
                <a:lnTo>
                  <a:pt x="4808585" y="70627"/>
                </a:lnTo>
                <a:lnTo>
                  <a:pt x="4814639" y="74705"/>
                </a:lnTo>
                <a:lnTo>
                  <a:pt x="4822062" y="76200"/>
                </a:lnTo>
                <a:lnTo>
                  <a:pt x="4829486" y="74705"/>
                </a:lnTo>
                <a:lnTo>
                  <a:pt x="4835540" y="70627"/>
                </a:lnTo>
                <a:lnTo>
                  <a:pt x="4839618" y="64573"/>
                </a:lnTo>
                <a:lnTo>
                  <a:pt x="4841112" y="57150"/>
                </a:lnTo>
                <a:lnTo>
                  <a:pt x="4839618" y="49726"/>
                </a:lnTo>
                <a:lnTo>
                  <a:pt x="4835540" y="43672"/>
                </a:lnTo>
                <a:lnTo>
                  <a:pt x="4829486" y="39594"/>
                </a:lnTo>
                <a:lnTo>
                  <a:pt x="4822062" y="38100"/>
                </a:lnTo>
                <a:close/>
              </a:path>
              <a:path w="5101590" h="114300">
                <a:moveTo>
                  <a:pt x="4898262" y="38100"/>
                </a:moveTo>
                <a:lnTo>
                  <a:pt x="4890839" y="39594"/>
                </a:lnTo>
                <a:lnTo>
                  <a:pt x="4884785" y="43672"/>
                </a:lnTo>
                <a:lnTo>
                  <a:pt x="4880707" y="49726"/>
                </a:lnTo>
                <a:lnTo>
                  <a:pt x="4879212" y="57150"/>
                </a:lnTo>
                <a:lnTo>
                  <a:pt x="4880707" y="64573"/>
                </a:lnTo>
                <a:lnTo>
                  <a:pt x="4884785" y="70627"/>
                </a:lnTo>
                <a:lnTo>
                  <a:pt x="4890839" y="74705"/>
                </a:lnTo>
                <a:lnTo>
                  <a:pt x="4898262" y="76200"/>
                </a:lnTo>
                <a:lnTo>
                  <a:pt x="4905686" y="74705"/>
                </a:lnTo>
                <a:lnTo>
                  <a:pt x="4911740" y="70627"/>
                </a:lnTo>
                <a:lnTo>
                  <a:pt x="4915818" y="64573"/>
                </a:lnTo>
                <a:lnTo>
                  <a:pt x="4917312" y="57150"/>
                </a:lnTo>
                <a:lnTo>
                  <a:pt x="4915818" y="49726"/>
                </a:lnTo>
                <a:lnTo>
                  <a:pt x="4911740" y="43672"/>
                </a:lnTo>
                <a:lnTo>
                  <a:pt x="4905686" y="39594"/>
                </a:lnTo>
                <a:lnTo>
                  <a:pt x="4898262" y="38100"/>
                </a:lnTo>
                <a:close/>
              </a:path>
              <a:path w="5101590" h="114300">
                <a:moveTo>
                  <a:pt x="4986908" y="0"/>
                </a:moveTo>
                <a:lnTo>
                  <a:pt x="4986908" y="42924"/>
                </a:lnTo>
                <a:lnTo>
                  <a:pt x="4988020" y="43672"/>
                </a:lnTo>
                <a:lnTo>
                  <a:pt x="4992127" y="49726"/>
                </a:lnTo>
                <a:lnTo>
                  <a:pt x="4993640" y="57150"/>
                </a:lnTo>
                <a:lnTo>
                  <a:pt x="4992127" y="64573"/>
                </a:lnTo>
                <a:lnTo>
                  <a:pt x="4988020" y="70627"/>
                </a:lnTo>
                <a:lnTo>
                  <a:pt x="4986908" y="71375"/>
                </a:lnTo>
                <a:lnTo>
                  <a:pt x="4986908" y="114300"/>
                </a:lnTo>
                <a:lnTo>
                  <a:pt x="5101208" y="57150"/>
                </a:lnTo>
                <a:lnTo>
                  <a:pt x="4986908" y="0"/>
                </a:lnTo>
                <a:close/>
              </a:path>
              <a:path w="5101590" h="114300">
                <a:moveTo>
                  <a:pt x="4974590" y="38100"/>
                </a:moveTo>
                <a:lnTo>
                  <a:pt x="4974462" y="38100"/>
                </a:lnTo>
                <a:lnTo>
                  <a:pt x="4967039" y="39594"/>
                </a:lnTo>
                <a:lnTo>
                  <a:pt x="4960985" y="43672"/>
                </a:lnTo>
                <a:lnTo>
                  <a:pt x="4956907" y="49726"/>
                </a:lnTo>
                <a:lnTo>
                  <a:pt x="4955412" y="57150"/>
                </a:lnTo>
                <a:lnTo>
                  <a:pt x="4956907" y="64573"/>
                </a:lnTo>
                <a:lnTo>
                  <a:pt x="4960985" y="70627"/>
                </a:lnTo>
                <a:lnTo>
                  <a:pt x="4967039" y="74705"/>
                </a:lnTo>
                <a:lnTo>
                  <a:pt x="4974462" y="76200"/>
                </a:lnTo>
                <a:lnTo>
                  <a:pt x="4974590" y="76200"/>
                </a:lnTo>
                <a:lnTo>
                  <a:pt x="4981959" y="74705"/>
                </a:lnTo>
                <a:lnTo>
                  <a:pt x="4986908" y="71375"/>
                </a:lnTo>
                <a:lnTo>
                  <a:pt x="4986908" y="42924"/>
                </a:lnTo>
                <a:lnTo>
                  <a:pt x="4981959" y="39594"/>
                </a:lnTo>
                <a:lnTo>
                  <a:pt x="4974590" y="38100"/>
                </a:lnTo>
                <a:close/>
              </a:path>
              <a:path w="5101590" h="114300">
                <a:moveTo>
                  <a:pt x="4986908" y="42924"/>
                </a:moveTo>
                <a:lnTo>
                  <a:pt x="4986908" y="71375"/>
                </a:lnTo>
                <a:lnTo>
                  <a:pt x="4988020" y="70627"/>
                </a:lnTo>
                <a:lnTo>
                  <a:pt x="4992127" y="64573"/>
                </a:lnTo>
                <a:lnTo>
                  <a:pt x="4993640" y="57150"/>
                </a:lnTo>
                <a:lnTo>
                  <a:pt x="4992127" y="49726"/>
                </a:lnTo>
                <a:lnTo>
                  <a:pt x="4988020" y="43672"/>
                </a:lnTo>
                <a:lnTo>
                  <a:pt x="4986908" y="4292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object 6"/>
          <p:cNvSpPr/>
          <p:nvPr/>
        </p:nvSpPr>
        <p:spPr>
          <a:xfrm rot="16620000">
            <a:off x="7924546" y="2718053"/>
            <a:ext cx="1464945" cy="1422400"/>
          </a:xfrm>
          <a:custGeom>
            <a:avLst/>
            <a:gdLst/>
            <a:ahLst/>
            <a:cxnLst/>
            <a:rect l="l" t="t" r="r" b="b"/>
            <a:pathLst>
              <a:path w="1464945" h="1422400">
                <a:moveTo>
                  <a:pt x="42163" y="1301749"/>
                </a:moveTo>
                <a:lnTo>
                  <a:pt x="0" y="1422399"/>
                </a:lnTo>
                <a:lnTo>
                  <a:pt x="121793" y="1383791"/>
                </a:lnTo>
                <a:lnTo>
                  <a:pt x="113333" y="1375076"/>
                </a:lnTo>
                <a:lnTo>
                  <a:pt x="68040" y="1375076"/>
                </a:lnTo>
                <a:lnTo>
                  <a:pt x="60872" y="1373570"/>
                </a:lnTo>
                <a:lnTo>
                  <a:pt x="54610" y="1369314"/>
                </a:lnTo>
                <a:lnTo>
                  <a:pt x="50563" y="1362981"/>
                </a:lnTo>
                <a:lnTo>
                  <a:pt x="49291" y="1355804"/>
                </a:lnTo>
                <a:lnTo>
                  <a:pt x="50805" y="1348650"/>
                </a:lnTo>
                <a:lnTo>
                  <a:pt x="55118" y="1342389"/>
                </a:lnTo>
                <a:lnTo>
                  <a:pt x="61450" y="1338270"/>
                </a:lnTo>
                <a:lnTo>
                  <a:pt x="68627" y="1336960"/>
                </a:lnTo>
                <a:lnTo>
                  <a:pt x="76339" y="1336960"/>
                </a:lnTo>
                <a:lnTo>
                  <a:pt x="42163" y="1301749"/>
                </a:lnTo>
                <a:close/>
              </a:path>
              <a:path w="1464945" h="1422400">
                <a:moveTo>
                  <a:pt x="68627" y="1336960"/>
                </a:moveTo>
                <a:lnTo>
                  <a:pt x="61450" y="1338270"/>
                </a:lnTo>
                <a:lnTo>
                  <a:pt x="55118" y="1342389"/>
                </a:lnTo>
                <a:lnTo>
                  <a:pt x="50805" y="1348650"/>
                </a:lnTo>
                <a:lnTo>
                  <a:pt x="49291" y="1355804"/>
                </a:lnTo>
                <a:lnTo>
                  <a:pt x="50563" y="1362981"/>
                </a:lnTo>
                <a:lnTo>
                  <a:pt x="54610" y="1369314"/>
                </a:lnTo>
                <a:lnTo>
                  <a:pt x="60872" y="1373570"/>
                </a:lnTo>
                <a:lnTo>
                  <a:pt x="68040" y="1375076"/>
                </a:lnTo>
                <a:lnTo>
                  <a:pt x="75255" y="1373796"/>
                </a:lnTo>
                <a:lnTo>
                  <a:pt x="81661" y="1369695"/>
                </a:lnTo>
                <a:lnTo>
                  <a:pt x="85917" y="1363434"/>
                </a:lnTo>
                <a:lnTo>
                  <a:pt x="87423" y="1356280"/>
                </a:lnTo>
                <a:lnTo>
                  <a:pt x="86143" y="1349103"/>
                </a:lnTo>
                <a:lnTo>
                  <a:pt x="82169" y="1342967"/>
                </a:lnTo>
                <a:lnTo>
                  <a:pt x="81850" y="1342639"/>
                </a:lnTo>
                <a:lnTo>
                  <a:pt x="75781" y="1338460"/>
                </a:lnTo>
                <a:lnTo>
                  <a:pt x="68627" y="1336960"/>
                </a:lnTo>
                <a:close/>
              </a:path>
              <a:path w="1464945" h="1422400">
                <a:moveTo>
                  <a:pt x="82169" y="1342967"/>
                </a:moveTo>
                <a:lnTo>
                  <a:pt x="86143" y="1349103"/>
                </a:lnTo>
                <a:lnTo>
                  <a:pt x="87423" y="1356280"/>
                </a:lnTo>
                <a:lnTo>
                  <a:pt x="85917" y="1363434"/>
                </a:lnTo>
                <a:lnTo>
                  <a:pt x="81661" y="1369695"/>
                </a:lnTo>
                <a:lnTo>
                  <a:pt x="75255" y="1373796"/>
                </a:lnTo>
                <a:lnTo>
                  <a:pt x="68040" y="1375076"/>
                </a:lnTo>
                <a:lnTo>
                  <a:pt x="113333" y="1375076"/>
                </a:lnTo>
                <a:lnTo>
                  <a:pt x="82169" y="1342967"/>
                </a:lnTo>
                <a:close/>
              </a:path>
              <a:path w="1464945" h="1422400">
                <a:moveTo>
                  <a:pt x="81850" y="1342639"/>
                </a:moveTo>
                <a:lnTo>
                  <a:pt x="82169" y="1342967"/>
                </a:lnTo>
                <a:lnTo>
                  <a:pt x="82042" y="1342770"/>
                </a:lnTo>
                <a:lnTo>
                  <a:pt x="81850" y="1342639"/>
                </a:lnTo>
                <a:close/>
              </a:path>
              <a:path w="1464945" h="1422400">
                <a:moveTo>
                  <a:pt x="76339" y="1336960"/>
                </a:moveTo>
                <a:lnTo>
                  <a:pt x="68627" y="1336960"/>
                </a:lnTo>
                <a:lnTo>
                  <a:pt x="75781" y="1338460"/>
                </a:lnTo>
                <a:lnTo>
                  <a:pt x="81850" y="1342639"/>
                </a:lnTo>
                <a:lnTo>
                  <a:pt x="76339" y="1336960"/>
                </a:lnTo>
                <a:close/>
              </a:path>
              <a:path w="1464945" h="1422400">
                <a:moveTo>
                  <a:pt x="123348" y="1283858"/>
                </a:moveTo>
                <a:lnTo>
                  <a:pt x="116133" y="1285130"/>
                </a:lnTo>
                <a:lnTo>
                  <a:pt x="109728" y="1289177"/>
                </a:lnTo>
                <a:lnTo>
                  <a:pt x="105471" y="1295493"/>
                </a:lnTo>
                <a:lnTo>
                  <a:pt x="104149" y="1301749"/>
                </a:lnTo>
                <a:lnTo>
                  <a:pt x="104066" y="1303194"/>
                </a:lnTo>
                <a:lnTo>
                  <a:pt x="105245" y="1309824"/>
                </a:lnTo>
                <a:lnTo>
                  <a:pt x="109347" y="1316227"/>
                </a:lnTo>
                <a:lnTo>
                  <a:pt x="115607" y="1320484"/>
                </a:lnTo>
                <a:lnTo>
                  <a:pt x="122761" y="1321990"/>
                </a:lnTo>
                <a:lnTo>
                  <a:pt x="129938" y="1320710"/>
                </a:lnTo>
                <a:lnTo>
                  <a:pt x="136271" y="1316608"/>
                </a:lnTo>
                <a:lnTo>
                  <a:pt x="140583" y="1310348"/>
                </a:lnTo>
                <a:lnTo>
                  <a:pt x="142097" y="1303194"/>
                </a:lnTo>
                <a:lnTo>
                  <a:pt x="140825" y="1296017"/>
                </a:lnTo>
                <a:lnTo>
                  <a:pt x="136779" y="1289684"/>
                </a:lnTo>
                <a:lnTo>
                  <a:pt x="130516" y="1285372"/>
                </a:lnTo>
                <a:lnTo>
                  <a:pt x="123348" y="1283858"/>
                </a:lnTo>
                <a:close/>
              </a:path>
              <a:path w="1464945" h="1422400">
                <a:moveTo>
                  <a:pt x="178022" y="1230756"/>
                </a:moveTo>
                <a:lnTo>
                  <a:pt x="170850" y="1232042"/>
                </a:lnTo>
                <a:lnTo>
                  <a:pt x="164465" y="1236090"/>
                </a:lnTo>
                <a:lnTo>
                  <a:pt x="160154" y="1242353"/>
                </a:lnTo>
                <a:lnTo>
                  <a:pt x="158654" y="1249521"/>
                </a:lnTo>
                <a:lnTo>
                  <a:pt x="159964" y="1256736"/>
                </a:lnTo>
                <a:lnTo>
                  <a:pt x="164084" y="1263141"/>
                </a:lnTo>
                <a:lnTo>
                  <a:pt x="170273" y="1267380"/>
                </a:lnTo>
                <a:lnTo>
                  <a:pt x="177403" y="1268857"/>
                </a:lnTo>
                <a:lnTo>
                  <a:pt x="184604" y="1267571"/>
                </a:lnTo>
                <a:lnTo>
                  <a:pt x="191007" y="1263522"/>
                </a:lnTo>
                <a:lnTo>
                  <a:pt x="195264" y="1257260"/>
                </a:lnTo>
                <a:lnTo>
                  <a:pt x="196770" y="1250092"/>
                </a:lnTo>
                <a:lnTo>
                  <a:pt x="195490" y="1242877"/>
                </a:lnTo>
                <a:lnTo>
                  <a:pt x="191388" y="1236471"/>
                </a:lnTo>
                <a:lnTo>
                  <a:pt x="185146" y="1232233"/>
                </a:lnTo>
                <a:lnTo>
                  <a:pt x="178022" y="1230756"/>
                </a:lnTo>
                <a:close/>
              </a:path>
              <a:path w="1464945" h="1422400">
                <a:moveTo>
                  <a:pt x="232711" y="1177623"/>
                </a:moveTo>
                <a:lnTo>
                  <a:pt x="225534" y="1178903"/>
                </a:lnTo>
                <a:lnTo>
                  <a:pt x="219201" y="1183004"/>
                </a:lnTo>
                <a:lnTo>
                  <a:pt x="214889" y="1189265"/>
                </a:lnTo>
                <a:lnTo>
                  <a:pt x="213375" y="1196419"/>
                </a:lnTo>
                <a:lnTo>
                  <a:pt x="214647" y="1203596"/>
                </a:lnTo>
                <a:lnTo>
                  <a:pt x="218694" y="1209928"/>
                </a:lnTo>
                <a:lnTo>
                  <a:pt x="224954" y="1214241"/>
                </a:lnTo>
                <a:lnTo>
                  <a:pt x="232108" y="1215755"/>
                </a:lnTo>
                <a:lnTo>
                  <a:pt x="239285" y="1214483"/>
                </a:lnTo>
                <a:lnTo>
                  <a:pt x="245618" y="1210436"/>
                </a:lnTo>
                <a:lnTo>
                  <a:pt x="250001" y="1204120"/>
                </a:lnTo>
                <a:lnTo>
                  <a:pt x="251507" y="1196990"/>
                </a:lnTo>
                <a:lnTo>
                  <a:pt x="250227" y="1189789"/>
                </a:lnTo>
                <a:lnTo>
                  <a:pt x="246125" y="1183385"/>
                </a:lnTo>
                <a:lnTo>
                  <a:pt x="239865" y="1179129"/>
                </a:lnTo>
                <a:lnTo>
                  <a:pt x="232711" y="1177623"/>
                </a:lnTo>
                <a:close/>
              </a:path>
              <a:path w="1464945" h="1422400">
                <a:moveTo>
                  <a:pt x="287416" y="1124537"/>
                </a:moveTo>
                <a:lnTo>
                  <a:pt x="280215" y="1125817"/>
                </a:lnTo>
                <a:lnTo>
                  <a:pt x="273812" y="1129918"/>
                </a:lnTo>
                <a:lnTo>
                  <a:pt x="269555" y="1136179"/>
                </a:lnTo>
                <a:lnTo>
                  <a:pt x="268049" y="1143333"/>
                </a:lnTo>
                <a:lnTo>
                  <a:pt x="269329" y="1150510"/>
                </a:lnTo>
                <a:lnTo>
                  <a:pt x="273431" y="1156842"/>
                </a:lnTo>
                <a:lnTo>
                  <a:pt x="279691" y="1161153"/>
                </a:lnTo>
                <a:lnTo>
                  <a:pt x="286845" y="1162653"/>
                </a:lnTo>
                <a:lnTo>
                  <a:pt x="294022" y="1161343"/>
                </a:lnTo>
                <a:lnTo>
                  <a:pt x="300354" y="1157223"/>
                </a:lnTo>
                <a:lnTo>
                  <a:pt x="304665" y="1150963"/>
                </a:lnTo>
                <a:lnTo>
                  <a:pt x="306165" y="1143809"/>
                </a:lnTo>
                <a:lnTo>
                  <a:pt x="304855" y="1136632"/>
                </a:lnTo>
                <a:lnTo>
                  <a:pt x="300736" y="1130299"/>
                </a:lnTo>
                <a:lnTo>
                  <a:pt x="294546" y="1126043"/>
                </a:lnTo>
                <a:lnTo>
                  <a:pt x="287416" y="1124537"/>
                </a:lnTo>
                <a:close/>
              </a:path>
              <a:path w="1464945" h="1422400">
                <a:moveTo>
                  <a:pt x="342058" y="1071403"/>
                </a:moveTo>
                <a:lnTo>
                  <a:pt x="334881" y="1072713"/>
                </a:lnTo>
                <a:lnTo>
                  <a:pt x="328549" y="1076833"/>
                </a:lnTo>
                <a:lnTo>
                  <a:pt x="324238" y="1083093"/>
                </a:lnTo>
                <a:lnTo>
                  <a:pt x="322738" y="1090247"/>
                </a:lnTo>
                <a:lnTo>
                  <a:pt x="324048" y="1097424"/>
                </a:lnTo>
                <a:lnTo>
                  <a:pt x="328168" y="1103757"/>
                </a:lnTo>
                <a:lnTo>
                  <a:pt x="334357" y="1108013"/>
                </a:lnTo>
                <a:lnTo>
                  <a:pt x="341487" y="1109519"/>
                </a:lnTo>
                <a:lnTo>
                  <a:pt x="348688" y="1108239"/>
                </a:lnTo>
                <a:lnTo>
                  <a:pt x="355091" y="1104138"/>
                </a:lnTo>
                <a:lnTo>
                  <a:pt x="359348" y="1097877"/>
                </a:lnTo>
                <a:lnTo>
                  <a:pt x="360854" y="1090723"/>
                </a:lnTo>
                <a:lnTo>
                  <a:pt x="359574" y="1083546"/>
                </a:lnTo>
                <a:lnTo>
                  <a:pt x="355473" y="1077214"/>
                </a:lnTo>
                <a:lnTo>
                  <a:pt x="349212" y="1072903"/>
                </a:lnTo>
                <a:lnTo>
                  <a:pt x="342058" y="1071403"/>
                </a:lnTo>
                <a:close/>
              </a:path>
              <a:path w="1464945" h="1422400">
                <a:moveTo>
                  <a:pt x="396795" y="1018301"/>
                </a:moveTo>
                <a:lnTo>
                  <a:pt x="377444" y="1037066"/>
                </a:lnTo>
                <a:lnTo>
                  <a:pt x="378729" y="1044267"/>
                </a:lnTo>
                <a:lnTo>
                  <a:pt x="382777" y="1050670"/>
                </a:lnTo>
                <a:lnTo>
                  <a:pt x="389038" y="1054927"/>
                </a:lnTo>
                <a:lnTo>
                  <a:pt x="396192" y="1056433"/>
                </a:lnTo>
                <a:lnTo>
                  <a:pt x="403369" y="1055153"/>
                </a:lnTo>
                <a:lnTo>
                  <a:pt x="409701" y="1051052"/>
                </a:lnTo>
                <a:lnTo>
                  <a:pt x="414067" y="1044791"/>
                </a:lnTo>
                <a:lnTo>
                  <a:pt x="415543" y="1037637"/>
                </a:lnTo>
                <a:lnTo>
                  <a:pt x="414258" y="1030460"/>
                </a:lnTo>
                <a:lnTo>
                  <a:pt x="410210" y="1024127"/>
                </a:lnTo>
                <a:lnTo>
                  <a:pt x="403949" y="1019815"/>
                </a:lnTo>
                <a:lnTo>
                  <a:pt x="396795" y="1018301"/>
                </a:lnTo>
                <a:close/>
              </a:path>
              <a:path w="1464945" h="1422400">
                <a:moveTo>
                  <a:pt x="451500" y="965200"/>
                </a:moveTo>
                <a:lnTo>
                  <a:pt x="444299" y="966485"/>
                </a:lnTo>
                <a:lnTo>
                  <a:pt x="437896" y="970533"/>
                </a:lnTo>
                <a:lnTo>
                  <a:pt x="433639" y="976796"/>
                </a:lnTo>
                <a:lnTo>
                  <a:pt x="432133" y="983964"/>
                </a:lnTo>
                <a:lnTo>
                  <a:pt x="433413" y="991179"/>
                </a:lnTo>
                <a:lnTo>
                  <a:pt x="437514" y="997585"/>
                </a:lnTo>
                <a:lnTo>
                  <a:pt x="443775" y="1001823"/>
                </a:lnTo>
                <a:lnTo>
                  <a:pt x="450929" y="1003300"/>
                </a:lnTo>
                <a:lnTo>
                  <a:pt x="458106" y="1002014"/>
                </a:lnTo>
                <a:lnTo>
                  <a:pt x="464438" y="997965"/>
                </a:lnTo>
                <a:lnTo>
                  <a:pt x="468749" y="991649"/>
                </a:lnTo>
                <a:lnTo>
                  <a:pt x="470249" y="984519"/>
                </a:lnTo>
                <a:lnTo>
                  <a:pt x="468939" y="977318"/>
                </a:lnTo>
                <a:lnTo>
                  <a:pt x="464820" y="970914"/>
                </a:lnTo>
                <a:lnTo>
                  <a:pt x="458630" y="966676"/>
                </a:lnTo>
                <a:lnTo>
                  <a:pt x="451500" y="965200"/>
                </a:lnTo>
                <a:close/>
              </a:path>
              <a:path w="1464945" h="1422400">
                <a:moveTo>
                  <a:pt x="506142" y="912066"/>
                </a:moveTo>
                <a:lnTo>
                  <a:pt x="498965" y="913346"/>
                </a:lnTo>
                <a:lnTo>
                  <a:pt x="492633" y="917448"/>
                </a:lnTo>
                <a:lnTo>
                  <a:pt x="488322" y="923708"/>
                </a:lnTo>
                <a:lnTo>
                  <a:pt x="486822" y="930862"/>
                </a:lnTo>
                <a:lnTo>
                  <a:pt x="488132" y="938039"/>
                </a:lnTo>
                <a:lnTo>
                  <a:pt x="492251" y="944371"/>
                </a:lnTo>
                <a:lnTo>
                  <a:pt x="498441" y="948682"/>
                </a:lnTo>
                <a:lnTo>
                  <a:pt x="505571" y="950182"/>
                </a:lnTo>
                <a:lnTo>
                  <a:pt x="512772" y="948872"/>
                </a:lnTo>
                <a:lnTo>
                  <a:pt x="519175" y="944752"/>
                </a:lnTo>
                <a:lnTo>
                  <a:pt x="523432" y="938563"/>
                </a:lnTo>
                <a:lnTo>
                  <a:pt x="524938" y="931433"/>
                </a:lnTo>
                <a:lnTo>
                  <a:pt x="523658" y="924232"/>
                </a:lnTo>
                <a:lnTo>
                  <a:pt x="519557" y="917828"/>
                </a:lnTo>
                <a:lnTo>
                  <a:pt x="513296" y="913572"/>
                </a:lnTo>
                <a:lnTo>
                  <a:pt x="506142" y="912066"/>
                </a:lnTo>
                <a:close/>
              </a:path>
              <a:path w="1464945" h="1422400">
                <a:moveTo>
                  <a:pt x="560879" y="858980"/>
                </a:moveTo>
                <a:lnTo>
                  <a:pt x="553702" y="860260"/>
                </a:lnTo>
                <a:lnTo>
                  <a:pt x="547370" y="864362"/>
                </a:lnTo>
                <a:lnTo>
                  <a:pt x="543004" y="870622"/>
                </a:lnTo>
                <a:lnTo>
                  <a:pt x="541528" y="877776"/>
                </a:lnTo>
                <a:lnTo>
                  <a:pt x="542813" y="884953"/>
                </a:lnTo>
                <a:lnTo>
                  <a:pt x="546862" y="891286"/>
                </a:lnTo>
                <a:lnTo>
                  <a:pt x="553122" y="895596"/>
                </a:lnTo>
                <a:lnTo>
                  <a:pt x="560276" y="897096"/>
                </a:lnTo>
                <a:lnTo>
                  <a:pt x="567453" y="895786"/>
                </a:lnTo>
                <a:lnTo>
                  <a:pt x="573786" y="891666"/>
                </a:lnTo>
                <a:lnTo>
                  <a:pt x="578151" y="885406"/>
                </a:lnTo>
                <a:lnTo>
                  <a:pt x="579627" y="878252"/>
                </a:lnTo>
                <a:lnTo>
                  <a:pt x="578342" y="871075"/>
                </a:lnTo>
                <a:lnTo>
                  <a:pt x="574294" y="864742"/>
                </a:lnTo>
                <a:lnTo>
                  <a:pt x="568033" y="860486"/>
                </a:lnTo>
                <a:lnTo>
                  <a:pt x="560879" y="858980"/>
                </a:lnTo>
                <a:close/>
              </a:path>
              <a:path w="1464945" h="1422400">
                <a:moveTo>
                  <a:pt x="615584" y="805846"/>
                </a:moveTo>
                <a:lnTo>
                  <a:pt x="608383" y="807156"/>
                </a:lnTo>
                <a:lnTo>
                  <a:pt x="601979" y="811276"/>
                </a:lnTo>
                <a:lnTo>
                  <a:pt x="597723" y="817465"/>
                </a:lnTo>
                <a:lnTo>
                  <a:pt x="596217" y="824595"/>
                </a:lnTo>
                <a:lnTo>
                  <a:pt x="597497" y="831796"/>
                </a:lnTo>
                <a:lnTo>
                  <a:pt x="601599" y="838200"/>
                </a:lnTo>
                <a:lnTo>
                  <a:pt x="607859" y="842456"/>
                </a:lnTo>
                <a:lnTo>
                  <a:pt x="615013" y="843962"/>
                </a:lnTo>
                <a:lnTo>
                  <a:pt x="622190" y="842682"/>
                </a:lnTo>
                <a:lnTo>
                  <a:pt x="628523" y="838580"/>
                </a:lnTo>
                <a:lnTo>
                  <a:pt x="632833" y="832320"/>
                </a:lnTo>
                <a:lnTo>
                  <a:pt x="634333" y="825166"/>
                </a:lnTo>
                <a:lnTo>
                  <a:pt x="633023" y="817989"/>
                </a:lnTo>
                <a:lnTo>
                  <a:pt x="628903" y="811656"/>
                </a:lnTo>
                <a:lnTo>
                  <a:pt x="622714" y="807346"/>
                </a:lnTo>
                <a:lnTo>
                  <a:pt x="615584" y="805846"/>
                </a:lnTo>
                <a:close/>
              </a:path>
              <a:path w="1464945" h="1422400">
                <a:moveTo>
                  <a:pt x="670226" y="752744"/>
                </a:moveTo>
                <a:lnTo>
                  <a:pt x="663049" y="754016"/>
                </a:lnTo>
                <a:lnTo>
                  <a:pt x="656716" y="758063"/>
                </a:lnTo>
                <a:lnTo>
                  <a:pt x="652406" y="764379"/>
                </a:lnTo>
                <a:lnTo>
                  <a:pt x="650906" y="771509"/>
                </a:lnTo>
                <a:lnTo>
                  <a:pt x="652216" y="778710"/>
                </a:lnTo>
                <a:lnTo>
                  <a:pt x="656336" y="785113"/>
                </a:lnTo>
                <a:lnTo>
                  <a:pt x="662525" y="789370"/>
                </a:lnTo>
                <a:lnTo>
                  <a:pt x="669655" y="790876"/>
                </a:lnTo>
                <a:lnTo>
                  <a:pt x="676856" y="789596"/>
                </a:lnTo>
                <a:lnTo>
                  <a:pt x="683260" y="785494"/>
                </a:lnTo>
                <a:lnTo>
                  <a:pt x="687516" y="779234"/>
                </a:lnTo>
                <a:lnTo>
                  <a:pt x="689022" y="772080"/>
                </a:lnTo>
                <a:lnTo>
                  <a:pt x="687742" y="764903"/>
                </a:lnTo>
                <a:lnTo>
                  <a:pt x="683640" y="758570"/>
                </a:lnTo>
                <a:lnTo>
                  <a:pt x="677380" y="754258"/>
                </a:lnTo>
                <a:lnTo>
                  <a:pt x="670226" y="752744"/>
                </a:lnTo>
                <a:close/>
              </a:path>
              <a:path w="1464945" h="1422400">
                <a:moveTo>
                  <a:pt x="724963" y="699595"/>
                </a:moveTo>
                <a:lnTo>
                  <a:pt x="717786" y="700875"/>
                </a:lnTo>
                <a:lnTo>
                  <a:pt x="711453" y="704976"/>
                </a:lnTo>
                <a:lnTo>
                  <a:pt x="707088" y="711237"/>
                </a:lnTo>
                <a:lnTo>
                  <a:pt x="705612" y="718391"/>
                </a:lnTo>
                <a:lnTo>
                  <a:pt x="706897" y="725568"/>
                </a:lnTo>
                <a:lnTo>
                  <a:pt x="710946" y="731901"/>
                </a:lnTo>
                <a:lnTo>
                  <a:pt x="717206" y="736213"/>
                </a:lnTo>
                <a:lnTo>
                  <a:pt x="724360" y="737727"/>
                </a:lnTo>
                <a:lnTo>
                  <a:pt x="731537" y="736455"/>
                </a:lnTo>
                <a:lnTo>
                  <a:pt x="737870" y="732408"/>
                </a:lnTo>
                <a:lnTo>
                  <a:pt x="742235" y="726092"/>
                </a:lnTo>
                <a:lnTo>
                  <a:pt x="743712" y="718962"/>
                </a:lnTo>
                <a:lnTo>
                  <a:pt x="742426" y="711761"/>
                </a:lnTo>
                <a:lnTo>
                  <a:pt x="738377" y="705357"/>
                </a:lnTo>
                <a:lnTo>
                  <a:pt x="732117" y="701101"/>
                </a:lnTo>
                <a:lnTo>
                  <a:pt x="724963" y="699595"/>
                </a:lnTo>
                <a:close/>
              </a:path>
              <a:path w="1464945" h="1422400">
                <a:moveTo>
                  <a:pt x="779668" y="646509"/>
                </a:moveTo>
                <a:lnTo>
                  <a:pt x="772467" y="647789"/>
                </a:lnTo>
                <a:lnTo>
                  <a:pt x="766063" y="651890"/>
                </a:lnTo>
                <a:lnTo>
                  <a:pt x="761807" y="658151"/>
                </a:lnTo>
                <a:lnTo>
                  <a:pt x="760301" y="665305"/>
                </a:lnTo>
                <a:lnTo>
                  <a:pt x="761581" y="672482"/>
                </a:lnTo>
                <a:lnTo>
                  <a:pt x="765683" y="678814"/>
                </a:lnTo>
                <a:lnTo>
                  <a:pt x="771943" y="683125"/>
                </a:lnTo>
                <a:lnTo>
                  <a:pt x="779097" y="684625"/>
                </a:lnTo>
                <a:lnTo>
                  <a:pt x="786274" y="683315"/>
                </a:lnTo>
                <a:lnTo>
                  <a:pt x="792607" y="679195"/>
                </a:lnTo>
                <a:lnTo>
                  <a:pt x="796917" y="673006"/>
                </a:lnTo>
                <a:lnTo>
                  <a:pt x="798417" y="665876"/>
                </a:lnTo>
                <a:lnTo>
                  <a:pt x="797107" y="658675"/>
                </a:lnTo>
                <a:lnTo>
                  <a:pt x="792988" y="652271"/>
                </a:lnTo>
                <a:lnTo>
                  <a:pt x="786798" y="648015"/>
                </a:lnTo>
                <a:lnTo>
                  <a:pt x="779668" y="646509"/>
                </a:lnTo>
                <a:close/>
              </a:path>
              <a:path w="1464945" h="1422400">
                <a:moveTo>
                  <a:pt x="834310" y="593375"/>
                </a:moveTo>
                <a:lnTo>
                  <a:pt x="827133" y="594685"/>
                </a:lnTo>
                <a:lnTo>
                  <a:pt x="820801" y="598804"/>
                </a:lnTo>
                <a:lnTo>
                  <a:pt x="816490" y="605065"/>
                </a:lnTo>
                <a:lnTo>
                  <a:pt x="814990" y="612219"/>
                </a:lnTo>
                <a:lnTo>
                  <a:pt x="816300" y="619396"/>
                </a:lnTo>
                <a:lnTo>
                  <a:pt x="820420" y="625728"/>
                </a:lnTo>
                <a:lnTo>
                  <a:pt x="826609" y="630039"/>
                </a:lnTo>
                <a:lnTo>
                  <a:pt x="833739" y="631539"/>
                </a:lnTo>
                <a:lnTo>
                  <a:pt x="840940" y="630229"/>
                </a:lnTo>
                <a:lnTo>
                  <a:pt x="847344" y="626110"/>
                </a:lnTo>
                <a:lnTo>
                  <a:pt x="851600" y="619849"/>
                </a:lnTo>
                <a:lnTo>
                  <a:pt x="853106" y="612695"/>
                </a:lnTo>
                <a:lnTo>
                  <a:pt x="851826" y="605518"/>
                </a:lnTo>
                <a:lnTo>
                  <a:pt x="847725" y="599186"/>
                </a:lnTo>
                <a:lnTo>
                  <a:pt x="841464" y="594875"/>
                </a:lnTo>
                <a:lnTo>
                  <a:pt x="834310" y="593375"/>
                </a:lnTo>
                <a:close/>
              </a:path>
              <a:path w="1464945" h="1422400">
                <a:moveTo>
                  <a:pt x="889047" y="540289"/>
                </a:moveTo>
                <a:lnTo>
                  <a:pt x="881870" y="541599"/>
                </a:lnTo>
                <a:lnTo>
                  <a:pt x="875538" y="545718"/>
                </a:lnTo>
                <a:lnTo>
                  <a:pt x="871154" y="551908"/>
                </a:lnTo>
                <a:lnTo>
                  <a:pt x="869648" y="559038"/>
                </a:lnTo>
                <a:lnTo>
                  <a:pt x="870928" y="566239"/>
                </a:lnTo>
                <a:lnTo>
                  <a:pt x="875029" y="572642"/>
                </a:lnTo>
                <a:lnTo>
                  <a:pt x="881290" y="576899"/>
                </a:lnTo>
                <a:lnTo>
                  <a:pt x="888444" y="578405"/>
                </a:lnTo>
                <a:lnTo>
                  <a:pt x="895621" y="577125"/>
                </a:lnTo>
                <a:lnTo>
                  <a:pt x="901953" y="573024"/>
                </a:lnTo>
                <a:lnTo>
                  <a:pt x="902081" y="573024"/>
                </a:lnTo>
                <a:lnTo>
                  <a:pt x="906319" y="566763"/>
                </a:lnTo>
                <a:lnTo>
                  <a:pt x="907796" y="559609"/>
                </a:lnTo>
                <a:lnTo>
                  <a:pt x="906510" y="552432"/>
                </a:lnTo>
                <a:lnTo>
                  <a:pt x="902462" y="546100"/>
                </a:lnTo>
                <a:lnTo>
                  <a:pt x="896201" y="541789"/>
                </a:lnTo>
                <a:lnTo>
                  <a:pt x="889047" y="540289"/>
                </a:lnTo>
                <a:close/>
              </a:path>
              <a:path w="1464945" h="1422400">
                <a:moveTo>
                  <a:pt x="943752" y="487187"/>
                </a:moveTo>
                <a:lnTo>
                  <a:pt x="936551" y="488459"/>
                </a:lnTo>
                <a:lnTo>
                  <a:pt x="930148" y="492505"/>
                </a:lnTo>
                <a:lnTo>
                  <a:pt x="925891" y="498822"/>
                </a:lnTo>
                <a:lnTo>
                  <a:pt x="924385" y="505952"/>
                </a:lnTo>
                <a:lnTo>
                  <a:pt x="925665" y="513153"/>
                </a:lnTo>
                <a:lnTo>
                  <a:pt x="929766" y="519556"/>
                </a:lnTo>
                <a:lnTo>
                  <a:pt x="936009" y="523813"/>
                </a:lnTo>
                <a:lnTo>
                  <a:pt x="943133" y="525319"/>
                </a:lnTo>
                <a:lnTo>
                  <a:pt x="950305" y="524039"/>
                </a:lnTo>
                <a:lnTo>
                  <a:pt x="956690" y="519938"/>
                </a:lnTo>
                <a:lnTo>
                  <a:pt x="961001" y="513677"/>
                </a:lnTo>
                <a:lnTo>
                  <a:pt x="962501" y="506523"/>
                </a:lnTo>
                <a:lnTo>
                  <a:pt x="961191" y="499346"/>
                </a:lnTo>
                <a:lnTo>
                  <a:pt x="957072" y="493013"/>
                </a:lnTo>
                <a:lnTo>
                  <a:pt x="950882" y="488701"/>
                </a:lnTo>
                <a:lnTo>
                  <a:pt x="943752" y="487187"/>
                </a:lnTo>
                <a:close/>
              </a:path>
              <a:path w="1464945" h="1422400">
                <a:moveTo>
                  <a:pt x="998394" y="434038"/>
                </a:moveTo>
                <a:lnTo>
                  <a:pt x="991217" y="435318"/>
                </a:lnTo>
                <a:lnTo>
                  <a:pt x="984885" y="439419"/>
                </a:lnTo>
                <a:lnTo>
                  <a:pt x="980572" y="445680"/>
                </a:lnTo>
                <a:lnTo>
                  <a:pt x="979058" y="452834"/>
                </a:lnTo>
                <a:lnTo>
                  <a:pt x="980330" y="460011"/>
                </a:lnTo>
                <a:lnTo>
                  <a:pt x="984376" y="466343"/>
                </a:lnTo>
                <a:lnTo>
                  <a:pt x="990639" y="470656"/>
                </a:lnTo>
                <a:lnTo>
                  <a:pt x="997807" y="472170"/>
                </a:lnTo>
                <a:lnTo>
                  <a:pt x="1005022" y="470898"/>
                </a:lnTo>
                <a:lnTo>
                  <a:pt x="1011427" y="466851"/>
                </a:lnTo>
                <a:lnTo>
                  <a:pt x="1015684" y="460535"/>
                </a:lnTo>
                <a:lnTo>
                  <a:pt x="1017190" y="453405"/>
                </a:lnTo>
                <a:lnTo>
                  <a:pt x="1015910" y="446204"/>
                </a:lnTo>
                <a:lnTo>
                  <a:pt x="1011809" y="439800"/>
                </a:lnTo>
                <a:lnTo>
                  <a:pt x="1005548" y="435544"/>
                </a:lnTo>
                <a:lnTo>
                  <a:pt x="998394" y="434038"/>
                </a:lnTo>
                <a:close/>
              </a:path>
              <a:path w="1464945" h="1422400">
                <a:moveTo>
                  <a:pt x="1053115" y="380952"/>
                </a:moveTo>
                <a:lnTo>
                  <a:pt x="1045900" y="382232"/>
                </a:lnTo>
                <a:lnTo>
                  <a:pt x="1039495" y="386333"/>
                </a:lnTo>
                <a:lnTo>
                  <a:pt x="1035256" y="392594"/>
                </a:lnTo>
                <a:lnTo>
                  <a:pt x="1033780" y="399748"/>
                </a:lnTo>
                <a:lnTo>
                  <a:pt x="1035065" y="406925"/>
                </a:lnTo>
                <a:lnTo>
                  <a:pt x="1039113" y="413257"/>
                </a:lnTo>
                <a:lnTo>
                  <a:pt x="1045374" y="417568"/>
                </a:lnTo>
                <a:lnTo>
                  <a:pt x="1052528" y="419068"/>
                </a:lnTo>
                <a:lnTo>
                  <a:pt x="1059705" y="417758"/>
                </a:lnTo>
                <a:lnTo>
                  <a:pt x="1066038" y="413638"/>
                </a:lnTo>
                <a:lnTo>
                  <a:pt x="1070403" y="407378"/>
                </a:lnTo>
                <a:lnTo>
                  <a:pt x="1071879" y="400224"/>
                </a:lnTo>
                <a:lnTo>
                  <a:pt x="1070594" y="393047"/>
                </a:lnTo>
                <a:lnTo>
                  <a:pt x="1066546" y="386714"/>
                </a:lnTo>
                <a:lnTo>
                  <a:pt x="1060283" y="382458"/>
                </a:lnTo>
                <a:lnTo>
                  <a:pt x="1053115" y="380952"/>
                </a:lnTo>
                <a:close/>
              </a:path>
              <a:path w="1464945" h="1422400">
                <a:moveTo>
                  <a:pt x="1107741" y="327818"/>
                </a:moveTo>
                <a:lnTo>
                  <a:pt x="1100564" y="329128"/>
                </a:lnTo>
                <a:lnTo>
                  <a:pt x="1094232" y="333248"/>
                </a:lnTo>
                <a:lnTo>
                  <a:pt x="1089921" y="339508"/>
                </a:lnTo>
                <a:lnTo>
                  <a:pt x="1088421" y="346662"/>
                </a:lnTo>
                <a:lnTo>
                  <a:pt x="1089731" y="353839"/>
                </a:lnTo>
                <a:lnTo>
                  <a:pt x="1093851" y="360171"/>
                </a:lnTo>
                <a:lnTo>
                  <a:pt x="1100111" y="364482"/>
                </a:lnTo>
                <a:lnTo>
                  <a:pt x="1107265" y="365982"/>
                </a:lnTo>
                <a:lnTo>
                  <a:pt x="1114442" y="364672"/>
                </a:lnTo>
                <a:lnTo>
                  <a:pt x="1120775" y="360552"/>
                </a:lnTo>
                <a:lnTo>
                  <a:pt x="1125085" y="354292"/>
                </a:lnTo>
                <a:lnTo>
                  <a:pt x="1126585" y="347138"/>
                </a:lnTo>
                <a:lnTo>
                  <a:pt x="1125275" y="339961"/>
                </a:lnTo>
                <a:lnTo>
                  <a:pt x="1121156" y="333628"/>
                </a:lnTo>
                <a:lnTo>
                  <a:pt x="1114895" y="329318"/>
                </a:lnTo>
                <a:lnTo>
                  <a:pt x="1107741" y="327818"/>
                </a:lnTo>
                <a:close/>
              </a:path>
              <a:path w="1464945" h="1422400">
                <a:moveTo>
                  <a:pt x="1162478" y="274732"/>
                </a:moveTo>
                <a:lnTo>
                  <a:pt x="1155301" y="276042"/>
                </a:lnTo>
                <a:lnTo>
                  <a:pt x="1148969" y="280162"/>
                </a:lnTo>
                <a:lnTo>
                  <a:pt x="1144658" y="286422"/>
                </a:lnTo>
                <a:lnTo>
                  <a:pt x="1143158" y="293576"/>
                </a:lnTo>
                <a:lnTo>
                  <a:pt x="1144468" y="300753"/>
                </a:lnTo>
                <a:lnTo>
                  <a:pt x="1148588" y="307086"/>
                </a:lnTo>
                <a:lnTo>
                  <a:pt x="1154777" y="311342"/>
                </a:lnTo>
                <a:lnTo>
                  <a:pt x="1161907" y="312848"/>
                </a:lnTo>
                <a:lnTo>
                  <a:pt x="1169108" y="311568"/>
                </a:lnTo>
                <a:lnTo>
                  <a:pt x="1175512" y="307466"/>
                </a:lnTo>
                <a:lnTo>
                  <a:pt x="1179768" y="301206"/>
                </a:lnTo>
                <a:lnTo>
                  <a:pt x="1181274" y="294052"/>
                </a:lnTo>
                <a:lnTo>
                  <a:pt x="1179994" y="286875"/>
                </a:lnTo>
                <a:lnTo>
                  <a:pt x="1175893" y="280542"/>
                </a:lnTo>
                <a:lnTo>
                  <a:pt x="1169632" y="276232"/>
                </a:lnTo>
                <a:lnTo>
                  <a:pt x="1162478" y="274732"/>
                </a:lnTo>
                <a:close/>
              </a:path>
              <a:path w="1464945" h="1422400">
                <a:moveTo>
                  <a:pt x="1217199" y="221614"/>
                </a:moveTo>
                <a:lnTo>
                  <a:pt x="1209984" y="222900"/>
                </a:lnTo>
                <a:lnTo>
                  <a:pt x="1203578" y="226949"/>
                </a:lnTo>
                <a:lnTo>
                  <a:pt x="1199322" y="233265"/>
                </a:lnTo>
                <a:lnTo>
                  <a:pt x="1197816" y="240395"/>
                </a:lnTo>
                <a:lnTo>
                  <a:pt x="1199096" y="247596"/>
                </a:lnTo>
                <a:lnTo>
                  <a:pt x="1203198" y="254000"/>
                </a:lnTo>
                <a:lnTo>
                  <a:pt x="1209458" y="258238"/>
                </a:lnTo>
                <a:lnTo>
                  <a:pt x="1216612" y="259714"/>
                </a:lnTo>
                <a:lnTo>
                  <a:pt x="1223789" y="258429"/>
                </a:lnTo>
                <a:lnTo>
                  <a:pt x="1230122" y="254380"/>
                </a:lnTo>
                <a:lnTo>
                  <a:pt x="1234487" y="248064"/>
                </a:lnTo>
                <a:lnTo>
                  <a:pt x="1235964" y="240934"/>
                </a:lnTo>
                <a:lnTo>
                  <a:pt x="1234678" y="233733"/>
                </a:lnTo>
                <a:lnTo>
                  <a:pt x="1230629" y="227329"/>
                </a:lnTo>
                <a:lnTo>
                  <a:pt x="1224367" y="223091"/>
                </a:lnTo>
                <a:lnTo>
                  <a:pt x="1217199" y="221614"/>
                </a:lnTo>
                <a:close/>
              </a:path>
              <a:path w="1464945" h="1422400">
                <a:moveTo>
                  <a:pt x="1271825" y="168481"/>
                </a:moveTo>
                <a:lnTo>
                  <a:pt x="1264648" y="169761"/>
                </a:lnTo>
                <a:lnTo>
                  <a:pt x="1258315" y="173862"/>
                </a:lnTo>
                <a:lnTo>
                  <a:pt x="1254005" y="180125"/>
                </a:lnTo>
                <a:lnTo>
                  <a:pt x="1252505" y="187293"/>
                </a:lnTo>
                <a:lnTo>
                  <a:pt x="1253815" y="194508"/>
                </a:lnTo>
                <a:lnTo>
                  <a:pt x="1257935" y="200913"/>
                </a:lnTo>
                <a:lnTo>
                  <a:pt x="1264195" y="205150"/>
                </a:lnTo>
                <a:lnTo>
                  <a:pt x="1271349" y="206613"/>
                </a:lnTo>
                <a:lnTo>
                  <a:pt x="1278526" y="205289"/>
                </a:lnTo>
                <a:lnTo>
                  <a:pt x="1284859" y="201167"/>
                </a:lnTo>
                <a:lnTo>
                  <a:pt x="1289169" y="194978"/>
                </a:lnTo>
                <a:lnTo>
                  <a:pt x="1290669" y="187848"/>
                </a:lnTo>
                <a:lnTo>
                  <a:pt x="1289359" y="180647"/>
                </a:lnTo>
                <a:lnTo>
                  <a:pt x="1285239" y="174243"/>
                </a:lnTo>
                <a:lnTo>
                  <a:pt x="1278979" y="169987"/>
                </a:lnTo>
                <a:lnTo>
                  <a:pt x="1271825" y="168481"/>
                </a:lnTo>
                <a:close/>
              </a:path>
              <a:path w="1464945" h="1422400">
                <a:moveTo>
                  <a:pt x="1326562" y="115395"/>
                </a:moveTo>
                <a:lnTo>
                  <a:pt x="1319385" y="116675"/>
                </a:lnTo>
                <a:lnTo>
                  <a:pt x="1313052" y="120776"/>
                </a:lnTo>
                <a:lnTo>
                  <a:pt x="1308689" y="127037"/>
                </a:lnTo>
                <a:lnTo>
                  <a:pt x="1307226" y="134191"/>
                </a:lnTo>
                <a:lnTo>
                  <a:pt x="1308550" y="141368"/>
                </a:lnTo>
                <a:lnTo>
                  <a:pt x="1312672" y="147700"/>
                </a:lnTo>
                <a:lnTo>
                  <a:pt x="1318861" y="152011"/>
                </a:lnTo>
                <a:lnTo>
                  <a:pt x="1325991" y="153511"/>
                </a:lnTo>
                <a:lnTo>
                  <a:pt x="1333192" y="152201"/>
                </a:lnTo>
                <a:lnTo>
                  <a:pt x="1339596" y="148081"/>
                </a:lnTo>
                <a:lnTo>
                  <a:pt x="1343852" y="141821"/>
                </a:lnTo>
                <a:lnTo>
                  <a:pt x="1345358" y="134667"/>
                </a:lnTo>
                <a:lnTo>
                  <a:pt x="1344078" y="127490"/>
                </a:lnTo>
                <a:lnTo>
                  <a:pt x="1339977" y="121157"/>
                </a:lnTo>
                <a:lnTo>
                  <a:pt x="1333716" y="116901"/>
                </a:lnTo>
                <a:lnTo>
                  <a:pt x="1326562" y="115395"/>
                </a:lnTo>
                <a:close/>
              </a:path>
              <a:path w="1464945" h="1422400">
                <a:moveTo>
                  <a:pt x="1442932" y="62261"/>
                </a:moveTo>
                <a:lnTo>
                  <a:pt x="1381267" y="62261"/>
                </a:lnTo>
                <a:lnTo>
                  <a:pt x="1388397" y="63761"/>
                </a:lnTo>
                <a:lnTo>
                  <a:pt x="1394587" y="68071"/>
                </a:lnTo>
                <a:lnTo>
                  <a:pt x="1398708" y="74404"/>
                </a:lnTo>
                <a:lnTo>
                  <a:pt x="1400032" y="81581"/>
                </a:lnTo>
                <a:lnTo>
                  <a:pt x="1398569" y="88735"/>
                </a:lnTo>
                <a:lnTo>
                  <a:pt x="1395686" y="92996"/>
                </a:lnTo>
                <a:lnTo>
                  <a:pt x="1422527" y="120650"/>
                </a:lnTo>
                <a:lnTo>
                  <a:pt x="1442932" y="62261"/>
                </a:lnTo>
                <a:close/>
              </a:path>
              <a:path w="1464945" h="1422400">
                <a:moveTo>
                  <a:pt x="1369794" y="66319"/>
                </a:moveTo>
                <a:lnTo>
                  <a:pt x="1367663" y="67690"/>
                </a:lnTo>
                <a:lnTo>
                  <a:pt x="1363406" y="73951"/>
                </a:lnTo>
                <a:lnTo>
                  <a:pt x="1361900" y="81105"/>
                </a:lnTo>
                <a:lnTo>
                  <a:pt x="1363180" y="88282"/>
                </a:lnTo>
                <a:lnTo>
                  <a:pt x="1367282" y="94614"/>
                </a:lnTo>
                <a:lnTo>
                  <a:pt x="1373542" y="98871"/>
                </a:lnTo>
                <a:lnTo>
                  <a:pt x="1380696" y="100377"/>
                </a:lnTo>
                <a:lnTo>
                  <a:pt x="1387873" y="99097"/>
                </a:lnTo>
                <a:lnTo>
                  <a:pt x="1394206" y="94995"/>
                </a:lnTo>
                <a:lnTo>
                  <a:pt x="1395686" y="92996"/>
                </a:lnTo>
                <a:lnTo>
                  <a:pt x="1369794" y="66319"/>
                </a:lnTo>
                <a:close/>
              </a:path>
              <a:path w="1464945" h="1422400">
                <a:moveTo>
                  <a:pt x="1381267" y="62261"/>
                </a:moveTo>
                <a:lnTo>
                  <a:pt x="1374066" y="63571"/>
                </a:lnTo>
                <a:lnTo>
                  <a:pt x="1369794" y="66319"/>
                </a:lnTo>
                <a:lnTo>
                  <a:pt x="1395686" y="92996"/>
                </a:lnTo>
                <a:lnTo>
                  <a:pt x="1398569" y="88735"/>
                </a:lnTo>
                <a:lnTo>
                  <a:pt x="1400032" y="81581"/>
                </a:lnTo>
                <a:lnTo>
                  <a:pt x="1398708" y="74404"/>
                </a:lnTo>
                <a:lnTo>
                  <a:pt x="1394587" y="68071"/>
                </a:lnTo>
                <a:lnTo>
                  <a:pt x="1388397" y="63761"/>
                </a:lnTo>
                <a:lnTo>
                  <a:pt x="1381267" y="62261"/>
                </a:lnTo>
                <a:close/>
              </a:path>
              <a:path w="1464945" h="1422400">
                <a:moveTo>
                  <a:pt x="1464690" y="0"/>
                </a:moveTo>
                <a:lnTo>
                  <a:pt x="1342898" y="38607"/>
                </a:lnTo>
                <a:lnTo>
                  <a:pt x="1369794" y="66319"/>
                </a:lnTo>
                <a:lnTo>
                  <a:pt x="1374066" y="63571"/>
                </a:lnTo>
                <a:lnTo>
                  <a:pt x="1381267" y="62261"/>
                </a:lnTo>
                <a:lnTo>
                  <a:pt x="1442932" y="62261"/>
                </a:lnTo>
                <a:lnTo>
                  <a:pt x="146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819400"/>
            <a:ext cx="201930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66337" y="2981049"/>
            <a:ext cx="763313" cy="7633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8953" y="2474976"/>
            <a:ext cx="1524476" cy="17754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8444" y="2271067"/>
            <a:ext cx="2338862" cy="21743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6916" y="1485995"/>
            <a:ext cx="928116" cy="812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838336"/>
            <a:ext cx="1743455" cy="1540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7905" y="4360164"/>
            <a:ext cx="1271408" cy="1548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2728" y="4469034"/>
            <a:ext cx="1548383" cy="133064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89326" y="2558033"/>
            <a:ext cx="1464945" cy="1422400"/>
          </a:xfrm>
          <a:custGeom>
            <a:avLst/>
            <a:gdLst/>
            <a:ahLst/>
            <a:cxnLst/>
            <a:rect l="l" t="t" r="r" b="b"/>
            <a:pathLst>
              <a:path w="1464945" h="1422400">
                <a:moveTo>
                  <a:pt x="42163" y="1301749"/>
                </a:moveTo>
                <a:lnTo>
                  <a:pt x="0" y="1422399"/>
                </a:lnTo>
                <a:lnTo>
                  <a:pt x="121793" y="1383791"/>
                </a:lnTo>
                <a:lnTo>
                  <a:pt x="113333" y="1375076"/>
                </a:lnTo>
                <a:lnTo>
                  <a:pt x="68040" y="1375076"/>
                </a:lnTo>
                <a:lnTo>
                  <a:pt x="60872" y="1373570"/>
                </a:lnTo>
                <a:lnTo>
                  <a:pt x="54610" y="1369314"/>
                </a:lnTo>
                <a:lnTo>
                  <a:pt x="50563" y="1362981"/>
                </a:lnTo>
                <a:lnTo>
                  <a:pt x="49291" y="1355804"/>
                </a:lnTo>
                <a:lnTo>
                  <a:pt x="50805" y="1348650"/>
                </a:lnTo>
                <a:lnTo>
                  <a:pt x="55118" y="1342389"/>
                </a:lnTo>
                <a:lnTo>
                  <a:pt x="61450" y="1338270"/>
                </a:lnTo>
                <a:lnTo>
                  <a:pt x="68627" y="1336960"/>
                </a:lnTo>
                <a:lnTo>
                  <a:pt x="76339" y="1336960"/>
                </a:lnTo>
                <a:lnTo>
                  <a:pt x="42163" y="1301749"/>
                </a:lnTo>
                <a:close/>
              </a:path>
              <a:path w="1464945" h="1422400">
                <a:moveTo>
                  <a:pt x="68627" y="1336960"/>
                </a:moveTo>
                <a:lnTo>
                  <a:pt x="61450" y="1338270"/>
                </a:lnTo>
                <a:lnTo>
                  <a:pt x="55118" y="1342389"/>
                </a:lnTo>
                <a:lnTo>
                  <a:pt x="50805" y="1348650"/>
                </a:lnTo>
                <a:lnTo>
                  <a:pt x="49291" y="1355804"/>
                </a:lnTo>
                <a:lnTo>
                  <a:pt x="50563" y="1362981"/>
                </a:lnTo>
                <a:lnTo>
                  <a:pt x="54610" y="1369314"/>
                </a:lnTo>
                <a:lnTo>
                  <a:pt x="60872" y="1373570"/>
                </a:lnTo>
                <a:lnTo>
                  <a:pt x="68040" y="1375076"/>
                </a:lnTo>
                <a:lnTo>
                  <a:pt x="75255" y="1373796"/>
                </a:lnTo>
                <a:lnTo>
                  <a:pt x="81661" y="1369695"/>
                </a:lnTo>
                <a:lnTo>
                  <a:pt x="85917" y="1363434"/>
                </a:lnTo>
                <a:lnTo>
                  <a:pt x="87423" y="1356280"/>
                </a:lnTo>
                <a:lnTo>
                  <a:pt x="86143" y="1349103"/>
                </a:lnTo>
                <a:lnTo>
                  <a:pt x="82169" y="1342967"/>
                </a:lnTo>
                <a:lnTo>
                  <a:pt x="81850" y="1342639"/>
                </a:lnTo>
                <a:lnTo>
                  <a:pt x="75781" y="1338460"/>
                </a:lnTo>
                <a:lnTo>
                  <a:pt x="68627" y="1336960"/>
                </a:lnTo>
                <a:close/>
              </a:path>
              <a:path w="1464945" h="1422400">
                <a:moveTo>
                  <a:pt x="82169" y="1342967"/>
                </a:moveTo>
                <a:lnTo>
                  <a:pt x="86143" y="1349103"/>
                </a:lnTo>
                <a:lnTo>
                  <a:pt x="87423" y="1356280"/>
                </a:lnTo>
                <a:lnTo>
                  <a:pt x="85917" y="1363434"/>
                </a:lnTo>
                <a:lnTo>
                  <a:pt x="81661" y="1369695"/>
                </a:lnTo>
                <a:lnTo>
                  <a:pt x="75255" y="1373796"/>
                </a:lnTo>
                <a:lnTo>
                  <a:pt x="68040" y="1375076"/>
                </a:lnTo>
                <a:lnTo>
                  <a:pt x="113333" y="1375076"/>
                </a:lnTo>
                <a:lnTo>
                  <a:pt x="82169" y="1342967"/>
                </a:lnTo>
                <a:close/>
              </a:path>
              <a:path w="1464945" h="1422400">
                <a:moveTo>
                  <a:pt x="81850" y="1342639"/>
                </a:moveTo>
                <a:lnTo>
                  <a:pt x="82169" y="1342967"/>
                </a:lnTo>
                <a:lnTo>
                  <a:pt x="82042" y="1342770"/>
                </a:lnTo>
                <a:lnTo>
                  <a:pt x="81850" y="1342639"/>
                </a:lnTo>
                <a:close/>
              </a:path>
              <a:path w="1464945" h="1422400">
                <a:moveTo>
                  <a:pt x="76339" y="1336960"/>
                </a:moveTo>
                <a:lnTo>
                  <a:pt x="68627" y="1336960"/>
                </a:lnTo>
                <a:lnTo>
                  <a:pt x="75781" y="1338460"/>
                </a:lnTo>
                <a:lnTo>
                  <a:pt x="81850" y="1342639"/>
                </a:lnTo>
                <a:lnTo>
                  <a:pt x="76339" y="1336960"/>
                </a:lnTo>
                <a:close/>
              </a:path>
              <a:path w="1464945" h="1422400">
                <a:moveTo>
                  <a:pt x="123348" y="1283858"/>
                </a:moveTo>
                <a:lnTo>
                  <a:pt x="116133" y="1285130"/>
                </a:lnTo>
                <a:lnTo>
                  <a:pt x="109728" y="1289177"/>
                </a:lnTo>
                <a:lnTo>
                  <a:pt x="105471" y="1295493"/>
                </a:lnTo>
                <a:lnTo>
                  <a:pt x="104149" y="1301749"/>
                </a:lnTo>
                <a:lnTo>
                  <a:pt x="104066" y="1303194"/>
                </a:lnTo>
                <a:lnTo>
                  <a:pt x="105245" y="1309824"/>
                </a:lnTo>
                <a:lnTo>
                  <a:pt x="109347" y="1316227"/>
                </a:lnTo>
                <a:lnTo>
                  <a:pt x="115607" y="1320484"/>
                </a:lnTo>
                <a:lnTo>
                  <a:pt x="122761" y="1321990"/>
                </a:lnTo>
                <a:lnTo>
                  <a:pt x="129938" y="1320710"/>
                </a:lnTo>
                <a:lnTo>
                  <a:pt x="136271" y="1316608"/>
                </a:lnTo>
                <a:lnTo>
                  <a:pt x="140583" y="1310348"/>
                </a:lnTo>
                <a:lnTo>
                  <a:pt x="142097" y="1303194"/>
                </a:lnTo>
                <a:lnTo>
                  <a:pt x="140825" y="1296017"/>
                </a:lnTo>
                <a:lnTo>
                  <a:pt x="136779" y="1289684"/>
                </a:lnTo>
                <a:lnTo>
                  <a:pt x="130516" y="1285372"/>
                </a:lnTo>
                <a:lnTo>
                  <a:pt x="123348" y="1283858"/>
                </a:lnTo>
                <a:close/>
              </a:path>
              <a:path w="1464945" h="1422400">
                <a:moveTo>
                  <a:pt x="178022" y="1230756"/>
                </a:moveTo>
                <a:lnTo>
                  <a:pt x="170850" y="1232042"/>
                </a:lnTo>
                <a:lnTo>
                  <a:pt x="164465" y="1236090"/>
                </a:lnTo>
                <a:lnTo>
                  <a:pt x="160154" y="1242353"/>
                </a:lnTo>
                <a:lnTo>
                  <a:pt x="158654" y="1249521"/>
                </a:lnTo>
                <a:lnTo>
                  <a:pt x="159964" y="1256736"/>
                </a:lnTo>
                <a:lnTo>
                  <a:pt x="164084" y="1263141"/>
                </a:lnTo>
                <a:lnTo>
                  <a:pt x="170273" y="1267380"/>
                </a:lnTo>
                <a:lnTo>
                  <a:pt x="177403" y="1268857"/>
                </a:lnTo>
                <a:lnTo>
                  <a:pt x="184604" y="1267571"/>
                </a:lnTo>
                <a:lnTo>
                  <a:pt x="191007" y="1263522"/>
                </a:lnTo>
                <a:lnTo>
                  <a:pt x="195264" y="1257260"/>
                </a:lnTo>
                <a:lnTo>
                  <a:pt x="196770" y="1250092"/>
                </a:lnTo>
                <a:lnTo>
                  <a:pt x="195490" y="1242877"/>
                </a:lnTo>
                <a:lnTo>
                  <a:pt x="191388" y="1236471"/>
                </a:lnTo>
                <a:lnTo>
                  <a:pt x="185146" y="1232233"/>
                </a:lnTo>
                <a:lnTo>
                  <a:pt x="178022" y="1230756"/>
                </a:lnTo>
                <a:close/>
              </a:path>
              <a:path w="1464945" h="1422400">
                <a:moveTo>
                  <a:pt x="232711" y="1177623"/>
                </a:moveTo>
                <a:lnTo>
                  <a:pt x="225534" y="1178903"/>
                </a:lnTo>
                <a:lnTo>
                  <a:pt x="219201" y="1183004"/>
                </a:lnTo>
                <a:lnTo>
                  <a:pt x="214889" y="1189265"/>
                </a:lnTo>
                <a:lnTo>
                  <a:pt x="213375" y="1196419"/>
                </a:lnTo>
                <a:lnTo>
                  <a:pt x="214647" y="1203596"/>
                </a:lnTo>
                <a:lnTo>
                  <a:pt x="218694" y="1209928"/>
                </a:lnTo>
                <a:lnTo>
                  <a:pt x="224954" y="1214241"/>
                </a:lnTo>
                <a:lnTo>
                  <a:pt x="232108" y="1215755"/>
                </a:lnTo>
                <a:lnTo>
                  <a:pt x="239285" y="1214483"/>
                </a:lnTo>
                <a:lnTo>
                  <a:pt x="245618" y="1210436"/>
                </a:lnTo>
                <a:lnTo>
                  <a:pt x="250001" y="1204120"/>
                </a:lnTo>
                <a:lnTo>
                  <a:pt x="251507" y="1196990"/>
                </a:lnTo>
                <a:lnTo>
                  <a:pt x="250227" y="1189789"/>
                </a:lnTo>
                <a:lnTo>
                  <a:pt x="246125" y="1183385"/>
                </a:lnTo>
                <a:lnTo>
                  <a:pt x="239865" y="1179129"/>
                </a:lnTo>
                <a:lnTo>
                  <a:pt x="232711" y="1177623"/>
                </a:lnTo>
                <a:close/>
              </a:path>
              <a:path w="1464945" h="1422400">
                <a:moveTo>
                  <a:pt x="287416" y="1124537"/>
                </a:moveTo>
                <a:lnTo>
                  <a:pt x="280215" y="1125817"/>
                </a:lnTo>
                <a:lnTo>
                  <a:pt x="273812" y="1129918"/>
                </a:lnTo>
                <a:lnTo>
                  <a:pt x="269555" y="1136179"/>
                </a:lnTo>
                <a:lnTo>
                  <a:pt x="268049" y="1143333"/>
                </a:lnTo>
                <a:lnTo>
                  <a:pt x="269329" y="1150510"/>
                </a:lnTo>
                <a:lnTo>
                  <a:pt x="273431" y="1156842"/>
                </a:lnTo>
                <a:lnTo>
                  <a:pt x="279691" y="1161153"/>
                </a:lnTo>
                <a:lnTo>
                  <a:pt x="286845" y="1162653"/>
                </a:lnTo>
                <a:lnTo>
                  <a:pt x="294022" y="1161343"/>
                </a:lnTo>
                <a:lnTo>
                  <a:pt x="300354" y="1157223"/>
                </a:lnTo>
                <a:lnTo>
                  <a:pt x="304665" y="1150963"/>
                </a:lnTo>
                <a:lnTo>
                  <a:pt x="306165" y="1143809"/>
                </a:lnTo>
                <a:lnTo>
                  <a:pt x="304855" y="1136632"/>
                </a:lnTo>
                <a:lnTo>
                  <a:pt x="300736" y="1130299"/>
                </a:lnTo>
                <a:lnTo>
                  <a:pt x="294546" y="1126043"/>
                </a:lnTo>
                <a:lnTo>
                  <a:pt x="287416" y="1124537"/>
                </a:lnTo>
                <a:close/>
              </a:path>
              <a:path w="1464945" h="1422400">
                <a:moveTo>
                  <a:pt x="342058" y="1071403"/>
                </a:moveTo>
                <a:lnTo>
                  <a:pt x="334881" y="1072713"/>
                </a:lnTo>
                <a:lnTo>
                  <a:pt x="328549" y="1076833"/>
                </a:lnTo>
                <a:lnTo>
                  <a:pt x="324238" y="1083093"/>
                </a:lnTo>
                <a:lnTo>
                  <a:pt x="322738" y="1090247"/>
                </a:lnTo>
                <a:lnTo>
                  <a:pt x="324048" y="1097424"/>
                </a:lnTo>
                <a:lnTo>
                  <a:pt x="328168" y="1103757"/>
                </a:lnTo>
                <a:lnTo>
                  <a:pt x="334357" y="1108013"/>
                </a:lnTo>
                <a:lnTo>
                  <a:pt x="341487" y="1109519"/>
                </a:lnTo>
                <a:lnTo>
                  <a:pt x="348688" y="1108239"/>
                </a:lnTo>
                <a:lnTo>
                  <a:pt x="355091" y="1104138"/>
                </a:lnTo>
                <a:lnTo>
                  <a:pt x="359348" y="1097877"/>
                </a:lnTo>
                <a:lnTo>
                  <a:pt x="360854" y="1090723"/>
                </a:lnTo>
                <a:lnTo>
                  <a:pt x="359574" y="1083546"/>
                </a:lnTo>
                <a:lnTo>
                  <a:pt x="355473" y="1077214"/>
                </a:lnTo>
                <a:lnTo>
                  <a:pt x="349212" y="1072903"/>
                </a:lnTo>
                <a:lnTo>
                  <a:pt x="342058" y="1071403"/>
                </a:lnTo>
                <a:close/>
              </a:path>
              <a:path w="1464945" h="1422400">
                <a:moveTo>
                  <a:pt x="396795" y="1018301"/>
                </a:moveTo>
                <a:lnTo>
                  <a:pt x="377444" y="1037066"/>
                </a:lnTo>
                <a:lnTo>
                  <a:pt x="378729" y="1044267"/>
                </a:lnTo>
                <a:lnTo>
                  <a:pt x="382777" y="1050670"/>
                </a:lnTo>
                <a:lnTo>
                  <a:pt x="389038" y="1054927"/>
                </a:lnTo>
                <a:lnTo>
                  <a:pt x="396192" y="1056433"/>
                </a:lnTo>
                <a:lnTo>
                  <a:pt x="403369" y="1055153"/>
                </a:lnTo>
                <a:lnTo>
                  <a:pt x="409701" y="1051052"/>
                </a:lnTo>
                <a:lnTo>
                  <a:pt x="414067" y="1044791"/>
                </a:lnTo>
                <a:lnTo>
                  <a:pt x="415543" y="1037637"/>
                </a:lnTo>
                <a:lnTo>
                  <a:pt x="414258" y="1030460"/>
                </a:lnTo>
                <a:lnTo>
                  <a:pt x="410210" y="1024127"/>
                </a:lnTo>
                <a:lnTo>
                  <a:pt x="403949" y="1019815"/>
                </a:lnTo>
                <a:lnTo>
                  <a:pt x="396795" y="1018301"/>
                </a:lnTo>
                <a:close/>
              </a:path>
              <a:path w="1464945" h="1422400">
                <a:moveTo>
                  <a:pt x="451500" y="965200"/>
                </a:moveTo>
                <a:lnTo>
                  <a:pt x="444299" y="966485"/>
                </a:lnTo>
                <a:lnTo>
                  <a:pt x="437896" y="970533"/>
                </a:lnTo>
                <a:lnTo>
                  <a:pt x="433639" y="976796"/>
                </a:lnTo>
                <a:lnTo>
                  <a:pt x="432133" y="983964"/>
                </a:lnTo>
                <a:lnTo>
                  <a:pt x="433413" y="991179"/>
                </a:lnTo>
                <a:lnTo>
                  <a:pt x="437514" y="997585"/>
                </a:lnTo>
                <a:lnTo>
                  <a:pt x="443775" y="1001823"/>
                </a:lnTo>
                <a:lnTo>
                  <a:pt x="450929" y="1003300"/>
                </a:lnTo>
                <a:lnTo>
                  <a:pt x="458106" y="1002014"/>
                </a:lnTo>
                <a:lnTo>
                  <a:pt x="464438" y="997965"/>
                </a:lnTo>
                <a:lnTo>
                  <a:pt x="468749" y="991649"/>
                </a:lnTo>
                <a:lnTo>
                  <a:pt x="470249" y="984519"/>
                </a:lnTo>
                <a:lnTo>
                  <a:pt x="468939" y="977318"/>
                </a:lnTo>
                <a:lnTo>
                  <a:pt x="464820" y="970914"/>
                </a:lnTo>
                <a:lnTo>
                  <a:pt x="458630" y="966676"/>
                </a:lnTo>
                <a:lnTo>
                  <a:pt x="451500" y="965200"/>
                </a:lnTo>
                <a:close/>
              </a:path>
              <a:path w="1464945" h="1422400">
                <a:moveTo>
                  <a:pt x="506142" y="912066"/>
                </a:moveTo>
                <a:lnTo>
                  <a:pt x="498965" y="913346"/>
                </a:lnTo>
                <a:lnTo>
                  <a:pt x="492633" y="917448"/>
                </a:lnTo>
                <a:lnTo>
                  <a:pt x="488322" y="923708"/>
                </a:lnTo>
                <a:lnTo>
                  <a:pt x="486822" y="930862"/>
                </a:lnTo>
                <a:lnTo>
                  <a:pt x="488132" y="938039"/>
                </a:lnTo>
                <a:lnTo>
                  <a:pt x="492251" y="944371"/>
                </a:lnTo>
                <a:lnTo>
                  <a:pt x="498441" y="948682"/>
                </a:lnTo>
                <a:lnTo>
                  <a:pt x="505571" y="950182"/>
                </a:lnTo>
                <a:lnTo>
                  <a:pt x="512772" y="948872"/>
                </a:lnTo>
                <a:lnTo>
                  <a:pt x="519175" y="944752"/>
                </a:lnTo>
                <a:lnTo>
                  <a:pt x="523432" y="938563"/>
                </a:lnTo>
                <a:lnTo>
                  <a:pt x="524938" y="931433"/>
                </a:lnTo>
                <a:lnTo>
                  <a:pt x="523658" y="924232"/>
                </a:lnTo>
                <a:lnTo>
                  <a:pt x="519557" y="917828"/>
                </a:lnTo>
                <a:lnTo>
                  <a:pt x="513296" y="913572"/>
                </a:lnTo>
                <a:lnTo>
                  <a:pt x="506142" y="912066"/>
                </a:lnTo>
                <a:close/>
              </a:path>
              <a:path w="1464945" h="1422400">
                <a:moveTo>
                  <a:pt x="560879" y="858980"/>
                </a:moveTo>
                <a:lnTo>
                  <a:pt x="553702" y="860260"/>
                </a:lnTo>
                <a:lnTo>
                  <a:pt x="547370" y="864362"/>
                </a:lnTo>
                <a:lnTo>
                  <a:pt x="543004" y="870622"/>
                </a:lnTo>
                <a:lnTo>
                  <a:pt x="541528" y="877776"/>
                </a:lnTo>
                <a:lnTo>
                  <a:pt x="542813" y="884953"/>
                </a:lnTo>
                <a:lnTo>
                  <a:pt x="546862" y="891286"/>
                </a:lnTo>
                <a:lnTo>
                  <a:pt x="553122" y="895596"/>
                </a:lnTo>
                <a:lnTo>
                  <a:pt x="560276" y="897096"/>
                </a:lnTo>
                <a:lnTo>
                  <a:pt x="567453" y="895786"/>
                </a:lnTo>
                <a:lnTo>
                  <a:pt x="573786" y="891666"/>
                </a:lnTo>
                <a:lnTo>
                  <a:pt x="578151" y="885406"/>
                </a:lnTo>
                <a:lnTo>
                  <a:pt x="579627" y="878252"/>
                </a:lnTo>
                <a:lnTo>
                  <a:pt x="578342" y="871075"/>
                </a:lnTo>
                <a:lnTo>
                  <a:pt x="574294" y="864742"/>
                </a:lnTo>
                <a:lnTo>
                  <a:pt x="568033" y="860486"/>
                </a:lnTo>
                <a:lnTo>
                  <a:pt x="560879" y="858980"/>
                </a:lnTo>
                <a:close/>
              </a:path>
              <a:path w="1464945" h="1422400">
                <a:moveTo>
                  <a:pt x="615584" y="805846"/>
                </a:moveTo>
                <a:lnTo>
                  <a:pt x="608383" y="807156"/>
                </a:lnTo>
                <a:lnTo>
                  <a:pt x="601979" y="811276"/>
                </a:lnTo>
                <a:lnTo>
                  <a:pt x="597723" y="817465"/>
                </a:lnTo>
                <a:lnTo>
                  <a:pt x="596217" y="824595"/>
                </a:lnTo>
                <a:lnTo>
                  <a:pt x="597497" y="831796"/>
                </a:lnTo>
                <a:lnTo>
                  <a:pt x="601599" y="838200"/>
                </a:lnTo>
                <a:lnTo>
                  <a:pt x="607859" y="842456"/>
                </a:lnTo>
                <a:lnTo>
                  <a:pt x="615013" y="843962"/>
                </a:lnTo>
                <a:lnTo>
                  <a:pt x="622190" y="842682"/>
                </a:lnTo>
                <a:lnTo>
                  <a:pt x="628523" y="838580"/>
                </a:lnTo>
                <a:lnTo>
                  <a:pt x="632833" y="832320"/>
                </a:lnTo>
                <a:lnTo>
                  <a:pt x="634333" y="825166"/>
                </a:lnTo>
                <a:lnTo>
                  <a:pt x="633023" y="817989"/>
                </a:lnTo>
                <a:lnTo>
                  <a:pt x="628903" y="811656"/>
                </a:lnTo>
                <a:lnTo>
                  <a:pt x="622714" y="807346"/>
                </a:lnTo>
                <a:lnTo>
                  <a:pt x="615584" y="805846"/>
                </a:lnTo>
                <a:close/>
              </a:path>
              <a:path w="1464945" h="1422400">
                <a:moveTo>
                  <a:pt x="670226" y="752744"/>
                </a:moveTo>
                <a:lnTo>
                  <a:pt x="663049" y="754016"/>
                </a:lnTo>
                <a:lnTo>
                  <a:pt x="656716" y="758063"/>
                </a:lnTo>
                <a:lnTo>
                  <a:pt x="652406" y="764379"/>
                </a:lnTo>
                <a:lnTo>
                  <a:pt x="650906" y="771509"/>
                </a:lnTo>
                <a:lnTo>
                  <a:pt x="652216" y="778710"/>
                </a:lnTo>
                <a:lnTo>
                  <a:pt x="656336" y="785113"/>
                </a:lnTo>
                <a:lnTo>
                  <a:pt x="662525" y="789370"/>
                </a:lnTo>
                <a:lnTo>
                  <a:pt x="669655" y="790876"/>
                </a:lnTo>
                <a:lnTo>
                  <a:pt x="676856" y="789596"/>
                </a:lnTo>
                <a:lnTo>
                  <a:pt x="683260" y="785494"/>
                </a:lnTo>
                <a:lnTo>
                  <a:pt x="687516" y="779234"/>
                </a:lnTo>
                <a:lnTo>
                  <a:pt x="689022" y="772080"/>
                </a:lnTo>
                <a:lnTo>
                  <a:pt x="687742" y="764903"/>
                </a:lnTo>
                <a:lnTo>
                  <a:pt x="683640" y="758570"/>
                </a:lnTo>
                <a:lnTo>
                  <a:pt x="677380" y="754258"/>
                </a:lnTo>
                <a:lnTo>
                  <a:pt x="670226" y="752744"/>
                </a:lnTo>
                <a:close/>
              </a:path>
              <a:path w="1464945" h="1422400">
                <a:moveTo>
                  <a:pt x="724963" y="699595"/>
                </a:moveTo>
                <a:lnTo>
                  <a:pt x="717786" y="700875"/>
                </a:lnTo>
                <a:lnTo>
                  <a:pt x="711453" y="704976"/>
                </a:lnTo>
                <a:lnTo>
                  <a:pt x="707088" y="711237"/>
                </a:lnTo>
                <a:lnTo>
                  <a:pt x="705612" y="718391"/>
                </a:lnTo>
                <a:lnTo>
                  <a:pt x="706897" y="725568"/>
                </a:lnTo>
                <a:lnTo>
                  <a:pt x="710946" y="731901"/>
                </a:lnTo>
                <a:lnTo>
                  <a:pt x="717206" y="736213"/>
                </a:lnTo>
                <a:lnTo>
                  <a:pt x="724360" y="737727"/>
                </a:lnTo>
                <a:lnTo>
                  <a:pt x="731537" y="736455"/>
                </a:lnTo>
                <a:lnTo>
                  <a:pt x="737870" y="732408"/>
                </a:lnTo>
                <a:lnTo>
                  <a:pt x="742235" y="726092"/>
                </a:lnTo>
                <a:lnTo>
                  <a:pt x="743712" y="718962"/>
                </a:lnTo>
                <a:lnTo>
                  <a:pt x="742426" y="711761"/>
                </a:lnTo>
                <a:lnTo>
                  <a:pt x="738377" y="705357"/>
                </a:lnTo>
                <a:lnTo>
                  <a:pt x="732117" y="701101"/>
                </a:lnTo>
                <a:lnTo>
                  <a:pt x="724963" y="699595"/>
                </a:lnTo>
                <a:close/>
              </a:path>
              <a:path w="1464945" h="1422400">
                <a:moveTo>
                  <a:pt x="779668" y="646509"/>
                </a:moveTo>
                <a:lnTo>
                  <a:pt x="772467" y="647789"/>
                </a:lnTo>
                <a:lnTo>
                  <a:pt x="766063" y="651890"/>
                </a:lnTo>
                <a:lnTo>
                  <a:pt x="761807" y="658151"/>
                </a:lnTo>
                <a:lnTo>
                  <a:pt x="760301" y="665305"/>
                </a:lnTo>
                <a:lnTo>
                  <a:pt x="761581" y="672482"/>
                </a:lnTo>
                <a:lnTo>
                  <a:pt x="765683" y="678814"/>
                </a:lnTo>
                <a:lnTo>
                  <a:pt x="771943" y="683125"/>
                </a:lnTo>
                <a:lnTo>
                  <a:pt x="779097" y="684625"/>
                </a:lnTo>
                <a:lnTo>
                  <a:pt x="786274" y="683315"/>
                </a:lnTo>
                <a:lnTo>
                  <a:pt x="792607" y="679195"/>
                </a:lnTo>
                <a:lnTo>
                  <a:pt x="796917" y="673006"/>
                </a:lnTo>
                <a:lnTo>
                  <a:pt x="798417" y="665876"/>
                </a:lnTo>
                <a:lnTo>
                  <a:pt x="797107" y="658675"/>
                </a:lnTo>
                <a:lnTo>
                  <a:pt x="792988" y="652271"/>
                </a:lnTo>
                <a:lnTo>
                  <a:pt x="786798" y="648015"/>
                </a:lnTo>
                <a:lnTo>
                  <a:pt x="779668" y="646509"/>
                </a:lnTo>
                <a:close/>
              </a:path>
              <a:path w="1464945" h="1422400">
                <a:moveTo>
                  <a:pt x="834310" y="593375"/>
                </a:moveTo>
                <a:lnTo>
                  <a:pt x="827133" y="594685"/>
                </a:lnTo>
                <a:lnTo>
                  <a:pt x="820801" y="598804"/>
                </a:lnTo>
                <a:lnTo>
                  <a:pt x="816490" y="605065"/>
                </a:lnTo>
                <a:lnTo>
                  <a:pt x="814990" y="612219"/>
                </a:lnTo>
                <a:lnTo>
                  <a:pt x="816300" y="619396"/>
                </a:lnTo>
                <a:lnTo>
                  <a:pt x="820420" y="625728"/>
                </a:lnTo>
                <a:lnTo>
                  <a:pt x="826609" y="630039"/>
                </a:lnTo>
                <a:lnTo>
                  <a:pt x="833739" y="631539"/>
                </a:lnTo>
                <a:lnTo>
                  <a:pt x="840940" y="630229"/>
                </a:lnTo>
                <a:lnTo>
                  <a:pt x="847344" y="626110"/>
                </a:lnTo>
                <a:lnTo>
                  <a:pt x="851600" y="619849"/>
                </a:lnTo>
                <a:lnTo>
                  <a:pt x="853106" y="612695"/>
                </a:lnTo>
                <a:lnTo>
                  <a:pt x="851826" y="605518"/>
                </a:lnTo>
                <a:lnTo>
                  <a:pt x="847725" y="599186"/>
                </a:lnTo>
                <a:lnTo>
                  <a:pt x="841464" y="594875"/>
                </a:lnTo>
                <a:lnTo>
                  <a:pt x="834310" y="593375"/>
                </a:lnTo>
                <a:close/>
              </a:path>
              <a:path w="1464945" h="1422400">
                <a:moveTo>
                  <a:pt x="889047" y="540289"/>
                </a:moveTo>
                <a:lnTo>
                  <a:pt x="881870" y="541599"/>
                </a:lnTo>
                <a:lnTo>
                  <a:pt x="875538" y="545718"/>
                </a:lnTo>
                <a:lnTo>
                  <a:pt x="871154" y="551908"/>
                </a:lnTo>
                <a:lnTo>
                  <a:pt x="869648" y="559038"/>
                </a:lnTo>
                <a:lnTo>
                  <a:pt x="870928" y="566239"/>
                </a:lnTo>
                <a:lnTo>
                  <a:pt x="875029" y="572642"/>
                </a:lnTo>
                <a:lnTo>
                  <a:pt x="881290" y="576899"/>
                </a:lnTo>
                <a:lnTo>
                  <a:pt x="888444" y="578405"/>
                </a:lnTo>
                <a:lnTo>
                  <a:pt x="895621" y="577125"/>
                </a:lnTo>
                <a:lnTo>
                  <a:pt x="901953" y="573024"/>
                </a:lnTo>
                <a:lnTo>
                  <a:pt x="902081" y="573024"/>
                </a:lnTo>
                <a:lnTo>
                  <a:pt x="906319" y="566763"/>
                </a:lnTo>
                <a:lnTo>
                  <a:pt x="907796" y="559609"/>
                </a:lnTo>
                <a:lnTo>
                  <a:pt x="906510" y="552432"/>
                </a:lnTo>
                <a:lnTo>
                  <a:pt x="902462" y="546100"/>
                </a:lnTo>
                <a:lnTo>
                  <a:pt x="896201" y="541789"/>
                </a:lnTo>
                <a:lnTo>
                  <a:pt x="889047" y="540289"/>
                </a:lnTo>
                <a:close/>
              </a:path>
              <a:path w="1464945" h="1422400">
                <a:moveTo>
                  <a:pt x="943752" y="487187"/>
                </a:moveTo>
                <a:lnTo>
                  <a:pt x="936551" y="488459"/>
                </a:lnTo>
                <a:lnTo>
                  <a:pt x="930148" y="492505"/>
                </a:lnTo>
                <a:lnTo>
                  <a:pt x="925891" y="498822"/>
                </a:lnTo>
                <a:lnTo>
                  <a:pt x="924385" y="505952"/>
                </a:lnTo>
                <a:lnTo>
                  <a:pt x="925665" y="513153"/>
                </a:lnTo>
                <a:lnTo>
                  <a:pt x="929766" y="519556"/>
                </a:lnTo>
                <a:lnTo>
                  <a:pt x="936009" y="523813"/>
                </a:lnTo>
                <a:lnTo>
                  <a:pt x="943133" y="525319"/>
                </a:lnTo>
                <a:lnTo>
                  <a:pt x="950305" y="524039"/>
                </a:lnTo>
                <a:lnTo>
                  <a:pt x="956690" y="519938"/>
                </a:lnTo>
                <a:lnTo>
                  <a:pt x="961001" y="513677"/>
                </a:lnTo>
                <a:lnTo>
                  <a:pt x="962501" y="506523"/>
                </a:lnTo>
                <a:lnTo>
                  <a:pt x="961191" y="499346"/>
                </a:lnTo>
                <a:lnTo>
                  <a:pt x="957072" y="493013"/>
                </a:lnTo>
                <a:lnTo>
                  <a:pt x="950882" y="488701"/>
                </a:lnTo>
                <a:lnTo>
                  <a:pt x="943752" y="487187"/>
                </a:lnTo>
                <a:close/>
              </a:path>
              <a:path w="1464945" h="1422400">
                <a:moveTo>
                  <a:pt x="998394" y="434038"/>
                </a:moveTo>
                <a:lnTo>
                  <a:pt x="991217" y="435318"/>
                </a:lnTo>
                <a:lnTo>
                  <a:pt x="984885" y="439419"/>
                </a:lnTo>
                <a:lnTo>
                  <a:pt x="980572" y="445680"/>
                </a:lnTo>
                <a:lnTo>
                  <a:pt x="979058" y="452834"/>
                </a:lnTo>
                <a:lnTo>
                  <a:pt x="980330" y="460011"/>
                </a:lnTo>
                <a:lnTo>
                  <a:pt x="984376" y="466343"/>
                </a:lnTo>
                <a:lnTo>
                  <a:pt x="990639" y="470656"/>
                </a:lnTo>
                <a:lnTo>
                  <a:pt x="997807" y="472170"/>
                </a:lnTo>
                <a:lnTo>
                  <a:pt x="1005022" y="470898"/>
                </a:lnTo>
                <a:lnTo>
                  <a:pt x="1011427" y="466851"/>
                </a:lnTo>
                <a:lnTo>
                  <a:pt x="1015684" y="460535"/>
                </a:lnTo>
                <a:lnTo>
                  <a:pt x="1017190" y="453405"/>
                </a:lnTo>
                <a:lnTo>
                  <a:pt x="1015910" y="446204"/>
                </a:lnTo>
                <a:lnTo>
                  <a:pt x="1011809" y="439800"/>
                </a:lnTo>
                <a:lnTo>
                  <a:pt x="1005548" y="435544"/>
                </a:lnTo>
                <a:lnTo>
                  <a:pt x="998394" y="434038"/>
                </a:lnTo>
                <a:close/>
              </a:path>
              <a:path w="1464945" h="1422400">
                <a:moveTo>
                  <a:pt x="1053115" y="380952"/>
                </a:moveTo>
                <a:lnTo>
                  <a:pt x="1045900" y="382232"/>
                </a:lnTo>
                <a:lnTo>
                  <a:pt x="1039495" y="386333"/>
                </a:lnTo>
                <a:lnTo>
                  <a:pt x="1035256" y="392594"/>
                </a:lnTo>
                <a:lnTo>
                  <a:pt x="1033780" y="399748"/>
                </a:lnTo>
                <a:lnTo>
                  <a:pt x="1035065" y="406925"/>
                </a:lnTo>
                <a:lnTo>
                  <a:pt x="1039113" y="413257"/>
                </a:lnTo>
                <a:lnTo>
                  <a:pt x="1045374" y="417568"/>
                </a:lnTo>
                <a:lnTo>
                  <a:pt x="1052528" y="419068"/>
                </a:lnTo>
                <a:lnTo>
                  <a:pt x="1059705" y="417758"/>
                </a:lnTo>
                <a:lnTo>
                  <a:pt x="1066038" y="413638"/>
                </a:lnTo>
                <a:lnTo>
                  <a:pt x="1070403" y="407378"/>
                </a:lnTo>
                <a:lnTo>
                  <a:pt x="1071879" y="400224"/>
                </a:lnTo>
                <a:lnTo>
                  <a:pt x="1070594" y="393047"/>
                </a:lnTo>
                <a:lnTo>
                  <a:pt x="1066546" y="386714"/>
                </a:lnTo>
                <a:lnTo>
                  <a:pt x="1060283" y="382458"/>
                </a:lnTo>
                <a:lnTo>
                  <a:pt x="1053115" y="380952"/>
                </a:lnTo>
                <a:close/>
              </a:path>
              <a:path w="1464945" h="1422400">
                <a:moveTo>
                  <a:pt x="1107741" y="327818"/>
                </a:moveTo>
                <a:lnTo>
                  <a:pt x="1100564" y="329128"/>
                </a:lnTo>
                <a:lnTo>
                  <a:pt x="1094232" y="333248"/>
                </a:lnTo>
                <a:lnTo>
                  <a:pt x="1089921" y="339508"/>
                </a:lnTo>
                <a:lnTo>
                  <a:pt x="1088421" y="346662"/>
                </a:lnTo>
                <a:lnTo>
                  <a:pt x="1089731" y="353839"/>
                </a:lnTo>
                <a:lnTo>
                  <a:pt x="1093851" y="360171"/>
                </a:lnTo>
                <a:lnTo>
                  <a:pt x="1100111" y="364482"/>
                </a:lnTo>
                <a:lnTo>
                  <a:pt x="1107265" y="365982"/>
                </a:lnTo>
                <a:lnTo>
                  <a:pt x="1114442" y="364672"/>
                </a:lnTo>
                <a:lnTo>
                  <a:pt x="1120775" y="360552"/>
                </a:lnTo>
                <a:lnTo>
                  <a:pt x="1125085" y="354292"/>
                </a:lnTo>
                <a:lnTo>
                  <a:pt x="1126585" y="347138"/>
                </a:lnTo>
                <a:lnTo>
                  <a:pt x="1125275" y="339961"/>
                </a:lnTo>
                <a:lnTo>
                  <a:pt x="1121156" y="333628"/>
                </a:lnTo>
                <a:lnTo>
                  <a:pt x="1114895" y="329318"/>
                </a:lnTo>
                <a:lnTo>
                  <a:pt x="1107741" y="327818"/>
                </a:lnTo>
                <a:close/>
              </a:path>
              <a:path w="1464945" h="1422400">
                <a:moveTo>
                  <a:pt x="1162478" y="274732"/>
                </a:moveTo>
                <a:lnTo>
                  <a:pt x="1155301" y="276042"/>
                </a:lnTo>
                <a:lnTo>
                  <a:pt x="1148969" y="280162"/>
                </a:lnTo>
                <a:lnTo>
                  <a:pt x="1144658" y="286422"/>
                </a:lnTo>
                <a:lnTo>
                  <a:pt x="1143158" y="293576"/>
                </a:lnTo>
                <a:lnTo>
                  <a:pt x="1144468" y="300753"/>
                </a:lnTo>
                <a:lnTo>
                  <a:pt x="1148588" y="307086"/>
                </a:lnTo>
                <a:lnTo>
                  <a:pt x="1154777" y="311342"/>
                </a:lnTo>
                <a:lnTo>
                  <a:pt x="1161907" y="312848"/>
                </a:lnTo>
                <a:lnTo>
                  <a:pt x="1169108" y="311568"/>
                </a:lnTo>
                <a:lnTo>
                  <a:pt x="1175512" y="307466"/>
                </a:lnTo>
                <a:lnTo>
                  <a:pt x="1179768" y="301206"/>
                </a:lnTo>
                <a:lnTo>
                  <a:pt x="1181274" y="294052"/>
                </a:lnTo>
                <a:lnTo>
                  <a:pt x="1179994" y="286875"/>
                </a:lnTo>
                <a:lnTo>
                  <a:pt x="1175893" y="280542"/>
                </a:lnTo>
                <a:lnTo>
                  <a:pt x="1169632" y="276232"/>
                </a:lnTo>
                <a:lnTo>
                  <a:pt x="1162478" y="274732"/>
                </a:lnTo>
                <a:close/>
              </a:path>
              <a:path w="1464945" h="1422400">
                <a:moveTo>
                  <a:pt x="1217199" y="221614"/>
                </a:moveTo>
                <a:lnTo>
                  <a:pt x="1209984" y="222900"/>
                </a:lnTo>
                <a:lnTo>
                  <a:pt x="1203578" y="226949"/>
                </a:lnTo>
                <a:lnTo>
                  <a:pt x="1199322" y="233265"/>
                </a:lnTo>
                <a:lnTo>
                  <a:pt x="1197816" y="240395"/>
                </a:lnTo>
                <a:lnTo>
                  <a:pt x="1199096" y="247596"/>
                </a:lnTo>
                <a:lnTo>
                  <a:pt x="1203198" y="254000"/>
                </a:lnTo>
                <a:lnTo>
                  <a:pt x="1209458" y="258238"/>
                </a:lnTo>
                <a:lnTo>
                  <a:pt x="1216612" y="259714"/>
                </a:lnTo>
                <a:lnTo>
                  <a:pt x="1223789" y="258429"/>
                </a:lnTo>
                <a:lnTo>
                  <a:pt x="1230122" y="254380"/>
                </a:lnTo>
                <a:lnTo>
                  <a:pt x="1234487" y="248064"/>
                </a:lnTo>
                <a:lnTo>
                  <a:pt x="1235964" y="240934"/>
                </a:lnTo>
                <a:lnTo>
                  <a:pt x="1234678" y="233733"/>
                </a:lnTo>
                <a:lnTo>
                  <a:pt x="1230629" y="227329"/>
                </a:lnTo>
                <a:lnTo>
                  <a:pt x="1224367" y="223091"/>
                </a:lnTo>
                <a:lnTo>
                  <a:pt x="1217199" y="221614"/>
                </a:lnTo>
                <a:close/>
              </a:path>
              <a:path w="1464945" h="1422400">
                <a:moveTo>
                  <a:pt x="1271825" y="168481"/>
                </a:moveTo>
                <a:lnTo>
                  <a:pt x="1264648" y="169761"/>
                </a:lnTo>
                <a:lnTo>
                  <a:pt x="1258315" y="173862"/>
                </a:lnTo>
                <a:lnTo>
                  <a:pt x="1254005" y="180125"/>
                </a:lnTo>
                <a:lnTo>
                  <a:pt x="1252505" y="187293"/>
                </a:lnTo>
                <a:lnTo>
                  <a:pt x="1253815" y="194508"/>
                </a:lnTo>
                <a:lnTo>
                  <a:pt x="1257935" y="200913"/>
                </a:lnTo>
                <a:lnTo>
                  <a:pt x="1264195" y="205150"/>
                </a:lnTo>
                <a:lnTo>
                  <a:pt x="1271349" y="206613"/>
                </a:lnTo>
                <a:lnTo>
                  <a:pt x="1278526" y="205289"/>
                </a:lnTo>
                <a:lnTo>
                  <a:pt x="1284859" y="201167"/>
                </a:lnTo>
                <a:lnTo>
                  <a:pt x="1289169" y="194978"/>
                </a:lnTo>
                <a:lnTo>
                  <a:pt x="1290669" y="187848"/>
                </a:lnTo>
                <a:lnTo>
                  <a:pt x="1289359" y="180647"/>
                </a:lnTo>
                <a:lnTo>
                  <a:pt x="1285239" y="174243"/>
                </a:lnTo>
                <a:lnTo>
                  <a:pt x="1278979" y="169987"/>
                </a:lnTo>
                <a:lnTo>
                  <a:pt x="1271825" y="168481"/>
                </a:lnTo>
                <a:close/>
              </a:path>
              <a:path w="1464945" h="1422400">
                <a:moveTo>
                  <a:pt x="1326562" y="115395"/>
                </a:moveTo>
                <a:lnTo>
                  <a:pt x="1319385" y="116675"/>
                </a:lnTo>
                <a:lnTo>
                  <a:pt x="1313052" y="120776"/>
                </a:lnTo>
                <a:lnTo>
                  <a:pt x="1308689" y="127037"/>
                </a:lnTo>
                <a:lnTo>
                  <a:pt x="1307226" y="134191"/>
                </a:lnTo>
                <a:lnTo>
                  <a:pt x="1308550" y="141368"/>
                </a:lnTo>
                <a:lnTo>
                  <a:pt x="1312672" y="147700"/>
                </a:lnTo>
                <a:lnTo>
                  <a:pt x="1318861" y="152011"/>
                </a:lnTo>
                <a:lnTo>
                  <a:pt x="1325991" y="153511"/>
                </a:lnTo>
                <a:lnTo>
                  <a:pt x="1333192" y="152201"/>
                </a:lnTo>
                <a:lnTo>
                  <a:pt x="1339596" y="148081"/>
                </a:lnTo>
                <a:lnTo>
                  <a:pt x="1343852" y="141821"/>
                </a:lnTo>
                <a:lnTo>
                  <a:pt x="1345358" y="134667"/>
                </a:lnTo>
                <a:lnTo>
                  <a:pt x="1344078" y="127490"/>
                </a:lnTo>
                <a:lnTo>
                  <a:pt x="1339977" y="121157"/>
                </a:lnTo>
                <a:lnTo>
                  <a:pt x="1333716" y="116901"/>
                </a:lnTo>
                <a:lnTo>
                  <a:pt x="1326562" y="115395"/>
                </a:lnTo>
                <a:close/>
              </a:path>
              <a:path w="1464945" h="1422400">
                <a:moveTo>
                  <a:pt x="1442932" y="62261"/>
                </a:moveTo>
                <a:lnTo>
                  <a:pt x="1381267" y="62261"/>
                </a:lnTo>
                <a:lnTo>
                  <a:pt x="1388397" y="63761"/>
                </a:lnTo>
                <a:lnTo>
                  <a:pt x="1394587" y="68071"/>
                </a:lnTo>
                <a:lnTo>
                  <a:pt x="1398708" y="74404"/>
                </a:lnTo>
                <a:lnTo>
                  <a:pt x="1400032" y="81581"/>
                </a:lnTo>
                <a:lnTo>
                  <a:pt x="1398569" y="88735"/>
                </a:lnTo>
                <a:lnTo>
                  <a:pt x="1395686" y="92996"/>
                </a:lnTo>
                <a:lnTo>
                  <a:pt x="1422527" y="120650"/>
                </a:lnTo>
                <a:lnTo>
                  <a:pt x="1442932" y="62261"/>
                </a:lnTo>
                <a:close/>
              </a:path>
              <a:path w="1464945" h="1422400">
                <a:moveTo>
                  <a:pt x="1369794" y="66319"/>
                </a:moveTo>
                <a:lnTo>
                  <a:pt x="1367663" y="67690"/>
                </a:lnTo>
                <a:lnTo>
                  <a:pt x="1363406" y="73951"/>
                </a:lnTo>
                <a:lnTo>
                  <a:pt x="1361900" y="81105"/>
                </a:lnTo>
                <a:lnTo>
                  <a:pt x="1363180" y="88282"/>
                </a:lnTo>
                <a:lnTo>
                  <a:pt x="1367282" y="94614"/>
                </a:lnTo>
                <a:lnTo>
                  <a:pt x="1373542" y="98871"/>
                </a:lnTo>
                <a:lnTo>
                  <a:pt x="1380696" y="100377"/>
                </a:lnTo>
                <a:lnTo>
                  <a:pt x="1387873" y="99097"/>
                </a:lnTo>
                <a:lnTo>
                  <a:pt x="1394206" y="94995"/>
                </a:lnTo>
                <a:lnTo>
                  <a:pt x="1395686" y="92996"/>
                </a:lnTo>
                <a:lnTo>
                  <a:pt x="1369794" y="66319"/>
                </a:lnTo>
                <a:close/>
              </a:path>
              <a:path w="1464945" h="1422400">
                <a:moveTo>
                  <a:pt x="1381267" y="62261"/>
                </a:moveTo>
                <a:lnTo>
                  <a:pt x="1374066" y="63571"/>
                </a:lnTo>
                <a:lnTo>
                  <a:pt x="1369794" y="66319"/>
                </a:lnTo>
                <a:lnTo>
                  <a:pt x="1395686" y="92996"/>
                </a:lnTo>
                <a:lnTo>
                  <a:pt x="1398569" y="88735"/>
                </a:lnTo>
                <a:lnTo>
                  <a:pt x="1400032" y="81581"/>
                </a:lnTo>
                <a:lnTo>
                  <a:pt x="1398708" y="74404"/>
                </a:lnTo>
                <a:lnTo>
                  <a:pt x="1394587" y="68071"/>
                </a:lnTo>
                <a:lnTo>
                  <a:pt x="1388397" y="63761"/>
                </a:lnTo>
                <a:lnTo>
                  <a:pt x="1381267" y="62261"/>
                </a:lnTo>
                <a:close/>
              </a:path>
              <a:path w="1464945" h="1422400">
                <a:moveTo>
                  <a:pt x="1464690" y="0"/>
                </a:moveTo>
                <a:lnTo>
                  <a:pt x="1342898" y="38607"/>
                </a:lnTo>
                <a:lnTo>
                  <a:pt x="1369794" y="66319"/>
                </a:lnTo>
                <a:lnTo>
                  <a:pt x="1374066" y="63571"/>
                </a:lnTo>
                <a:lnTo>
                  <a:pt x="1381267" y="62261"/>
                </a:lnTo>
                <a:lnTo>
                  <a:pt x="1442932" y="62261"/>
                </a:lnTo>
                <a:lnTo>
                  <a:pt x="146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98697" y="5210555"/>
            <a:ext cx="5101590" cy="114300"/>
          </a:xfrm>
          <a:custGeom>
            <a:avLst/>
            <a:gdLst/>
            <a:ahLst/>
            <a:cxnLst/>
            <a:rect l="l" t="t" r="r" b="b"/>
            <a:pathLst>
              <a:path w="510159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87826" y="74705"/>
                </a:lnTo>
                <a:lnTo>
                  <a:pt x="81772" y="70627"/>
                </a:lnTo>
                <a:lnTo>
                  <a:pt x="77694" y="64573"/>
                </a:lnTo>
                <a:lnTo>
                  <a:pt x="76200" y="57150"/>
                </a:lnTo>
                <a:lnTo>
                  <a:pt x="77694" y="49726"/>
                </a:lnTo>
                <a:lnTo>
                  <a:pt x="81772" y="43672"/>
                </a:lnTo>
                <a:lnTo>
                  <a:pt x="87826" y="39594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01590" h="114300">
                <a:moveTo>
                  <a:pt x="95250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673" y="74705"/>
                </a:lnTo>
                <a:lnTo>
                  <a:pt x="108727" y="70627"/>
                </a:lnTo>
                <a:lnTo>
                  <a:pt x="112805" y="64573"/>
                </a:lnTo>
                <a:lnTo>
                  <a:pt x="114300" y="57150"/>
                </a:lnTo>
                <a:lnTo>
                  <a:pt x="112805" y="49726"/>
                </a:lnTo>
                <a:lnTo>
                  <a:pt x="108727" y="43672"/>
                </a:lnTo>
                <a:lnTo>
                  <a:pt x="102673" y="39594"/>
                </a:lnTo>
                <a:lnTo>
                  <a:pt x="95250" y="38100"/>
                </a:lnTo>
                <a:close/>
              </a:path>
              <a:path w="5101590" h="114300">
                <a:moveTo>
                  <a:pt x="114300" y="57150"/>
                </a:moveTo>
                <a:lnTo>
                  <a:pt x="112805" y="64573"/>
                </a:lnTo>
                <a:lnTo>
                  <a:pt x="108727" y="70627"/>
                </a:lnTo>
                <a:lnTo>
                  <a:pt x="102673" y="74705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57150"/>
                </a:lnTo>
                <a:close/>
              </a:path>
              <a:path w="5101590" h="114300">
                <a:moveTo>
                  <a:pt x="114300" y="38100"/>
                </a:moveTo>
                <a:lnTo>
                  <a:pt x="95250" y="38100"/>
                </a:lnTo>
                <a:lnTo>
                  <a:pt x="102673" y="39594"/>
                </a:lnTo>
                <a:lnTo>
                  <a:pt x="108727" y="43672"/>
                </a:lnTo>
                <a:lnTo>
                  <a:pt x="112805" y="49726"/>
                </a:lnTo>
                <a:lnTo>
                  <a:pt x="114300" y="57150"/>
                </a:lnTo>
                <a:lnTo>
                  <a:pt x="114300" y="38100"/>
                </a:lnTo>
                <a:close/>
              </a:path>
              <a:path w="5101590" h="114300">
                <a:moveTo>
                  <a:pt x="171576" y="38100"/>
                </a:moveTo>
                <a:lnTo>
                  <a:pt x="164080" y="39594"/>
                </a:lnTo>
                <a:lnTo>
                  <a:pt x="158019" y="43672"/>
                </a:lnTo>
                <a:lnTo>
                  <a:pt x="153912" y="49726"/>
                </a:lnTo>
                <a:lnTo>
                  <a:pt x="152400" y="57150"/>
                </a:lnTo>
                <a:lnTo>
                  <a:pt x="153912" y="64573"/>
                </a:lnTo>
                <a:lnTo>
                  <a:pt x="158019" y="70627"/>
                </a:lnTo>
                <a:lnTo>
                  <a:pt x="164080" y="74705"/>
                </a:lnTo>
                <a:lnTo>
                  <a:pt x="171450" y="76200"/>
                </a:lnTo>
                <a:lnTo>
                  <a:pt x="178946" y="74705"/>
                </a:lnTo>
                <a:lnTo>
                  <a:pt x="185007" y="70627"/>
                </a:lnTo>
                <a:lnTo>
                  <a:pt x="189114" y="64573"/>
                </a:lnTo>
                <a:lnTo>
                  <a:pt x="190626" y="57150"/>
                </a:lnTo>
                <a:lnTo>
                  <a:pt x="189114" y="49726"/>
                </a:lnTo>
                <a:lnTo>
                  <a:pt x="185007" y="43672"/>
                </a:lnTo>
                <a:lnTo>
                  <a:pt x="178946" y="39594"/>
                </a:lnTo>
                <a:lnTo>
                  <a:pt x="171576" y="38100"/>
                </a:lnTo>
                <a:close/>
              </a:path>
              <a:path w="5101590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5101590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5101590" h="114300">
                <a:moveTo>
                  <a:pt x="400303" y="38100"/>
                </a:moveTo>
                <a:lnTo>
                  <a:pt x="392753" y="39594"/>
                </a:lnTo>
                <a:lnTo>
                  <a:pt x="386699" y="43672"/>
                </a:lnTo>
                <a:lnTo>
                  <a:pt x="382621" y="49726"/>
                </a:lnTo>
                <a:lnTo>
                  <a:pt x="381126" y="57150"/>
                </a:lnTo>
                <a:lnTo>
                  <a:pt x="382621" y="64573"/>
                </a:lnTo>
                <a:lnTo>
                  <a:pt x="386699" y="70627"/>
                </a:lnTo>
                <a:lnTo>
                  <a:pt x="392753" y="74705"/>
                </a:lnTo>
                <a:lnTo>
                  <a:pt x="400176" y="76200"/>
                </a:lnTo>
                <a:lnTo>
                  <a:pt x="407673" y="74705"/>
                </a:lnTo>
                <a:lnTo>
                  <a:pt x="413734" y="70627"/>
                </a:lnTo>
                <a:lnTo>
                  <a:pt x="417841" y="64573"/>
                </a:lnTo>
                <a:lnTo>
                  <a:pt x="419353" y="57150"/>
                </a:lnTo>
                <a:lnTo>
                  <a:pt x="417841" y="49726"/>
                </a:lnTo>
                <a:lnTo>
                  <a:pt x="413734" y="43672"/>
                </a:lnTo>
                <a:lnTo>
                  <a:pt x="407673" y="39594"/>
                </a:lnTo>
                <a:lnTo>
                  <a:pt x="400303" y="38100"/>
                </a:lnTo>
                <a:close/>
              </a:path>
              <a:path w="5101590" h="114300">
                <a:moveTo>
                  <a:pt x="476503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3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3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3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3" y="38100"/>
                </a:lnTo>
                <a:close/>
              </a:path>
              <a:path w="5101590" h="114300">
                <a:moveTo>
                  <a:pt x="552703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3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3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3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3" y="38100"/>
                </a:lnTo>
                <a:close/>
              </a:path>
              <a:path w="5101590" h="114300">
                <a:moveTo>
                  <a:pt x="628903" y="38100"/>
                </a:moveTo>
                <a:lnTo>
                  <a:pt x="621480" y="39594"/>
                </a:lnTo>
                <a:lnTo>
                  <a:pt x="615426" y="43672"/>
                </a:lnTo>
                <a:lnTo>
                  <a:pt x="611348" y="49726"/>
                </a:lnTo>
                <a:lnTo>
                  <a:pt x="609853" y="57150"/>
                </a:lnTo>
                <a:lnTo>
                  <a:pt x="611348" y="64573"/>
                </a:lnTo>
                <a:lnTo>
                  <a:pt x="615426" y="70627"/>
                </a:lnTo>
                <a:lnTo>
                  <a:pt x="621480" y="74705"/>
                </a:lnTo>
                <a:lnTo>
                  <a:pt x="628903" y="76200"/>
                </a:lnTo>
                <a:lnTo>
                  <a:pt x="636327" y="74705"/>
                </a:lnTo>
                <a:lnTo>
                  <a:pt x="642381" y="70627"/>
                </a:lnTo>
                <a:lnTo>
                  <a:pt x="646459" y="64573"/>
                </a:lnTo>
                <a:lnTo>
                  <a:pt x="647953" y="57150"/>
                </a:lnTo>
                <a:lnTo>
                  <a:pt x="646459" y="49726"/>
                </a:lnTo>
                <a:lnTo>
                  <a:pt x="642381" y="43672"/>
                </a:lnTo>
                <a:lnTo>
                  <a:pt x="636327" y="39594"/>
                </a:lnTo>
                <a:lnTo>
                  <a:pt x="628903" y="38100"/>
                </a:lnTo>
                <a:close/>
              </a:path>
              <a:path w="5101590" h="114300">
                <a:moveTo>
                  <a:pt x="705230" y="38100"/>
                </a:moveTo>
                <a:lnTo>
                  <a:pt x="697734" y="39594"/>
                </a:lnTo>
                <a:lnTo>
                  <a:pt x="691673" y="43672"/>
                </a:lnTo>
                <a:lnTo>
                  <a:pt x="687566" y="49726"/>
                </a:lnTo>
                <a:lnTo>
                  <a:pt x="686053" y="57150"/>
                </a:lnTo>
                <a:lnTo>
                  <a:pt x="687566" y="64573"/>
                </a:lnTo>
                <a:lnTo>
                  <a:pt x="691673" y="70627"/>
                </a:lnTo>
                <a:lnTo>
                  <a:pt x="697734" y="74705"/>
                </a:lnTo>
                <a:lnTo>
                  <a:pt x="705103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0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0" y="38100"/>
                </a:lnTo>
                <a:close/>
              </a:path>
              <a:path w="5101590" h="114300">
                <a:moveTo>
                  <a:pt x="781430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0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0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0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0" y="38100"/>
                </a:lnTo>
                <a:close/>
              </a:path>
              <a:path w="5101590" h="114300">
                <a:moveTo>
                  <a:pt x="857630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0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0" y="76200"/>
                </a:lnTo>
                <a:lnTo>
                  <a:pt x="865054" y="74705"/>
                </a:lnTo>
                <a:lnTo>
                  <a:pt x="871108" y="70627"/>
                </a:lnTo>
                <a:lnTo>
                  <a:pt x="875186" y="64573"/>
                </a:lnTo>
                <a:lnTo>
                  <a:pt x="876680" y="57150"/>
                </a:lnTo>
                <a:lnTo>
                  <a:pt x="875186" y="49726"/>
                </a:lnTo>
                <a:lnTo>
                  <a:pt x="871108" y="43672"/>
                </a:lnTo>
                <a:lnTo>
                  <a:pt x="865054" y="39594"/>
                </a:lnTo>
                <a:lnTo>
                  <a:pt x="857630" y="38100"/>
                </a:lnTo>
                <a:close/>
              </a:path>
              <a:path w="5101590" h="114300">
                <a:moveTo>
                  <a:pt x="933957" y="38100"/>
                </a:moveTo>
                <a:lnTo>
                  <a:pt x="926461" y="39594"/>
                </a:lnTo>
                <a:lnTo>
                  <a:pt x="920400" y="43672"/>
                </a:lnTo>
                <a:lnTo>
                  <a:pt x="916293" y="49726"/>
                </a:lnTo>
                <a:lnTo>
                  <a:pt x="914780" y="57150"/>
                </a:lnTo>
                <a:lnTo>
                  <a:pt x="916293" y="64573"/>
                </a:lnTo>
                <a:lnTo>
                  <a:pt x="920400" y="70627"/>
                </a:lnTo>
                <a:lnTo>
                  <a:pt x="926461" y="74705"/>
                </a:lnTo>
                <a:lnTo>
                  <a:pt x="933830" y="76200"/>
                </a:lnTo>
                <a:lnTo>
                  <a:pt x="941327" y="74705"/>
                </a:lnTo>
                <a:lnTo>
                  <a:pt x="947388" y="70627"/>
                </a:lnTo>
                <a:lnTo>
                  <a:pt x="951495" y="64573"/>
                </a:lnTo>
                <a:lnTo>
                  <a:pt x="953007" y="57150"/>
                </a:lnTo>
                <a:lnTo>
                  <a:pt x="951495" y="49726"/>
                </a:lnTo>
                <a:lnTo>
                  <a:pt x="947388" y="43672"/>
                </a:lnTo>
                <a:lnTo>
                  <a:pt x="941327" y="39594"/>
                </a:lnTo>
                <a:lnTo>
                  <a:pt x="933957" y="38100"/>
                </a:lnTo>
                <a:close/>
              </a:path>
              <a:path w="5101590" h="114300">
                <a:moveTo>
                  <a:pt x="1010157" y="38100"/>
                </a:moveTo>
                <a:lnTo>
                  <a:pt x="1002734" y="39594"/>
                </a:lnTo>
                <a:lnTo>
                  <a:pt x="996680" y="43672"/>
                </a:lnTo>
                <a:lnTo>
                  <a:pt x="992602" y="49726"/>
                </a:lnTo>
                <a:lnTo>
                  <a:pt x="991107" y="57150"/>
                </a:lnTo>
                <a:lnTo>
                  <a:pt x="992602" y="64573"/>
                </a:lnTo>
                <a:lnTo>
                  <a:pt x="996680" y="70627"/>
                </a:lnTo>
                <a:lnTo>
                  <a:pt x="1002734" y="74705"/>
                </a:lnTo>
                <a:lnTo>
                  <a:pt x="1010157" y="76200"/>
                </a:lnTo>
                <a:lnTo>
                  <a:pt x="1017581" y="74705"/>
                </a:lnTo>
                <a:lnTo>
                  <a:pt x="1023635" y="70627"/>
                </a:lnTo>
                <a:lnTo>
                  <a:pt x="1027713" y="64573"/>
                </a:lnTo>
                <a:lnTo>
                  <a:pt x="1029207" y="57150"/>
                </a:lnTo>
                <a:lnTo>
                  <a:pt x="1027713" y="49726"/>
                </a:lnTo>
                <a:lnTo>
                  <a:pt x="1023635" y="43672"/>
                </a:lnTo>
                <a:lnTo>
                  <a:pt x="1017581" y="39594"/>
                </a:lnTo>
                <a:lnTo>
                  <a:pt x="1010157" y="38100"/>
                </a:lnTo>
                <a:close/>
              </a:path>
              <a:path w="5101590" h="114300">
                <a:moveTo>
                  <a:pt x="1086357" y="38100"/>
                </a:moveTo>
                <a:lnTo>
                  <a:pt x="1078934" y="39594"/>
                </a:lnTo>
                <a:lnTo>
                  <a:pt x="1072880" y="43672"/>
                </a:lnTo>
                <a:lnTo>
                  <a:pt x="1068802" y="49726"/>
                </a:lnTo>
                <a:lnTo>
                  <a:pt x="1067307" y="57150"/>
                </a:lnTo>
                <a:lnTo>
                  <a:pt x="1068802" y="64573"/>
                </a:lnTo>
                <a:lnTo>
                  <a:pt x="1072880" y="70627"/>
                </a:lnTo>
                <a:lnTo>
                  <a:pt x="1078934" y="74705"/>
                </a:lnTo>
                <a:lnTo>
                  <a:pt x="1086357" y="76200"/>
                </a:lnTo>
                <a:lnTo>
                  <a:pt x="1093781" y="74705"/>
                </a:lnTo>
                <a:lnTo>
                  <a:pt x="1099835" y="70627"/>
                </a:lnTo>
                <a:lnTo>
                  <a:pt x="1103913" y="64573"/>
                </a:lnTo>
                <a:lnTo>
                  <a:pt x="1105407" y="57150"/>
                </a:lnTo>
                <a:lnTo>
                  <a:pt x="1103913" y="49726"/>
                </a:lnTo>
                <a:lnTo>
                  <a:pt x="1099835" y="43672"/>
                </a:lnTo>
                <a:lnTo>
                  <a:pt x="1093781" y="39594"/>
                </a:lnTo>
                <a:lnTo>
                  <a:pt x="1086357" y="38100"/>
                </a:lnTo>
                <a:close/>
              </a:path>
              <a:path w="5101590" h="114300">
                <a:moveTo>
                  <a:pt x="1162685" y="38100"/>
                </a:moveTo>
                <a:lnTo>
                  <a:pt x="1162557" y="38100"/>
                </a:lnTo>
                <a:lnTo>
                  <a:pt x="1155134" y="39594"/>
                </a:lnTo>
                <a:lnTo>
                  <a:pt x="1149080" y="43672"/>
                </a:lnTo>
                <a:lnTo>
                  <a:pt x="1145002" y="49726"/>
                </a:lnTo>
                <a:lnTo>
                  <a:pt x="1143507" y="57150"/>
                </a:lnTo>
                <a:lnTo>
                  <a:pt x="1145002" y="64573"/>
                </a:lnTo>
                <a:lnTo>
                  <a:pt x="1149080" y="70627"/>
                </a:lnTo>
                <a:lnTo>
                  <a:pt x="1155134" y="74705"/>
                </a:lnTo>
                <a:lnTo>
                  <a:pt x="1162557" y="76200"/>
                </a:lnTo>
                <a:lnTo>
                  <a:pt x="1162685" y="76200"/>
                </a:lnTo>
                <a:lnTo>
                  <a:pt x="1170054" y="74705"/>
                </a:lnTo>
                <a:lnTo>
                  <a:pt x="1176115" y="70627"/>
                </a:lnTo>
                <a:lnTo>
                  <a:pt x="1180222" y="64573"/>
                </a:lnTo>
                <a:lnTo>
                  <a:pt x="1181735" y="57150"/>
                </a:lnTo>
                <a:lnTo>
                  <a:pt x="1180222" y="49726"/>
                </a:lnTo>
                <a:lnTo>
                  <a:pt x="1176115" y="43672"/>
                </a:lnTo>
                <a:lnTo>
                  <a:pt x="1170054" y="39594"/>
                </a:lnTo>
                <a:lnTo>
                  <a:pt x="1162685" y="38100"/>
                </a:lnTo>
                <a:close/>
              </a:path>
              <a:path w="5101590" h="114300">
                <a:moveTo>
                  <a:pt x="1238885" y="38100"/>
                </a:moveTo>
                <a:lnTo>
                  <a:pt x="1231461" y="39594"/>
                </a:lnTo>
                <a:lnTo>
                  <a:pt x="1225407" y="43672"/>
                </a:lnTo>
                <a:lnTo>
                  <a:pt x="1221329" y="49726"/>
                </a:lnTo>
                <a:lnTo>
                  <a:pt x="1219835" y="57150"/>
                </a:lnTo>
                <a:lnTo>
                  <a:pt x="1221329" y="64573"/>
                </a:lnTo>
                <a:lnTo>
                  <a:pt x="1225407" y="70627"/>
                </a:lnTo>
                <a:lnTo>
                  <a:pt x="1231461" y="74705"/>
                </a:lnTo>
                <a:lnTo>
                  <a:pt x="1238885" y="76200"/>
                </a:lnTo>
                <a:lnTo>
                  <a:pt x="1246308" y="74705"/>
                </a:lnTo>
                <a:lnTo>
                  <a:pt x="1252362" y="70627"/>
                </a:lnTo>
                <a:lnTo>
                  <a:pt x="1256440" y="64573"/>
                </a:lnTo>
                <a:lnTo>
                  <a:pt x="1257935" y="57150"/>
                </a:lnTo>
                <a:lnTo>
                  <a:pt x="1256440" y="49726"/>
                </a:lnTo>
                <a:lnTo>
                  <a:pt x="1252362" y="43672"/>
                </a:lnTo>
                <a:lnTo>
                  <a:pt x="1246308" y="39594"/>
                </a:lnTo>
                <a:lnTo>
                  <a:pt x="1238885" y="38100"/>
                </a:lnTo>
                <a:close/>
              </a:path>
              <a:path w="5101590" h="114300">
                <a:moveTo>
                  <a:pt x="1315085" y="38100"/>
                </a:moveTo>
                <a:lnTo>
                  <a:pt x="1307661" y="39594"/>
                </a:lnTo>
                <a:lnTo>
                  <a:pt x="1301607" y="43672"/>
                </a:lnTo>
                <a:lnTo>
                  <a:pt x="1297529" y="49726"/>
                </a:lnTo>
                <a:lnTo>
                  <a:pt x="1296035" y="57150"/>
                </a:lnTo>
                <a:lnTo>
                  <a:pt x="1297529" y="64573"/>
                </a:lnTo>
                <a:lnTo>
                  <a:pt x="1301607" y="70627"/>
                </a:lnTo>
                <a:lnTo>
                  <a:pt x="1307661" y="74705"/>
                </a:lnTo>
                <a:lnTo>
                  <a:pt x="1315085" y="76200"/>
                </a:lnTo>
                <a:lnTo>
                  <a:pt x="1322508" y="74705"/>
                </a:lnTo>
                <a:lnTo>
                  <a:pt x="1328562" y="70627"/>
                </a:lnTo>
                <a:lnTo>
                  <a:pt x="1332640" y="64573"/>
                </a:lnTo>
                <a:lnTo>
                  <a:pt x="1334135" y="57150"/>
                </a:lnTo>
                <a:lnTo>
                  <a:pt x="1332640" y="49726"/>
                </a:lnTo>
                <a:lnTo>
                  <a:pt x="1328562" y="43672"/>
                </a:lnTo>
                <a:lnTo>
                  <a:pt x="1322508" y="39594"/>
                </a:lnTo>
                <a:lnTo>
                  <a:pt x="1315085" y="38100"/>
                </a:lnTo>
                <a:close/>
              </a:path>
              <a:path w="5101590" h="114300">
                <a:moveTo>
                  <a:pt x="1391285" y="38100"/>
                </a:moveTo>
                <a:lnTo>
                  <a:pt x="1383861" y="39594"/>
                </a:lnTo>
                <a:lnTo>
                  <a:pt x="1377807" y="43672"/>
                </a:lnTo>
                <a:lnTo>
                  <a:pt x="1373729" y="49726"/>
                </a:lnTo>
                <a:lnTo>
                  <a:pt x="1372235" y="57150"/>
                </a:lnTo>
                <a:lnTo>
                  <a:pt x="1373729" y="64573"/>
                </a:lnTo>
                <a:lnTo>
                  <a:pt x="1377807" y="70627"/>
                </a:lnTo>
                <a:lnTo>
                  <a:pt x="1383861" y="74705"/>
                </a:lnTo>
                <a:lnTo>
                  <a:pt x="1391285" y="76200"/>
                </a:lnTo>
                <a:lnTo>
                  <a:pt x="1398708" y="74705"/>
                </a:lnTo>
                <a:lnTo>
                  <a:pt x="1404762" y="70627"/>
                </a:lnTo>
                <a:lnTo>
                  <a:pt x="1408840" y="64573"/>
                </a:lnTo>
                <a:lnTo>
                  <a:pt x="1410335" y="57150"/>
                </a:lnTo>
                <a:lnTo>
                  <a:pt x="1408840" y="49726"/>
                </a:lnTo>
                <a:lnTo>
                  <a:pt x="1404762" y="43672"/>
                </a:lnTo>
                <a:lnTo>
                  <a:pt x="1398708" y="39594"/>
                </a:lnTo>
                <a:lnTo>
                  <a:pt x="1391285" y="38100"/>
                </a:lnTo>
                <a:close/>
              </a:path>
              <a:path w="5101590" h="114300">
                <a:moveTo>
                  <a:pt x="1467612" y="38100"/>
                </a:moveTo>
                <a:lnTo>
                  <a:pt x="1460115" y="39594"/>
                </a:lnTo>
                <a:lnTo>
                  <a:pt x="1454054" y="43672"/>
                </a:lnTo>
                <a:lnTo>
                  <a:pt x="1449947" y="49726"/>
                </a:lnTo>
                <a:lnTo>
                  <a:pt x="1448435" y="57150"/>
                </a:lnTo>
                <a:lnTo>
                  <a:pt x="1449947" y="64573"/>
                </a:lnTo>
                <a:lnTo>
                  <a:pt x="1454054" y="70627"/>
                </a:lnTo>
                <a:lnTo>
                  <a:pt x="1460115" y="74705"/>
                </a:lnTo>
                <a:lnTo>
                  <a:pt x="1467485" y="76200"/>
                </a:lnTo>
                <a:lnTo>
                  <a:pt x="1475035" y="74705"/>
                </a:lnTo>
                <a:lnTo>
                  <a:pt x="1481089" y="70627"/>
                </a:lnTo>
                <a:lnTo>
                  <a:pt x="1485167" y="64573"/>
                </a:lnTo>
                <a:lnTo>
                  <a:pt x="1486662" y="57150"/>
                </a:lnTo>
                <a:lnTo>
                  <a:pt x="1485167" y="49726"/>
                </a:lnTo>
                <a:lnTo>
                  <a:pt x="1481089" y="43672"/>
                </a:lnTo>
                <a:lnTo>
                  <a:pt x="1475035" y="39594"/>
                </a:lnTo>
                <a:lnTo>
                  <a:pt x="1467612" y="38100"/>
                </a:lnTo>
                <a:close/>
              </a:path>
              <a:path w="5101590" h="114300">
                <a:moveTo>
                  <a:pt x="1543812" y="38100"/>
                </a:moveTo>
                <a:lnTo>
                  <a:pt x="1536388" y="39594"/>
                </a:lnTo>
                <a:lnTo>
                  <a:pt x="1530334" y="43672"/>
                </a:lnTo>
                <a:lnTo>
                  <a:pt x="1526256" y="49726"/>
                </a:lnTo>
                <a:lnTo>
                  <a:pt x="1524762" y="57150"/>
                </a:lnTo>
                <a:lnTo>
                  <a:pt x="1526256" y="64573"/>
                </a:lnTo>
                <a:lnTo>
                  <a:pt x="1530334" y="70627"/>
                </a:lnTo>
                <a:lnTo>
                  <a:pt x="1536388" y="74705"/>
                </a:lnTo>
                <a:lnTo>
                  <a:pt x="1543812" y="76200"/>
                </a:lnTo>
                <a:lnTo>
                  <a:pt x="1551235" y="74705"/>
                </a:lnTo>
                <a:lnTo>
                  <a:pt x="1557289" y="70627"/>
                </a:lnTo>
                <a:lnTo>
                  <a:pt x="1561367" y="64573"/>
                </a:lnTo>
                <a:lnTo>
                  <a:pt x="1562862" y="57150"/>
                </a:lnTo>
                <a:lnTo>
                  <a:pt x="1561367" y="49726"/>
                </a:lnTo>
                <a:lnTo>
                  <a:pt x="1557289" y="43672"/>
                </a:lnTo>
                <a:lnTo>
                  <a:pt x="1551235" y="39594"/>
                </a:lnTo>
                <a:lnTo>
                  <a:pt x="1543812" y="38100"/>
                </a:lnTo>
                <a:close/>
              </a:path>
              <a:path w="5101590" h="114300">
                <a:moveTo>
                  <a:pt x="1620012" y="38100"/>
                </a:moveTo>
                <a:lnTo>
                  <a:pt x="1612588" y="39594"/>
                </a:lnTo>
                <a:lnTo>
                  <a:pt x="1606534" y="43672"/>
                </a:lnTo>
                <a:lnTo>
                  <a:pt x="1602456" y="49726"/>
                </a:lnTo>
                <a:lnTo>
                  <a:pt x="1600962" y="57150"/>
                </a:lnTo>
                <a:lnTo>
                  <a:pt x="1602456" y="64573"/>
                </a:lnTo>
                <a:lnTo>
                  <a:pt x="1606534" y="70627"/>
                </a:lnTo>
                <a:lnTo>
                  <a:pt x="1612588" y="74705"/>
                </a:lnTo>
                <a:lnTo>
                  <a:pt x="1620012" y="76200"/>
                </a:lnTo>
                <a:lnTo>
                  <a:pt x="1627435" y="74705"/>
                </a:lnTo>
                <a:lnTo>
                  <a:pt x="1633489" y="70627"/>
                </a:lnTo>
                <a:lnTo>
                  <a:pt x="1637567" y="64573"/>
                </a:lnTo>
                <a:lnTo>
                  <a:pt x="1639062" y="57150"/>
                </a:lnTo>
                <a:lnTo>
                  <a:pt x="1637567" y="49726"/>
                </a:lnTo>
                <a:lnTo>
                  <a:pt x="1633489" y="43672"/>
                </a:lnTo>
                <a:lnTo>
                  <a:pt x="1627435" y="39594"/>
                </a:lnTo>
                <a:lnTo>
                  <a:pt x="1620012" y="38100"/>
                </a:lnTo>
                <a:close/>
              </a:path>
              <a:path w="5101590" h="114300">
                <a:moveTo>
                  <a:pt x="1696339" y="38100"/>
                </a:moveTo>
                <a:lnTo>
                  <a:pt x="1688788" y="39594"/>
                </a:lnTo>
                <a:lnTo>
                  <a:pt x="1682734" y="43672"/>
                </a:lnTo>
                <a:lnTo>
                  <a:pt x="1678656" y="49726"/>
                </a:lnTo>
                <a:lnTo>
                  <a:pt x="1677162" y="57150"/>
                </a:lnTo>
                <a:lnTo>
                  <a:pt x="1678656" y="64573"/>
                </a:lnTo>
                <a:lnTo>
                  <a:pt x="1682734" y="70627"/>
                </a:lnTo>
                <a:lnTo>
                  <a:pt x="1688788" y="74705"/>
                </a:lnTo>
                <a:lnTo>
                  <a:pt x="1696212" y="76200"/>
                </a:lnTo>
                <a:lnTo>
                  <a:pt x="1703708" y="74705"/>
                </a:lnTo>
                <a:lnTo>
                  <a:pt x="1709769" y="70627"/>
                </a:lnTo>
                <a:lnTo>
                  <a:pt x="1713876" y="64573"/>
                </a:lnTo>
                <a:lnTo>
                  <a:pt x="1715389" y="57150"/>
                </a:lnTo>
                <a:lnTo>
                  <a:pt x="1713876" y="49726"/>
                </a:lnTo>
                <a:lnTo>
                  <a:pt x="1709769" y="43672"/>
                </a:lnTo>
                <a:lnTo>
                  <a:pt x="1703708" y="39594"/>
                </a:lnTo>
                <a:lnTo>
                  <a:pt x="1696339" y="38100"/>
                </a:lnTo>
                <a:close/>
              </a:path>
              <a:path w="5101590" h="114300">
                <a:moveTo>
                  <a:pt x="1772539" y="38100"/>
                </a:moveTo>
                <a:lnTo>
                  <a:pt x="1765115" y="39594"/>
                </a:lnTo>
                <a:lnTo>
                  <a:pt x="1759061" y="43672"/>
                </a:lnTo>
                <a:lnTo>
                  <a:pt x="1754983" y="49726"/>
                </a:lnTo>
                <a:lnTo>
                  <a:pt x="1753489" y="57150"/>
                </a:lnTo>
                <a:lnTo>
                  <a:pt x="1754983" y="64573"/>
                </a:lnTo>
                <a:lnTo>
                  <a:pt x="1759061" y="70627"/>
                </a:lnTo>
                <a:lnTo>
                  <a:pt x="1765115" y="74705"/>
                </a:lnTo>
                <a:lnTo>
                  <a:pt x="1772539" y="76200"/>
                </a:lnTo>
                <a:lnTo>
                  <a:pt x="1779962" y="74705"/>
                </a:lnTo>
                <a:lnTo>
                  <a:pt x="1786016" y="70627"/>
                </a:lnTo>
                <a:lnTo>
                  <a:pt x="1790094" y="64573"/>
                </a:lnTo>
                <a:lnTo>
                  <a:pt x="1791589" y="57150"/>
                </a:lnTo>
                <a:lnTo>
                  <a:pt x="1790094" y="49726"/>
                </a:lnTo>
                <a:lnTo>
                  <a:pt x="1786016" y="43672"/>
                </a:lnTo>
                <a:lnTo>
                  <a:pt x="1779962" y="39594"/>
                </a:lnTo>
                <a:lnTo>
                  <a:pt x="1772539" y="38100"/>
                </a:lnTo>
                <a:close/>
              </a:path>
              <a:path w="5101590" h="114300">
                <a:moveTo>
                  <a:pt x="1848739" y="38100"/>
                </a:moveTo>
                <a:lnTo>
                  <a:pt x="1841315" y="39594"/>
                </a:lnTo>
                <a:lnTo>
                  <a:pt x="1835261" y="43672"/>
                </a:lnTo>
                <a:lnTo>
                  <a:pt x="1831183" y="49726"/>
                </a:lnTo>
                <a:lnTo>
                  <a:pt x="1829689" y="57150"/>
                </a:lnTo>
                <a:lnTo>
                  <a:pt x="1831183" y="64573"/>
                </a:lnTo>
                <a:lnTo>
                  <a:pt x="1835261" y="70627"/>
                </a:lnTo>
                <a:lnTo>
                  <a:pt x="1841315" y="74705"/>
                </a:lnTo>
                <a:lnTo>
                  <a:pt x="1848739" y="76200"/>
                </a:lnTo>
                <a:lnTo>
                  <a:pt x="1856162" y="74705"/>
                </a:lnTo>
                <a:lnTo>
                  <a:pt x="1862216" y="70627"/>
                </a:lnTo>
                <a:lnTo>
                  <a:pt x="1866294" y="64573"/>
                </a:lnTo>
                <a:lnTo>
                  <a:pt x="1867789" y="57150"/>
                </a:lnTo>
                <a:lnTo>
                  <a:pt x="1866294" y="49726"/>
                </a:lnTo>
                <a:lnTo>
                  <a:pt x="1862216" y="43672"/>
                </a:lnTo>
                <a:lnTo>
                  <a:pt x="1856162" y="39594"/>
                </a:lnTo>
                <a:lnTo>
                  <a:pt x="1848739" y="38100"/>
                </a:lnTo>
                <a:close/>
              </a:path>
              <a:path w="5101590" h="114300">
                <a:moveTo>
                  <a:pt x="1925065" y="38100"/>
                </a:moveTo>
                <a:lnTo>
                  <a:pt x="1917515" y="39594"/>
                </a:lnTo>
                <a:lnTo>
                  <a:pt x="1911461" y="43672"/>
                </a:lnTo>
                <a:lnTo>
                  <a:pt x="1907383" y="49726"/>
                </a:lnTo>
                <a:lnTo>
                  <a:pt x="1905889" y="57150"/>
                </a:lnTo>
                <a:lnTo>
                  <a:pt x="1907383" y="64573"/>
                </a:lnTo>
                <a:lnTo>
                  <a:pt x="1911461" y="70627"/>
                </a:lnTo>
                <a:lnTo>
                  <a:pt x="1917515" y="74705"/>
                </a:lnTo>
                <a:lnTo>
                  <a:pt x="1924939" y="76200"/>
                </a:lnTo>
                <a:lnTo>
                  <a:pt x="1932435" y="74705"/>
                </a:lnTo>
                <a:lnTo>
                  <a:pt x="1938496" y="70627"/>
                </a:lnTo>
                <a:lnTo>
                  <a:pt x="1942603" y="64573"/>
                </a:lnTo>
                <a:lnTo>
                  <a:pt x="1944115" y="57150"/>
                </a:lnTo>
                <a:lnTo>
                  <a:pt x="1942603" y="49726"/>
                </a:lnTo>
                <a:lnTo>
                  <a:pt x="1938496" y="43672"/>
                </a:lnTo>
                <a:lnTo>
                  <a:pt x="1932435" y="39594"/>
                </a:lnTo>
                <a:lnTo>
                  <a:pt x="1925065" y="38100"/>
                </a:lnTo>
                <a:close/>
              </a:path>
              <a:path w="5101590" h="114300">
                <a:moveTo>
                  <a:pt x="2001265" y="38100"/>
                </a:moveTo>
                <a:lnTo>
                  <a:pt x="1993842" y="39594"/>
                </a:lnTo>
                <a:lnTo>
                  <a:pt x="1987788" y="43672"/>
                </a:lnTo>
                <a:lnTo>
                  <a:pt x="1983710" y="49726"/>
                </a:lnTo>
                <a:lnTo>
                  <a:pt x="1982215" y="57150"/>
                </a:lnTo>
                <a:lnTo>
                  <a:pt x="1983710" y="64573"/>
                </a:lnTo>
                <a:lnTo>
                  <a:pt x="1987788" y="70627"/>
                </a:lnTo>
                <a:lnTo>
                  <a:pt x="1993842" y="74705"/>
                </a:lnTo>
                <a:lnTo>
                  <a:pt x="2001265" y="76200"/>
                </a:lnTo>
                <a:lnTo>
                  <a:pt x="2008689" y="74705"/>
                </a:lnTo>
                <a:lnTo>
                  <a:pt x="2014743" y="70627"/>
                </a:lnTo>
                <a:lnTo>
                  <a:pt x="2018821" y="64573"/>
                </a:lnTo>
                <a:lnTo>
                  <a:pt x="2020315" y="57150"/>
                </a:lnTo>
                <a:lnTo>
                  <a:pt x="2018821" y="49726"/>
                </a:lnTo>
                <a:lnTo>
                  <a:pt x="2014743" y="43672"/>
                </a:lnTo>
                <a:lnTo>
                  <a:pt x="2008689" y="39594"/>
                </a:lnTo>
                <a:lnTo>
                  <a:pt x="2001265" y="38100"/>
                </a:lnTo>
                <a:close/>
              </a:path>
              <a:path w="5101590" h="114300">
                <a:moveTo>
                  <a:pt x="2077465" y="38100"/>
                </a:moveTo>
                <a:lnTo>
                  <a:pt x="2070042" y="39594"/>
                </a:lnTo>
                <a:lnTo>
                  <a:pt x="2063988" y="43672"/>
                </a:lnTo>
                <a:lnTo>
                  <a:pt x="2059910" y="49726"/>
                </a:lnTo>
                <a:lnTo>
                  <a:pt x="2058415" y="57150"/>
                </a:lnTo>
                <a:lnTo>
                  <a:pt x="2059910" y="64573"/>
                </a:lnTo>
                <a:lnTo>
                  <a:pt x="2063988" y="70627"/>
                </a:lnTo>
                <a:lnTo>
                  <a:pt x="2070042" y="74705"/>
                </a:lnTo>
                <a:lnTo>
                  <a:pt x="2077465" y="76200"/>
                </a:lnTo>
                <a:lnTo>
                  <a:pt x="2084889" y="74705"/>
                </a:lnTo>
                <a:lnTo>
                  <a:pt x="2090943" y="70627"/>
                </a:lnTo>
                <a:lnTo>
                  <a:pt x="2095021" y="64573"/>
                </a:lnTo>
                <a:lnTo>
                  <a:pt x="2096515" y="57150"/>
                </a:lnTo>
                <a:lnTo>
                  <a:pt x="2095021" y="49726"/>
                </a:lnTo>
                <a:lnTo>
                  <a:pt x="2090943" y="43672"/>
                </a:lnTo>
                <a:lnTo>
                  <a:pt x="2084889" y="39594"/>
                </a:lnTo>
                <a:lnTo>
                  <a:pt x="2077465" y="38100"/>
                </a:lnTo>
                <a:close/>
              </a:path>
              <a:path w="5101590" h="114300">
                <a:moveTo>
                  <a:pt x="2153666" y="38100"/>
                </a:moveTo>
                <a:lnTo>
                  <a:pt x="2146242" y="39594"/>
                </a:lnTo>
                <a:lnTo>
                  <a:pt x="2140188" y="43672"/>
                </a:lnTo>
                <a:lnTo>
                  <a:pt x="2136110" y="49726"/>
                </a:lnTo>
                <a:lnTo>
                  <a:pt x="2134616" y="57150"/>
                </a:lnTo>
                <a:lnTo>
                  <a:pt x="2136110" y="64573"/>
                </a:lnTo>
                <a:lnTo>
                  <a:pt x="2140188" y="70627"/>
                </a:lnTo>
                <a:lnTo>
                  <a:pt x="2146242" y="74705"/>
                </a:lnTo>
                <a:lnTo>
                  <a:pt x="2153666" y="76200"/>
                </a:lnTo>
                <a:lnTo>
                  <a:pt x="2161089" y="74705"/>
                </a:lnTo>
                <a:lnTo>
                  <a:pt x="2167143" y="70627"/>
                </a:lnTo>
                <a:lnTo>
                  <a:pt x="2171221" y="64573"/>
                </a:lnTo>
                <a:lnTo>
                  <a:pt x="2172716" y="57150"/>
                </a:lnTo>
                <a:lnTo>
                  <a:pt x="2171221" y="49726"/>
                </a:lnTo>
                <a:lnTo>
                  <a:pt x="2167143" y="43672"/>
                </a:lnTo>
                <a:lnTo>
                  <a:pt x="2161089" y="39594"/>
                </a:lnTo>
                <a:lnTo>
                  <a:pt x="2153666" y="38100"/>
                </a:lnTo>
                <a:close/>
              </a:path>
              <a:path w="5101590" h="114300">
                <a:moveTo>
                  <a:pt x="2229992" y="38100"/>
                </a:moveTo>
                <a:lnTo>
                  <a:pt x="2222496" y="39594"/>
                </a:lnTo>
                <a:lnTo>
                  <a:pt x="2216435" y="43672"/>
                </a:lnTo>
                <a:lnTo>
                  <a:pt x="2212328" y="49726"/>
                </a:lnTo>
                <a:lnTo>
                  <a:pt x="2210816" y="57150"/>
                </a:lnTo>
                <a:lnTo>
                  <a:pt x="2212328" y="64573"/>
                </a:lnTo>
                <a:lnTo>
                  <a:pt x="2216435" y="70627"/>
                </a:lnTo>
                <a:lnTo>
                  <a:pt x="2222496" y="74705"/>
                </a:lnTo>
                <a:lnTo>
                  <a:pt x="2229866" y="76200"/>
                </a:lnTo>
                <a:lnTo>
                  <a:pt x="2237416" y="74705"/>
                </a:lnTo>
                <a:lnTo>
                  <a:pt x="2243470" y="70627"/>
                </a:lnTo>
                <a:lnTo>
                  <a:pt x="2247548" y="64573"/>
                </a:lnTo>
                <a:lnTo>
                  <a:pt x="2249042" y="57150"/>
                </a:lnTo>
                <a:lnTo>
                  <a:pt x="2247548" y="49726"/>
                </a:lnTo>
                <a:lnTo>
                  <a:pt x="2243470" y="43672"/>
                </a:lnTo>
                <a:lnTo>
                  <a:pt x="2237416" y="39594"/>
                </a:lnTo>
                <a:lnTo>
                  <a:pt x="2229992" y="38100"/>
                </a:lnTo>
                <a:close/>
              </a:path>
              <a:path w="5101590" h="114300">
                <a:moveTo>
                  <a:pt x="2306192" y="38100"/>
                </a:moveTo>
                <a:lnTo>
                  <a:pt x="2298769" y="39594"/>
                </a:lnTo>
                <a:lnTo>
                  <a:pt x="2292715" y="43672"/>
                </a:lnTo>
                <a:lnTo>
                  <a:pt x="2288637" y="49726"/>
                </a:lnTo>
                <a:lnTo>
                  <a:pt x="2287142" y="57150"/>
                </a:lnTo>
                <a:lnTo>
                  <a:pt x="2288637" y="64573"/>
                </a:lnTo>
                <a:lnTo>
                  <a:pt x="2292715" y="70627"/>
                </a:lnTo>
                <a:lnTo>
                  <a:pt x="2298769" y="74705"/>
                </a:lnTo>
                <a:lnTo>
                  <a:pt x="2306192" y="76200"/>
                </a:lnTo>
                <a:lnTo>
                  <a:pt x="2313616" y="74705"/>
                </a:lnTo>
                <a:lnTo>
                  <a:pt x="2319670" y="70627"/>
                </a:lnTo>
                <a:lnTo>
                  <a:pt x="2323748" y="64573"/>
                </a:lnTo>
                <a:lnTo>
                  <a:pt x="2325242" y="57150"/>
                </a:lnTo>
                <a:lnTo>
                  <a:pt x="2323748" y="49726"/>
                </a:lnTo>
                <a:lnTo>
                  <a:pt x="2319670" y="43672"/>
                </a:lnTo>
                <a:lnTo>
                  <a:pt x="2313616" y="39594"/>
                </a:lnTo>
                <a:lnTo>
                  <a:pt x="2306192" y="38100"/>
                </a:lnTo>
                <a:close/>
              </a:path>
              <a:path w="5101590" h="114300">
                <a:moveTo>
                  <a:pt x="2382392" y="38100"/>
                </a:moveTo>
                <a:lnTo>
                  <a:pt x="2374969" y="39594"/>
                </a:lnTo>
                <a:lnTo>
                  <a:pt x="2368915" y="43672"/>
                </a:lnTo>
                <a:lnTo>
                  <a:pt x="2364837" y="49726"/>
                </a:lnTo>
                <a:lnTo>
                  <a:pt x="2363342" y="57150"/>
                </a:lnTo>
                <a:lnTo>
                  <a:pt x="2364837" y="64573"/>
                </a:lnTo>
                <a:lnTo>
                  <a:pt x="2368915" y="70627"/>
                </a:lnTo>
                <a:lnTo>
                  <a:pt x="2374969" y="74705"/>
                </a:lnTo>
                <a:lnTo>
                  <a:pt x="2382392" y="76200"/>
                </a:lnTo>
                <a:lnTo>
                  <a:pt x="2389816" y="74705"/>
                </a:lnTo>
                <a:lnTo>
                  <a:pt x="2395870" y="70627"/>
                </a:lnTo>
                <a:lnTo>
                  <a:pt x="2399948" y="64573"/>
                </a:lnTo>
                <a:lnTo>
                  <a:pt x="2401442" y="57150"/>
                </a:lnTo>
                <a:lnTo>
                  <a:pt x="2399948" y="49726"/>
                </a:lnTo>
                <a:lnTo>
                  <a:pt x="2395870" y="43672"/>
                </a:lnTo>
                <a:lnTo>
                  <a:pt x="2389816" y="39594"/>
                </a:lnTo>
                <a:lnTo>
                  <a:pt x="2382392" y="38100"/>
                </a:lnTo>
                <a:close/>
              </a:path>
              <a:path w="5101590" h="114300">
                <a:moveTo>
                  <a:pt x="2458719" y="38100"/>
                </a:moveTo>
                <a:lnTo>
                  <a:pt x="2451169" y="39594"/>
                </a:lnTo>
                <a:lnTo>
                  <a:pt x="2445115" y="43672"/>
                </a:lnTo>
                <a:lnTo>
                  <a:pt x="2441037" y="49726"/>
                </a:lnTo>
                <a:lnTo>
                  <a:pt x="2439542" y="57150"/>
                </a:lnTo>
                <a:lnTo>
                  <a:pt x="2441037" y="64573"/>
                </a:lnTo>
                <a:lnTo>
                  <a:pt x="2445115" y="70627"/>
                </a:lnTo>
                <a:lnTo>
                  <a:pt x="2451169" y="74705"/>
                </a:lnTo>
                <a:lnTo>
                  <a:pt x="2458592" y="76200"/>
                </a:lnTo>
                <a:lnTo>
                  <a:pt x="2466089" y="74705"/>
                </a:lnTo>
                <a:lnTo>
                  <a:pt x="2472150" y="70627"/>
                </a:lnTo>
                <a:lnTo>
                  <a:pt x="2476257" y="64573"/>
                </a:lnTo>
                <a:lnTo>
                  <a:pt x="2477769" y="57150"/>
                </a:lnTo>
                <a:lnTo>
                  <a:pt x="2476257" y="49726"/>
                </a:lnTo>
                <a:lnTo>
                  <a:pt x="2472150" y="43672"/>
                </a:lnTo>
                <a:lnTo>
                  <a:pt x="2466089" y="39594"/>
                </a:lnTo>
                <a:lnTo>
                  <a:pt x="2458719" y="38100"/>
                </a:lnTo>
                <a:close/>
              </a:path>
              <a:path w="5101590" h="114300">
                <a:moveTo>
                  <a:pt x="2534919" y="38100"/>
                </a:moveTo>
                <a:lnTo>
                  <a:pt x="2527496" y="39594"/>
                </a:lnTo>
                <a:lnTo>
                  <a:pt x="2521442" y="43672"/>
                </a:lnTo>
                <a:lnTo>
                  <a:pt x="2517364" y="49726"/>
                </a:lnTo>
                <a:lnTo>
                  <a:pt x="2515869" y="57150"/>
                </a:lnTo>
                <a:lnTo>
                  <a:pt x="2517364" y="64573"/>
                </a:lnTo>
                <a:lnTo>
                  <a:pt x="2521442" y="70627"/>
                </a:lnTo>
                <a:lnTo>
                  <a:pt x="2527496" y="74705"/>
                </a:lnTo>
                <a:lnTo>
                  <a:pt x="2534919" y="76200"/>
                </a:lnTo>
                <a:lnTo>
                  <a:pt x="2542343" y="74705"/>
                </a:lnTo>
                <a:lnTo>
                  <a:pt x="2548397" y="70627"/>
                </a:lnTo>
                <a:lnTo>
                  <a:pt x="2552475" y="64573"/>
                </a:lnTo>
                <a:lnTo>
                  <a:pt x="2553969" y="57150"/>
                </a:lnTo>
                <a:lnTo>
                  <a:pt x="2552475" y="49726"/>
                </a:lnTo>
                <a:lnTo>
                  <a:pt x="2548397" y="43672"/>
                </a:lnTo>
                <a:lnTo>
                  <a:pt x="2542343" y="39594"/>
                </a:lnTo>
                <a:lnTo>
                  <a:pt x="2534919" y="38100"/>
                </a:lnTo>
                <a:close/>
              </a:path>
              <a:path w="5101590" h="114300">
                <a:moveTo>
                  <a:pt x="2611119" y="38100"/>
                </a:moveTo>
                <a:lnTo>
                  <a:pt x="2603696" y="39594"/>
                </a:lnTo>
                <a:lnTo>
                  <a:pt x="2597642" y="43672"/>
                </a:lnTo>
                <a:lnTo>
                  <a:pt x="2593564" y="49726"/>
                </a:lnTo>
                <a:lnTo>
                  <a:pt x="2592069" y="57150"/>
                </a:lnTo>
                <a:lnTo>
                  <a:pt x="2593564" y="64573"/>
                </a:lnTo>
                <a:lnTo>
                  <a:pt x="2597642" y="70627"/>
                </a:lnTo>
                <a:lnTo>
                  <a:pt x="2603696" y="74705"/>
                </a:lnTo>
                <a:lnTo>
                  <a:pt x="2611119" y="76200"/>
                </a:lnTo>
                <a:lnTo>
                  <a:pt x="2618543" y="74705"/>
                </a:lnTo>
                <a:lnTo>
                  <a:pt x="2624597" y="70627"/>
                </a:lnTo>
                <a:lnTo>
                  <a:pt x="2628675" y="64573"/>
                </a:lnTo>
                <a:lnTo>
                  <a:pt x="2630169" y="57150"/>
                </a:lnTo>
                <a:lnTo>
                  <a:pt x="2628675" y="49726"/>
                </a:lnTo>
                <a:lnTo>
                  <a:pt x="2624597" y="43672"/>
                </a:lnTo>
                <a:lnTo>
                  <a:pt x="2618543" y="39594"/>
                </a:lnTo>
                <a:lnTo>
                  <a:pt x="2611119" y="38100"/>
                </a:lnTo>
                <a:close/>
              </a:path>
              <a:path w="5101590" h="114300">
                <a:moveTo>
                  <a:pt x="2687447" y="38100"/>
                </a:moveTo>
                <a:lnTo>
                  <a:pt x="2687319" y="38100"/>
                </a:lnTo>
                <a:lnTo>
                  <a:pt x="2679896" y="39594"/>
                </a:lnTo>
                <a:lnTo>
                  <a:pt x="2673842" y="43672"/>
                </a:lnTo>
                <a:lnTo>
                  <a:pt x="2669764" y="49726"/>
                </a:lnTo>
                <a:lnTo>
                  <a:pt x="2668269" y="57150"/>
                </a:lnTo>
                <a:lnTo>
                  <a:pt x="2669764" y="64573"/>
                </a:lnTo>
                <a:lnTo>
                  <a:pt x="2673842" y="70627"/>
                </a:lnTo>
                <a:lnTo>
                  <a:pt x="2679896" y="74705"/>
                </a:lnTo>
                <a:lnTo>
                  <a:pt x="2687319" y="76200"/>
                </a:lnTo>
                <a:lnTo>
                  <a:pt x="2687447" y="76200"/>
                </a:lnTo>
                <a:lnTo>
                  <a:pt x="2694816" y="74705"/>
                </a:lnTo>
                <a:lnTo>
                  <a:pt x="2700877" y="70627"/>
                </a:lnTo>
                <a:lnTo>
                  <a:pt x="2704984" y="64573"/>
                </a:lnTo>
                <a:lnTo>
                  <a:pt x="2706497" y="57150"/>
                </a:lnTo>
                <a:lnTo>
                  <a:pt x="2704984" y="49726"/>
                </a:lnTo>
                <a:lnTo>
                  <a:pt x="2700877" y="43672"/>
                </a:lnTo>
                <a:lnTo>
                  <a:pt x="2694816" y="39594"/>
                </a:lnTo>
                <a:lnTo>
                  <a:pt x="2687447" y="38100"/>
                </a:lnTo>
                <a:close/>
              </a:path>
              <a:path w="5101590" h="114300">
                <a:moveTo>
                  <a:pt x="2763647" y="38100"/>
                </a:moveTo>
                <a:lnTo>
                  <a:pt x="2756223" y="39594"/>
                </a:lnTo>
                <a:lnTo>
                  <a:pt x="2750169" y="43672"/>
                </a:lnTo>
                <a:lnTo>
                  <a:pt x="2746091" y="49726"/>
                </a:lnTo>
                <a:lnTo>
                  <a:pt x="2744597" y="57150"/>
                </a:lnTo>
                <a:lnTo>
                  <a:pt x="2746091" y="64573"/>
                </a:lnTo>
                <a:lnTo>
                  <a:pt x="2750169" y="70627"/>
                </a:lnTo>
                <a:lnTo>
                  <a:pt x="2756223" y="74705"/>
                </a:lnTo>
                <a:lnTo>
                  <a:pt x="2763647" y="76200"/>
                </a:lnTo>
                <a:lnTo>
                  <a:pt x="2771070" y="74705"/>
                </a:lnTo>
                <a:lnTo>
                  <a:pt x="2777124" y="70627"/>
                </a:lnTo>
                <a:lnTo>
                  <a:pt x="2781202" y="64573"/>
                </a:lnTo>
                <a:lnTo>
                  <a:pt x="2782697" y="57150"/>
                </a:lnTo>
                <a:lnTo>
                  <a:pt x="2781202" y="49726"/>
                </a:lnTo>
                <a:lnTo>
                  <a:pt x="2777124" y="43672"/>
                </a:lnTo>
                <a:lnTo>
                  <a:pt x="2771070" y="39594"/>
                </a:lnTo>
                <a:lnTo>
                  <a:pt x="2763647" y="38100"/>
                </a:lnTo>
                <a:close/>
              </a:path>
              <a:path w="5101590" h="114300">
                <a:moveTo>
                  <a:pt x="2839847" y="38100"/>
                </a:moveTo>
                <a:lnTo>
                  <a:pt x="2832423" y="39594"/>
                </a:lnTo>
                <a:lnTo>
                  <a:pt x="2826369" y="43672"/>
                </a:lnTo>
                <a:lnTo>
                  <a:pt x="2822291" y="49726"/>
                </a:lnTo>
                <a:lnTo>
                  <a:pt x="2820797" y="57150"/>
                </a:lnTo>
                <a:lnTo>
                  <a:pt x="2822291" y="64573"/>
                </a:lnTo>
                <a:lnTo>
                  <a:pt x="2826369" y="70627"/>
                </a:lnTo>
                <a:lnTo>
                  <a:pt x="2832423" y="74705"/>
                </a:lnTo>
                <a:lnTo>
                  <a:pt x="2839847" y="76200"/>
                </a:lnTo>
                <a:lnTo>
                  <a:pt x="2847270" y="74705"/>
                </a:lnTo>
                <a:lnTo>
                  <a:pt x="2853324" y="70627"/>
                </a:lnTo>
                <a:lnTo>
                  <a:pt x="2857402" y="64573"/>
                </a:lnTo>
                <a:lnTo>
                  <a:pt x="2858897" y="57150"/>
                </a:lnTo>
                <a:lnTo>
                  <a:pt x="2857402" y="49726"/>
                </a:lnTo>
                <a:lnTo>
                  <a:pt x="2853324" y="43672"/>
                </a:lnTo>
                <a:lnTo>
                  <a:pt x="2847270" y="39594"/>
                </a:lnTo>
                <a:lnTo>
                  <a:pt x="2839847" y="38100"/>
                </a:lnTo>
                <a:close/>
              </a:path>
              <a:path w="5101590" h="114300">
                <a:moveTo>
                  <a:pt x="2916047" y="38100"/>
                </a:moveTo>
                <a:lnTo>
                  <a:pt x="2908623" y="39594"/>
                </a:lnTo>
                <a:lnTo>
                  <a:pt x="2902569" y="43672"/>
                </a:lnTo>
                <a:lnTo>
                  <a:pt x="2898491" y="49726"/>
                </a:lnTo>
                <a:lnTo>
                  <a:pt x="2896997" y="57150"/>
                </a:lnTo>
                <a:lnTo>
                  <a:pt x="2898491" y="64573"/>
                </a:lnTo>
                <a:lnTo>
                  <a:pt x="2902569" y="70627"/>
                </a:lnTo>
                <a:lnTo>
                  <a:pt x="2908623" y="74705"/>
                </a:lnTo>
                <a:lnTo>
                  <a:pt x="2916047" y="76200"/>
                </a:lnTo>
                <a:lnTo>
                  <a:pt x="2923470" y="74705"/>
                </a:lnTo>
                <a:lnTo>
                  <a:pt x="2929524" y="70627"/>
                </a:lnTo>
                <a:lnTo>
                  <a:pt x="2933602" y="64573"/>
                </a:lnTo>
                <a:lnTo>
                  <a:pt x="2935097" y="57150"/>
                </a:lnTo>
                <a:lnTo>
                  <a:pt x="2933602" y="49726"/>
                </a:lnTo>
                <a:lnTo>
                  <a:pt x="2929524" y="43672"/>
                </a:lnTo>
                <a:lnTo>
                  <a:pt x="2923470" y="39594"/>
                </a:lnTo>
                <a:lnTo>
                  <a:pt x="2916047" y="38100"/>
                </a:lnTo>
                <a:close/>
              </a:path>
              <a:path w="5101590" h="114300">
                <a:moveTo>
                  <a:pt x="2992374" y="38100"/>
                </a:moveTo>
                <a:lnTo>
                  <a:pt x="2984877" y="39594"/>
                </a:lnTo>
                <a:lnTo>
                  <a:pt x="2978816" y="43672"/>
                </a:lnTo>
                <a:lnTo>
                  <a:pt x="2974709" y="49726"/>
                </a:lnTo>
                <a:lnTo>
                  <a:pt x="2973197" y="57150"/>
                </a:lnTo>
                <a:lnTo>
                  <a:pt x="2974709" y="64573"/>
                </a:lnTo>
                <a:lnTo>
                  <a:pt x="2978816" y="70627"/>
                </a:lnTo>
                <a:lnTo>
                  <a:pt x="2984877" y="74705"/>
                </a:lnTo>
                <a:lnTo>
                  <a:pt x="2992247" y="76200"/>
                </a:lnTo>
                <a:lnTo>
                  <a:pt x="2999797" y="74705"/>
                </a:lnTo>
                <a:lnTo>
                  <a:pt x="3005851" y="70627"/>
                </a:lnTo>
                <a:lnTo>
                  <a:pt x="3009929" y="64573"/>
                </a:lnTo>
                <a:lnTo>
                  <a:pt x="3011424" y="57150"/>
                </a:lnTo>
                <a:lnTo>
                  <a:pt x="3009929" y="49726"/>
                </a:lnTo>
                <a:lnTo>
                  <a:pt x="3005851" y="43672"/>
                </a:lnTo>
                <a:lnTo>
                  <a:pt x="2999797" y="39594"/>
                </a:lnTo>
                <a:lnTo>
                  <a:pt x="2992374" y="38100"/>
                </a:lnTo>
                <a:close/>
              </a:path>
              <a:path w="5101590" h="114300">
                <a:moveTo>
                  <a:pt x="3068574" y="38100"/>
                </a:moveTo>
                <a:lnTo>
                  <a:pt x="3061150" y="39594"/>
                </a:lnTo>
                <a:lnTo>
                  <a:pt x="3055096" y="43672"/>
                </a:lnTo>
                <a:lnTo>
                  <a:pt x="3051018" y="49726"/>
                </a:lnTo>
                <a:lnTo>
                  <a:pt x="3049524" y="57150"/>
                </a:lnTo>
                <a:lnTo>
                  <a:pt x="3051018" y="64573"/>
                </a:lnTo>
                <a:lnTo>
                  <a:pt x="3055096" y="70627"/>
                </a:lnTo>
                <a:lnTo>
                  <a:pt x="3061150" y="74705"/>
                </a:lnTo>
                <a:lnTo>
                  <a:pt x="3068574" y="76200"/>
                </a:lnTo>
                <a:lnTo>
                  <a:pt x="3075997" y="74705"/>
                </a:lnTo>
                <a:lnTo>
                  <a:pt x="3082051" y="70627"/>
                </a:lnTo>
                <a:lnTo>
                  <a:pt x="3086129" y="64573"/>
                </a:lnTo>
                <a:lnTo>
                  <a:pt x="3087624" y="57150"/>
                </a:lnTo>
                <a:lnTo>
                  <a:pt x="3086129" y="49726"/>
                </a:lnTo>
                <a:lnTo>
                  <a:pt x="3082051" y="43672"/>
                </a:lnTo>
                <a:lnTo>
                  <a:pt x="3075997" y="39594"/>
                </a:lnTo>
                <a:lnTo>
                  <a:pt x="3068574" y="38100"/>
                </a:lnTo>
                <a:close/>
              </a:path>
              <a:path w="5101590" h="114300">
                <a:moveTo>
                  <a:pt x="3144774" y="38100"/>
                </a:moveTo>
                <a:lnTo>
                  <a:pt x="3137350" y="39594"/>
                </a:lnTo>
                <a:lnTo>
                  <a:pt x="3131296" y="43672"/>
                </a:lnTo>
                <a:lnTo>
                  <a:pt x="3127218" y="49726"/>
                </a:lnTo>
                <a:lnTo>
                  <a:pt x="3125724" y="57150"/>
                </a:lnTo>
                <a:lnTo>
                  <a:pt x="3127218" y="64573"/>
                </a:lnTo>
                <a:lnTo>
                  <a:pt x="3131296" y="70627"/>
                </a:lnTo>
                <a:lnTo>
                  <a:pt x="3137350" y="74705"/>
                </a:lnTo>
                <a:lnTo>
                  <a:pt x="3144774" y="76200"/>
                </a:lnTo>
                <a:lnTo>
                  <a:pt x="3152197" y="74705"/>
                </a:lnTo>
                <a:lnTo>
                  <a:pt x="3158251" y="70627"/>
                </a:lnTo>
                <a:lnTo>
                  <a:pt x="3162329" y="64573"/>
                </a:lnTo>
                <a:lnTo>
                  <a:pt x="3163824" y="57150"/>
                </a:lnTo>
                <a:lnTo>
                  <a:pt x="3162329" y="49726"/>
                </a:lnTo>
                <a:lnTo>
                  <a:pt x="3158251" y="43672"/>
                </a:lnTo>
                <a:lnTo>
                  <a:pt x="3152197" y="39594"/>
                </a:lnTo>
                <a:lnTo>
                  <a:pt x="3144774" y="38100"/>
                </a:lnTo>
                <a:close/>
              </a:path>
              <a:path w="5101590" h="114300">
                <a:moveTo>
                  <a:pt x="3221101" y="38100"/>
                </a:moveTo>
                <a:lnTo>
                  <a:pt x="3213604" y="39594"/>
                </a:lnTo>
                <a:lnTo>
                  <a:pt x="3207543" y="43672"/>
                </a:lnTo>
                <a:lnTo>
                  <a:pt x="3203436" y="49726"/>
                </a:lnTo>
                <a:lnTo>
                  <a:pt x="3201924" y="57150"/>
                </a:lnTo>
                <a:lnTo>
                  <a:pt x="3203436" y="64573"/>
                </a:lnTo>
                <a:lnTo>
                  <a:pt x="3207543" y="70627"/>
                </a:lnTo>
                <a:lnTo>
                  <a:pt x="3213604" y="74705"/>
                </a:lnTo>
                <a:lnTo>
                  <a:pt x="3220974" y="76200"/>
                </a:lnTo>
                <a:lnTo>
                  <a:pt x="3228470" y="74705"/>
                </a:lnTo>
                <a:lnTo>
                  <a:pt x="3234531" y="70627"/>
                </a:lnTo>
                <a:lnTo>
                  <a:pt x="3238638" y="64573"/>
                </a:lnTo>
                <a:lnTo>
                  <a:pt x="3240151" y="57150"/>
                </a:lnTo>
                <a:lnTo>
                  <a:pt x="3238638" y="49726"/>
                </a:lnTo>
                <a:lnTo>
                  <a:pt x="3234531" y="43672"/>
                </a:lnTo>
                <a:lnTo>
                  <a:pt x="3228470" y="39594"/>
                </a:lnTo>
                <a:lnTo>
                  <a:pt x="3221101" y="38100"/>
                </a:lnTo>
                <a:close/>
              </a:path>
              <a:path w="5101590" h="114300">
                <a:moveTo>
                  <a:pt x="3297301" y="38100"/>
                </a:moveTo>
                <a:lnTo>
                  <a:pt x="3289877" y="39594"/>
                </a:lnTo>
                <a:lnTo>
                  <a:pt x="3283823" y="43672"/>
                </a:lnTo>
                <a:lnTo>
                  <a:pt x="3279745" y="49726"/>
                </a:lnTo>
                <a:lnTo>
                  <a:pt x="3278251" y="57150"/>
                </a:lnTo>
                <a:lnTo>
                  <a:pt x="3279745" y="64573"/>
                </a:lnTo>
                <a:lnTo>
                  <a:pt x="3283823" y="70627"/>
                </a:lnTo>
                <a:lnTo>
                  <a:pt x="3289877" y="74705"/>
                </a:lnTo>
                <a:lnTo>
                  <a:pt x="3297301" y="76200"/>
                </a:lnTo>
                <a:lnTo>
                  <a:pt x="3304724" y="74705"/>
                </a:lnTo>
                <a:lnTo>
                  <a:pt x="3310778" y="70627"/>
                </a:lnTo>
                <a:lnTo>
                  <a:pt x="3314856" y="64573"/>
                </a:lnTo>
                <a:lnTo>
                  <a:pt x="3316351" y="57150"/>
                </a:lnTo>
                <a:lnTo>
                  <a:pt x="3314856" y="49726"/>
                </a:lnTo>
                <a:lnTo>
                  <a:pt x="3310778" y="43672"/>
                </a:lnTo>
                <a:lnTo>
                  <a:pt x="3304724" y="39594"/>
                </a:lnTo>
                <a:lnTo>
                  <a:pt x="3297301" y="38100"/>
                </a:lnTo>
                <a:close/>
              </a:path>
              <a:path w="5101590" h="114300">
                <a:moveTo>
                  <a:pt x="3373501" y="38100"/>
                </a:moveTo>
                <a:lnTo>
                  <a:pt x="3366077" y="39594"/>
                </a:lnTo>
                <a:lnTo>
                  <a:pt x="3360023" y="43672"/>
                </a:lnTo>
                <a:lnTo>
                  <a:pt x="3355945" y="49726"/>
                </a:lnTo>
                <a:lnTo>
                  <a:pt x="3354451" y="57150"/>
                </a:lnTo>
                <a:lnTo>
                  <a:pt x="3355945" y="64573"/>
                </a:lnTo>
                <a:lnTo>
                  <a:pt x="3360023" y="70627"/>
                </a:lnTo>
                <a:lnTo>
                  <a:pt x="3366077" y="74705"/>
                </a:lnTo>
                <a:lnTo>
                  <a:pt x="3373501" y="76200"/>
                </a:lnTo>
                <a:lnTo>
                  <a:pt x="3380924" y="74705"/>
                </a:lnTo>
                <a:lnTo>
                  <a:pt x="3386978" y="70627"/>
                </a:lnTo>
                <a:lnTo>
                  <a:pt x="3391056" y="64573"/>
                </a:lnTo>
                <a:lnTo>
                  <a:pt x="3392551" y="57150"/>
                </a:lnTo>
                <a:lnTo>
                  <a:pt x="3391056" y="49726"/>
                </a:lnTo>
                <a:lnTo>
                  <a:pt x="3386978" y="43672"/>
                </a:lnTo>
                <a:lnTo>
                  <a:pt x="3380924" y="39594"/>
                </a:lnTo>
                <a:lnTo>
                  <a:pt x="3373501" y="38100"/>
                </a:lnTo>
                <a:close/>
              </a:path>
              <a:path w="5101590" h="114300">
                <a:moveTo>
                  <a:pt x="3449828" y="38100"/>
                </a:moveTo>
                <a:lnTo>
                  <a:pt x="3442277" y="39594"/>
                </a:lnTo>
                <a:lnTo>
                  <a:pt x="3436223" y="43672"/>
                </a:lnTo>
                <a:lnTo>
                  <a:pt x="3432145" y="49726"/>
                </a:lnTo>
                <a:lnTo>
                  <a:pt x="3430651" y="57150"/>
                </a:lnTo>
                <a:lnTo>
                  <a:pt x="3432145" y="64573"/>
                </a:lnTo>
                <a:lnTo>
                  <a:pt x="3436223" y="70627"/>
                </a:lnTo>
                <a:lnTo>
                  <a:pt x="3442277" y="74705"/>
                </a:lnTo>
                <a:lnTo>
                  <a:pt x="3449701" y="76200"/>
                </a:lnTo>
                <a:lnTo>
                  <a:pt x="3457197" y="74705"/>
                </a:lnTo>
                <a:lnTo>
                  <a:pt x="3463258" y="70627"/>
                </a:lnTo>
                <a:lnTo>
                  <a:pt x="3467365" y="64573"/>
                </a:lnTo>
                <a:lnTo>
                  <a:pt x="3468878" y="57150"/>
                </a:lnTo>
                <a:lnTo>
                  <a:pt x="3467365" y="49726"/>
                </a:lnTo>
                <a:lnTo>
                  <a:pt x="3463258" y="43672"/>
                </a:lnTo>
                <a:lnTo>
                  <a:pt x="3457197" y="39594"/>
                </a:lnTo>
                <a:lnTo>
                  <a:pt x="3449828" y="38100"/>
                </a:lnTo>
                <a:close/>
              </a:path>
              <a:path w="5101590" h="114300">
                <a:moveTo>
                  <a:pt x="3526028" y="38100"/>
                </a:moveTo>
                <a:lnTo>
                  <a:pt x="3518604" y="39594"/>
                </a:lnTo>
                <a:lnTo>
                  <a:pt x="3512550" y="43672"/>
                </a:lnTo>
                <a:lnTo>
                  <a:pt x="3508472" y="49726"/>
                </a:lnTo>
                <a:lnTo>
                  <a:pt x="3506978" y="57150"/>
                </a:lnTo>
                <a:lnTo>
                  <a:pt x="3508472" y="64573"/>
                </a:lnTo>
                <a:lnTo>
                  <a:pt x="3512550" y="70627"/>
                </a:lnTo>
                <a:lnTo>
                  <a:pt x="3518604" y="74705"/>
                </a:lnTo>
                <a:lnTo>
                  <a:pt x="3526028" y="76200"/>
                </a:lnTo>
                <a:lnTo>
                  <a:pt x="3533451" y="74705"/>
                </a:lnTo>
                <a:lnTo>
                  <a:pt x="3539505" y="70627"/>
                </a:lnTo>
                <a:lnTo>
                  <a:pt x="3543583" y="64573"/>
                </a:lnTo>
                <a:lnTo>
                  <a:pt x="3545078" y="57150"/>
                </a:lnTo>
                <a:lnTo>
                  <a:pt x="3543583" y="49726"/>
                </a:lnTo>
                <a:lnTo>
                  <a:pt x="3539505" y="43672"/>
                </a:lnTo>
                <a:lnTo>
                  <a:pt x="3533451" y="39594"/>
                </a:lnTo>
                <a:lnTo>
                  <a:pt x="3526028" y="38100"/>
                </a:lnTo>
                <a:close/>
              </a:path>
              <a:path w="5101590" h="114300">
                <a:moveTo>
                  <a:pt x="3602228" y="38100"/>
                </a:moveTo>
                <a:lnTo>
                  <a:pt x="3594804" y="39594"/>
                </a:lnTo>
                <a:lnTo>
                  <a:pt x="3588750" y="43672"/>
                </a:lnTo>
                <a:lnTo>
                  <a:pt x="3584672" y="49726"/>
                </a:lnTo>
                <a:lnTo>
                  <a:pt x="3583178" y="57150"/>
                </a:lnTo>
                <a:lnTo>
                  <a:pt x="3584672" y="64573"/>
                </a:lnTo>
                <a:lnTo>
                  <a:pt x="3588750" y="70627"/>
                </a:lnTo>
                <a:lnTo>
                  <a:pt x="3594804" y="74705"/>
                </a:lnTo>
                <a:lnTo>
                  <a:pt x="3602228" y="76200"/>
                </a:lnTo>
                <a:lnTo>
                  <a:pt x="3609651" y="74705"/>
                </a:lnTo>
                <a:lnTo>
                  <a:pt x="3615705" y="70627"/>
                </a:lnTo>
                <a:lnTo>
                  <a:pt x="3619783" y="64573"/>
                </a:lnTo>
                <a:lnTo>
                  <a:pt x="3621278" y="57150"/>
                </a:lnTo>
                <a:lnTo>
                  <a:pt x="3619783" y="49726"/>
                </a:lnTo>
                <a:lnTo>
                  <a:pt x="3615705" y="43672"/>
                </a:lnTo>
                <a:lnTo>
                  <a:pt x="3609651" y="39594"/>
                </a:lnTo>
                <a:lnTo>
                  <a:pt x="3602228" y="38100"/>
                </a:lnTo>
                <a:close/>
              </a:path>
              <a:path w="5101590" h="114300">
                <a:moveTo>
                  <a:pt x="3678428" y="38100"/>
                </a:moveTo>
                <a:lnTo>
                  <a:pt x="3671004" y="39594"/>
                </a:lnTo>
                <a:lnTo>
                  <a:pt x="3664950" y="43672"/>
                </a:lnTo>
                <a:lnTo>
                  <a:pt x="3660872" y="49726"/>
                </a:lnTo>
                <a:lnTo>
                  <a:pt x="3659378" y="57150"/>
                </a:lnTo>
                <a:lnTo>
                  <a:pt x="3660872" y="64573"/>
                </a:lnTo>
                <a:lnTo>
                  <a:pt x="3664950" y="70627"/>
                </a:lnTo>
                <a:lnTo>
                  <a:pt x="3671004" y="74705"/>
                </a:lnTo>
                <a:lnTo>
                  <a:pt x="3678428" y="76200"/>
                </a:lnTo>
                <a:lnTo>
                  <a:pt x="3685851" y="74705"/>
                </a:lnTo>
                <a:lnTo>
                  <a:pt x="3691905" y="70627"/>
                </a:lnTo>
                <a:lnTo>
                  <a:pt x="3695983" y="64573"/>
                </a:lnTo>
                <a:lnTo>
                  <a:pt x="3697478" y="57150"/>
                </a:lnTo>
                <a:lnTo>
                  <a:pt x="3695983" y="49726"/>
                </a:lnTo>
                <a:lnTo>
                  <a:pt x="3691905" y="43672"/>
                </a:lnTo>
                <a:lnTo>
                  <a:pt x="3685851" y="39594"/>
                </a:lnTo>
                <a:lnTo>
                  <a:pt x="3678428" y="38100"/>
                </a:lnTo>
                <a:close/>
              </a:path>
              <a:path w="5101590" h="114300">
                <a:moveTo>
                  <a:pt x="3754754" y="38100"/>
                </a:moveTo>
                <a:lnTo>
                  <a:pt x="3747258" y="39594"/>
                </a:lnTo>
                <a:lnTo>
                  <a:pt x="3741197" y="43672"/>
                </a:lnTo>
                <a:lnTo>
                  <a:pt x="3737090" y="49726"/>
                </a:lnTo>
                <a:lnTo>
                  <a:pt x="3735578" y="57150"/>
                </a:lnTo>
                <a:lnTo>
                  <a:pt x="3737090" y="64573"/>
                </a:lnTo>
                <a:lnTo>
                  <a:pt x="3741197" y="70627"/>
                </a:lnTo>
                <a:lnTo>
                  <a:pt x="3747258" y="74705"/>
                </a:lnTo>
                <a:lnTo>
                  <a:pt x="3754628" y="76200"/>
                </a:lnTo>
                <a:lnTo>
                  <a:pt x="3762178" y="74705"/>
                </a:lnTo>
                <a:lnTo>
                  <a:pt x="3768232" y="70627"/>
                </a:lnTo>
                <a:lnTo>
                  <a:pt x="3772310" y="64573"/>
                </a:lnTo>
                <a:lnTo>
                  <a:pt x="3773804" y="57150"/>
                </a:lnTo>
                <a:lnTo>
                  <a:pt x="3772310" y="49726"/>
                </a:lnTo>
                <a:lnTo>
                  <a:pt x="3768232" y="43672"/>
                </a:lnTo>
                <a:lnTo>
                  <a:pt x="3762178" y="39594"/>
                </a:lnTo>
                <a:lnTo>
                  <a:pt x="3754754" y="38100"/>
                </a:lnTo>
                <a:close/>
              </a:path>
              <a:path w="5101590" h="114300">
                <a:moveTo>
                  <a:pt x="3830954" y="38100"/>
                </a:moveTo>
                <a:lnTo>
                  <a:pt x="3823531" y="39594"/>
                </a:lnTo>
                <a:lnTo>
                  <a:pt x="3817477" y="43672"/>
                </a:lnTo>
                <a:lnTo>
                  <a:pt x="3813399" y="49726"/>
                </a:lnTo>
                <a:lnTo>
                  <a:pt x="3811904" y="57150"/>
                </a:lnTo>
                <a:lnTo>
                  <a:pt x="3813399" y="64573"/>
                </a:lnTo>
                <a:lnTo>
                  <a:pt x="3817477" y="70627"/>
                </a:lnTo>
                <a:lnTo>
                  <a:pt x="3823531" y="74705"/>
                </a:lnTo>
                <a:lnTo>
                  <a:pt x="3830954" y="76200"/>
                </a:lnTo>
                <a:lnTo>
                  <a:pt x="3838378" y="74705"/>
                </a:lnTo>
                <a:lnTo>
                  <a:pt x="3844432" y="70627"/>
                </a:lnTo>
                <a:lnTo>
                  <a:pt x="3848510" y="64573"/>
                </a:lnTo>
                <a:lnTo>
                  <a:pt x="3850004" y="57150"/>
                </a:lnTo>
                <a:lnTo>
                  <a:pt x="3848510" y="49726"/>
                </a:lnTo>
                <a:lnTo>
                  <a:pt x="3844432" y="43672"/>
                </a:lnTo>
                <a:lnTo>
                  <a:pt x="3838378" y="39594"/>
                </a:lnTo>
                <a:lnTo>
                  <a:pt x="3830954" y="38100"/>
                </a:lnTo>
                <a:close/>
              </a:path>
              <a:path w="5101590" h="114300">
                <a:moveTo>
                  <a:pt x="3907154" y="38100"/>
                </a:moveTo>
                <a:lnTo>
                  <a:pt x="3899731" y="39594"/>
                </a:lnTo>
                <a:lnTo>
                  <a:pt x="3893677" y="43672"/>
                </a:lnTo>
                <a:lnTo>
                  <a:pt x="3889599" y="49726"/>
                </a:lnTo>
                <a:lnTo>
                  <a:pt x="3888104" y="57150"/>
                </a:lnTo>
                <a:lnTo>
                  <a:pt x="3889599" y="64573"/>
                </a:lnTo>
                <a:lnTo>
                  <a:pt x="3893677" y="70627"/>
                </a:lnTo>
                <a:lnTo>
                  <a:pt x="3899731" y="74705"/>
                </a:lnTo>
                <a:lnTo>
                  <a:pt x="3907154" y="76200"/>
                </a:lnTo>
                <a:lnTo>
                  <a:pt x="3914578" y="74705"/>
                </a:lnTo>
                <a:lnTo>
                  <a:pt x="3920632" y="70627"/>
                </a:lnTo>
                <a:lnTo>
                  <a:pt x="3924710" y="64573"/>
                </a:lnTo>
                <a:lnTo>
                  <a:pt x="3926204" y="57150"/>
                </a:lnTo>
                <a:lnTo>
                  <a:pt x="3924710" y="49726"/>
                </a:lnTo>
                <a:lnTo>
                  <a:pt x="3920632" y="43672"/>
                </a:lnTo>
                <a:lnTo>
                  <a:pt x="3914578" y="39594"/>
                </a:lnTo>
                <a:lnTo>
                  <a:pt x="3907154" y="38100"/>
                </a:lnTo>
                <a:close/>
              </a:path>
              <a:path w="5101590" h="114300">
                <a:moveTo>
                  <a:pt x="3983481" y="38100"/>
                </a:moveTo>
                <a:lnTo>
                  <a:pt x="3975985" y="39594"/>
                </a:lnTo>
                <a:lnTo>
                  <a:pt x="3969924" y="43672"/>
                </a:lnTo>
                <a:lnTo>
                  <a:pt x="3965817" y="49726"/>
                </a:lnTo>
                <a:lnTo>
                  <a:pt x="3964304" y="57150"/>
                </a:lnTo>
                <a:lnTo>
                  <a:pt x="3965817" y="64573"/>
                </a:lnTo>
                <a:lnTo>
                  <a:pt x="3969924" y="70627"/>
                </a:lnTo>
                <a:lnTo>
                  <a:pt x="3975985" y="74705"/>
                </a:lnTo>
                <a:lnTo>
                  <a:pt x="3983354" y="76200"/>
                </a:lnTo>
                <a:lnTo>
                  <a:pt x="3990905" y="74705"/>
                </a:lnTo>
                <a:lnTo>
                  <a:pt x="3996959" y="70627"/>
                </a:lnTo>
                <a:lnTo>
                  <a:pt x="4001037" y="64573"/>
                </a:lnTo>
                <a:lnTo>
                  <a:pt x="4002531" y="57150"/>
                </a:lnTo>
                <a:lnTo>
                  <a:pt x="4001037" y="49726"/>
                </a:lnTo>
                <a:lnTo>
                  <a:pt x="3996959" y="43672"/>
                </a:lnTo>
                <a:lnTo>
                  <a:pt x="3990905" y="39594"/>
                </a:lnTo>
                <a:lnTo>
                  <a:pt x="3983481" y="38100"/>
                </a:lnTo>
                <a:close/>
              </a:path>
              <a:path w="5101590" h="114300">
                <a:moveTo>
                  <a:pt x="4059681" y="38100"/>
                </a:moveTo>
                <a:lnTo>
                  <a:pt x="4052258" y="39594"/>
                </a:lnTo>
                <a:lnTo>
                  <a:pt x="4046204" y="43672"/>
                </a:lnTo>
                <a:lnTo>
                  <a:pt x="4042126" y="49726"/>
                </a:lnTo>
                <a:lnTo>
                  <a:pt x="4040631" y="57150"/>
                </a:lnTo>
                <a:lnTo>
                  <a:pt x="4042126" y="64573"/>
                </a:lnTo>
                <a:lnTo>
                  <a:pt x="4046204" y="70627"/>
                </a:lnTo>
                <a:lnTo>
                  <a:pt x="4052258" y="74705"/>
                </a:lnTo>
                <a:lnTo>
                  <a:pt x="4059681" y="76200"/>
                </a:lnTo>
                <a:lnTo>
                  <a:pt x="4067105" y="74705"/>
                </a:lnTo>
                <a:lnTo>
                  <a:pt x="4073159" y="70627"/>
                </a:lnTo>
                <a:lnTo>
                  <a:pt x="4077237" y="64573"/>
                </a:lnTo>
                <a:lnTo>
                  <a:pt x="4078731" y="57150"/>
                </a:lnTo>
                <a:lnTo>
                  <a:pt x="4077237" y="49726"/>
                </a:lnTo>
                <a:lnTo>
                  <a:pt x="4073159" y="43672"/>
                </a:lnTo>
                <a:lnTo>
                  <a:pt x="4067105" y="39594"/>
                </a:lnTo>
                <a:lnTo>
                  <a:pt x="4059681" y="38100"/>
                </a:lnTo>
                <a:close/>
              </a:path>
              <a:path w="5101590" h="114300">
                <a:moveTo>
                  <a:pt x="4135881" y="38100"/>
                </a:moveTo>
                <a:lnTo>
                  <a:pt x="4128458" y="39594"/>
                </a:lnTo>
                <a:lnTo>
                  <a:pt x="4122404" y="43672"/>
                </a:lnTo>
                <a:lnTo>
                  <a:pt x="4118326" y="49726"/>
                </a:lnTo>
                <a:lnTo>
                  <a:pt x="4116831" y="57150"/>
                </a:lnTo>
                <a:lnTo>
                  <a:pt x="4118326" y="64573"/>
                </a:lnTo>
                <a:lnTo>
                  <a:pt x="4122404" y="70627"/>
                </a:lnTo>
                <a:lnTo>
                  <a:pt x="4128458" y="74705"/>
                </a:lnTo>
                <a:lnTo>
                  <a:pt x="4135881" y="76200"/>
                </a:lnTo>
                <a:lnTo>
                  <a:pt x="4143305" y="74705"/>
                </a:lnTo>
                <a:lnTo>
                  <a:pt x="4149359" y="70627"/>
                </a:lnTo>
                <a:lnTo>
                  <a:pt x="4153437" y="64573"/>
                </a:lnTo>
                <a:lnTo>
                  <a:pt x="4154931" y="57150"/>
                </a:lnTo>
                <a:lnTo>
                  <a:pt x="4153437" y="49726"/>
                </a:lnTo>
                <a:lnTo>
                  <a:pt x="4149359" y="43672"/>
                </a:lnTo>
                <a:lnTo>
                  <a:pt x="4143305" y="39594"/>
                </a:lnTo>
                <a:lnTo>
                  <a:pt x="4135881" y="38100"/>
                </a:lnTo>
                <a:close/>
              </a:path>
              <a:path w="5101590" h="114300">
                <a:moveTo>
                  <a:pt x="4212208" y="38100"/>
                </a:moveTo>
                <a:lnTo>
                  <a:pt x="4204658" y="39594"/>
                </a:lnTo>
                <a:lnTo>
                  <a:pt x="4198604" y="43672"/>
                </a:lnTo>
                <a:lnTo>
                  <a:pt x="4194526" y="49726"/>
                </a:lnTo>
                <a:lnTo>
                  <a:pt x="4193031" y="57150"/>
                </a:lnTo>
                <a:lnTo>
                  <a:pt x="4194526" y="64573"/>
                </a:lnTo>
                <a:lnTo>
                  <a:pt x="4198604" y="70627"/>
                </a:lnTo>
                <a:lnTo>
                  <a:pt x="4204658" y="74705"/>
                </a:lnTo>
                <a:lnTo>
                  <a:pt x="4212082" y="76200"/>
                </a:lnTo>
                <a:lnTo>
                  <a:pt x="4219578" y="74705"/>
                </a:lnTo>
                <a:lnTo>
                  <a:pt x="4225639" y="70627"/>
                </a:lnTo>
                <a:lnTo>
                  <a:pt x="4229746" y="64573"/>
                </a:lnTo>
                <a:lnTo>
                  <a:pt x="4231258" y="57150"/>
                </a:lnTo>
                <a:lnTo>
                  <a:pt x="4229746" y="49726"/>
                </a:lnTo>
                <a:lnTo>
                  <a:pt x="4225639" y="43672"/>
                </a:lnTo>
                <a:lnTo>
                  <a:pt x="4219578" y="39594"/>
                </a:lnTo>
                <a:lnTo>
                  <a:pt x="4212208" y="38100"/>
                </a:lnTo>
                <a:close/>
              </a:path>
              <a:path w="5101590" h="114300">
                <a:moveTo>
                  <a:pt x="4288408" y="38100"/>
                </a:moveTo>
                <a:lnTo>
                  <a:pt x="4280985" y="39594"/>
                </a:lnTo>
                <a:lnTo>
                  <a:pt x="4274931" y="43672"/>
                </a:lnTo>
                <a:lnTo>
                  <a:pt x="4270853" y="49726"/>
                </a:lnTo>
                <a:lnTo>
                  <a:pt x="4269358" y="57150"/>
                </a:lnTo>
                <a:lnTo>
                  <a:pt x="4270853" y="64573"/>
                </a:lnTo>
                <a:lnTo>
                  <a:pt x="4274931" y="70627"/>
                </a:lnTo>
                <a:lnTo>
                  <a:pt x="4280985" y="74705"/>
                </a:lnTo>
                <a:lnTo>
                  <a:pt x="4288408" y="76200"/>
                </a:lnTo>
                <a:lnTo>
                  <a:pt x="4295832" y="74705"/>
                </a:lnTo>
                <a:lnTo>
                  <a:pt x="4301886" y="70627"/>
                </a:lnTo>
                <a:lnTo>
                  <a:pt x="4305964" y="64573"/>
                </a:lnTo>
                <a:lnTo>
                  <a:pt x="4307458" y="57150"/>
                </a:lnTo>
                <a:lnTo>
                  <a:pt x="4305964" y="49726"/>
                </a:lnTo>
                <a:lnTo>
                  <a:pt x="4301886" y="43672"/>
                </a:lnTo>
                <a:lnTo>
                  <a:pt x="4295832" y="39594"/>
                </a:lnTo>
                <a:lnTo>
                  <a:pt x="4288408" y="38100"/>
                </a:lnTo>
                <a:close/>
              </a:path>
              <a:path w="5101590" h="114300">
                <a:moveTo>
                  <a:pt x="4364608" y="38100"/>
                </a:moveTo>
                <a:lnTo>
                  <a:pt x="4357185" y="39594"/>
                </a:lnTo>
                <a:lnTo>
                  <a:pt x="4351131" y="43672"/>
                </a:lnTo>
                <a:lnTo>
                  <a:pt x="4347053" y="49726"/>
                </a:lnTo>
                <a:lnTo>
                  <a:pt x="4345558" y="57150"/>
                </a:lnTo>
                <a:lnTo>
                  <a:pt x="4347053" y="64573"/>
                </a:lnTo>
                <a:lnTo>
                  <a:pt x="4351131" y="70627"/>
                </a:lnTo>
                <a:lnTo>
                  <a:pt x="4357185" y="74705"/>
                </a:lnTo>
                <a:lnTo>
                  <a:pt x="4364608" y="76200"/>
                </a:lnTo>
                <a:lnTo>
                  <a:pt x="4372032" y="74705"/>
                </a:lnTo>
                <a:lnTo>
                  <a:pt x="4378086" y="70627"/>
                </a:lnTo>
                <a:lnTo>
                  <a:pt x="4382164" y="64573"/>
                </a:lnTo>
                <a:lnTo>
                  <a:pt x="4383658" y="57150"/>
                </a:lnTo>
                <a:lnTo>
                  <a:pt x="4382164" y="49726"/>
                </a:lnTo>
                <a:lnTo>
                  <a:pt x="4378086" y="43672"/>
                </a:lnTo>
                <a:lnTo>
                  <a:pt x="4372032" y="39594"/>
                </a:lnTo>
                <a:lnTo>
                  <a:pt x="4364608" y="38100"/>
                </a:lnTo>
                <a:close/>
              </a:path>
              <a:path w="5101590" h="114300">
                <a:moveTo>
                  <a:pt x="4440808" y="38100"/>
                </a:moveTo>
                <a:lnTo>
                  <a:pt x="4433385" y="39594"/>
                </a:lnTo>
                <a:lnTo>
                  <a:pt x="4427331" y="43672"/>
                </a:lnTo>
                <a:lnTo>
                  <a:pt x="4423253" y="49726"/>
                </a:lnTo>
                <a:lnTo>
                  <a:pt x="4421758" y="57150"/>
                </a:lnTo>
                <a:lnTo>
                  <a:pt x="4423253" y="64573"/>
                </a:lnTo>
                <a:lnTo>
                  <a:pt x="4427331" y="70627"/>
                </a:lnTo>
                <a:lnTo>
                  <a:pt x="4433385" y="74705"/>
                </a:lnTo>
                <a:lnTo>
                  <a:pt x="4440808" y="76200"/>
                </a:lnTo>
                <a:lnTo>
                  <a:pt x="4448232" y="74705"/>
                </a:lnTo>
                <a:lnTo>
                  <a:pt x="4454286" y="70627"/>
                </a:lnTo>
                <a:lnTo>
                  <a:pt x="4458364" y="64573"/>
                </a:lnTo>
                <a:lnTo>
                  <a:pt x="4459858" y="57150"/>
                </a:lnTo>
                <a:lnTo>
                  <a:pt x="4458364" y="49726"/>
                </a:lnTo>
                <a:lnTo>
                  <a:pt x="4454286" y="43672"/>
                </a:lnTo>
                <a:lnTo>
                  <a:pt x="4448232" y="39594"/>
                </a:lnTo>
                <a:lnTo>
                  <a:pt x="4440808" y="38100"/>
                </a:lnTo>
                <a:close/>
              </a:path>
              <a:path w="5101590" h="114300">
                <a:moveTo>
                  <a:pt x="4517135" y="38100"/>
                </a:moveTo>
                <a:lnTo>
                  <a:pt x="4509639" y="39594"/>
                </a:lnTo>
                <a:lnTo>
                  <a:pt x="4503578" y="43672"/>
                </a:lnTo>
                <a:lnTo>
                  <a:pt x="4499471" y="49726"/>
                </a:lnTo>
                <a:lnTo>
                  <a:pt x="4497958" y="57150"/>
                </a:lnTo>
                <a:lnTo>
                  <a:pt x="4499471" y="64573"/>
                </a:lnTo>
                <a:lnTo>
                  <a:pt x="4503578" y="70627"/>
                </a:lnTo>
                <a:lnTo>
                  <a:pt x="4509639" y="74705"/>
                </a:lnTo>
                <a:lnTo>
                  <a:pt x="4517008" y="76200"/>
                </a:lnTo>
                <a:lnTo>
                  <a:pt x="4524559" y="74705"/>
                </a:lnTo>
                <a:lnTo>
                  <a:pt x="4530613" y="70627"/>
                </a:lnTo>
                <a:lnTo>
                  <a:pt x="4534691" y="64573"/>
                </a:lnTo>
                <a:lnTo>
                  <a:pt x="4536185" y="57150"/>
                </a:lnTo>
                <a:lnTo>
                  <a:pt x="4534691" y="49726"/>
                </a:lnTo>
                <a:lnTo>
                  <a:pt x="4530613" y="43672"/>
                </a:lnTo>
                <a:lnTo>
                  <a:pt x="4524559" y="39594"/>
                </a:lnTo>
                <a:lnTo>
                  <a:pt x="4517135" y="38100"/>
                </a:lnTo>
                <a:close/>
              </a:path>
              <a:path w="5101590" h="114300">
                <a:moveTo>
                  <a:pt x="4593335" y="38100"/>
                </a:moveTo>
                <a:lnTo>
                  <a:pt x="4585912" y="39594"/>
                </a:lnTo>
                <a:lnTo>
                  <a:pt x="4579858" y="43672"/>
                </a:lnTo>
                <a:lnTo>
                  <a:pt x="4575780" y="49726"/>
                </a:lnTo>
                <a:lnTo>
                  <a:pt x="4574285" y="57150"/>
                </a:lnTo>
                <a:lnTo>
                  <a:pt x="4575780" y="64573"/>
                </a:lnTo>
                <a:lnTo>
                  <a:pt x="4579858" y="70627"/>
                </a:lnTo>
                <a:lnTo>
                  <a:pt x="4585912" y="74705"/>
                </a:lnTo>
                <a:lnTo>
                  <a:pt x="4593335" y="76200"/>
                </a:lnTo>
                <a:lnTo>
                  <a:pt x="4600759" y="74705"/>
                </a:lnTo>
                <a:lnTo>
                  <a:pt x="4606813" y="70627"/>
                </a:lnTo>
                <a:lnTo>
                  <a:pt x="4610891" y="64573"/>
                </a:lnTo>
                <a:lnTo>
                  <a:pt x="4612385" y="57150"/>
                </a:lnTo>
                <a:lnTo>
                  <a:pt x="4610891" y="49726"/>
                </a:lnTo>
                <a:lnTo>
                  <a:pt x="4606813" y="43672"/>
                </a:lnTo>
                <a:lnTo>
                  <a:pt x="4600759" y="39594"/>
                </a:lnTo>
                <a:lnTo>
                  <a:pt x="4593335" y="38100"/>
                </a:lnTo>
                <a:close/>
              </a:path>
              <a:path w="5101590" h="114300">
                <a:moveTo>
                  <a:pt x="4669535" y="38100"/>
                </a:moveTo>
                <a:lnTo>
                  <a:pt x="4662112" y="39594"/>
                </a:lnTo>
                <a:lnTo>
                  <a:pt x="4656058" y="43672"/>
                </a:lnTo>
                <a:lnTo>
                  <a:pt x="4651980" y="49726"/>
                </a:lnTo>
                <a:lnTo>
                  <a:pt x="4650485" y="57150"/>
                </a:lnTo>
                <a:lnTo>
                  <a:pt x="4651980" y="64573"/>
                </a:lnTo>
                <a:lnTo>
                  <a:pt x="4656058" y="70627"/>
                </a:lnTo>
                <a:lnTo>
                  <a:pt x="4662112" y="74705"/>
                </a:lnTo>
                <a:lnTo>
                  <a:pt x="4669535" y="76200"/>
                </a:lnTo>
                <a:lnTo>
                  <a:pt x="4676959" y="74705"/>
                </a:lnTo>
                <a:lnTo>
                  <a:pt x="4683013" y="70627"/>
                </a:lnTo>
                <a:lnTo>
                  <a:pt x="4687091" y="64573"/>
                </a:lnTo>
                <a:lnTo>
                  <a:pt x="4688585" y="57150"/>
                </a:lnTo>
                <a:lnTo>
                  <a:pt x="4687091" y="49726"/>
                </a:lnTo>
                <a:lnTo>
                  <a:pt x="4683013" y="43672"/>
                </a:lnTo>
                <a:lnTo>
                  <a:pt x="4676959" y="39594"/>
                </a:lnTo>
                <a:lnTo>
                  <a:pt x="4669535" y="38100"/>
                </a:lnTo>
                <a:close/>
              </a:path>
              <a:path w="5101590" h="114300">
                <a:moveTo>
                  <a:pt x="4745862" y="38100"/>
                </a:moveTo>
                <a:lnTo>
                  <a:pt x="4738366" y="39594"/>
                </a:lnTo>
                <a:lnTo>
                  <a:pt x="4732305" y="43672"/>
                </a:lnTo>
                <a:lnTo>
                  <a:pt x="4728198" y="49726"/>
                </a:lnTo>
                <a:lnTo>
                  <a:pt x="4726685" y="57150"/>
                </a:lnTo>
                <a:lnTo>
                  <a:pt x="4728198" y="64573"/>
                </a:lnTo>
                <a:lnTo>
                  <a:pt x="4732305" y="70627"/>
                </a:lnTo>
                <a:lnTo>
                  <a:pt x="4738366" y="74705"/>
                </a:lnTo>
                <a:lnTo>
                  <a:pt x="4745735" y="76200"/>
                </a:lnTo>
                <a:lnTo>
                  <a:pt x="4753286" y="74705"/>
                </a:lnTo>
                <a:lnTo>
                  <a:pt x="4759340" y="70627"/>
                </a:lnTo>
                <a:lnTo>
                  <a:pt x="4763418" y="64573"/>
                </a:lnTo>
                <a:lnTo>
                  <a:pt x="4764912" y="57150"/>
                </a:lnTo>
                <a:lnTo>
                  <a:pt x="4763418" y="49726"/>
                </a:lnTo>
                <a:lnTo>
                  <a:pt x="4759340" y="43672"/>
                </a:lnTo>
                <a:lnTo>
                  <a:pt x="4753286" y="39594"/>
                </a:lnTo>
                <a:lnTo>
                  <a:pt x="4745862" y="38100"/>
                </a:lnTo>
                <a:close/>
              </a:path>
              <a:path w="5101590" h="114300">
                <a:moveTo>
                  <a:pt x="4822062" y="38100"/>
                </a:moveTo>
                <a:lnTo>
                  <a:pt x="4814639" y="39594"/>
                </a:lnTo>
                <a:lnTo>
                  <a:pt x="4808585" y="43672"/>
                </a:lnTo>
                <a:lnTo>
                  <a:pt x="4804507" y="49726"/>
                </a:lnTo>
                <a:lnTo>
                  <a:pt x="4803012" y="57150"/>
                </a:lnTo>
                <a:lnTo>
                  <a:pt x="4804507" y="64573"/>
                </a:lnTo>
                <a:lnTo>
                  <a:pt x="4808585" y="70627"/>
                </a:lnTo>
                <a:lnTo>
                  <a:pt x="4814639" y="74705"/>
                </a:lnTo>
                <a:lnTo>
                  <a:pt x="4822062" y="76200"/>
                </a:lnTo>
                <a:lnTo>
                  <a:pt x="4829486" y="74705"/>
                </a:lnTo>
                <a:lnTo>
                  <a:pt x="4835540" y="70627"/>
                </a:lnTo>
                <a:lnTo>
                  <a:pt x="4839618" y="64573"/>
                </a:lnTo>
                <a:lnTo>
                  <a:pt x="4841112" y="57150"/>
                </a:lnTo>
                <a:lnTo>
                  <a:pt x="4839618" y="49726"/>
                </a:lnTo>
                <a:lnTo>
                  <a:pt x="4835540" y="43672"/>
                </a:lnTo>
                <a:lnTo>
                  <a:pt x="4829486" y="39594"/>
                </a:lnTo>
                <a:lnTo>
                  <a:pt x="4822062" y="38100"/>
                </a:lnTo>
                <a:close/>
              </a:path>
              <a:path w="5101590" h="114300">
                <a:moveTo>
                  <a:pt x="4898262" y="38100"/>
                </a:moveTo>
                <a:lnTo>
                  <a:pt x="4890839" y="39594"/>
                </a:lnTo>
                <a:lnTo>
                  <a:pt x="4884785" y="43672"/>
                </a:lnTo>
                <a:lnTo>
                  <a:pt x="4880707" y="49726"/>
                </a:lnTo>
                <a:lnTo>
                  <a:pt x="4879212" y="57150"/>
                </a:lnTo>
                <a:lnTo>
                  <a:pt x="4880707" y="64573"/>
                </a:lnTo>
                <a:lnTo>
                  <a:pt x="4884785" y="70627"/>
                </a:lnTo>
                <a:lnTo>
                  <a:pt x="4890839" y="74705"/>
                </a:lnTo>
                <a:lnTo>
                  <a:pt x="4898262" y="76200"/>
                </a:lnTo>
                <a:lnTo>
                  <a:pt x="4905686" y="74705"/>
                </a:lnTo>
                <a:lnTo>
                  <a:pt x="4911740" y="70627"/>
                </a:lnTo>
                <a:lnTo>
                  <a:pt x="4915818" y="64573"/>
                </a:lnTo>
                <a:lnTo>
                  <a:pt x="4917312" y="57150"/>
                </a:lnTo>
                <a:lnTo>
                  <a:pt x="4915818" y="49726"/>
                </a:lnTo>
                <a:lnTo>
                  <a:pt x="4911740" y="43672"/>
                </a:lnTo>
                <a:lnTo>
                  <a:pt x="4905686" y="39594"/>
                </a:lnTo>
                <a:lnTo>
                  <a:pt x="4898262" y="38100"/>
                </a:lnTo>
                <a:close/>
              </a:path>
              <a:path w="5101590" h="114300">
                <a:moveTo>
                  <a:pt x="4986908" y="0"/>
                </a:moveTo>
                <a:lnTo>
                  <a:pt x="4986908" y="42924"/>
                </a:lnTo>
                <a:lnTo>
                  <a:pt x="4988020" y="43672"/>
                </a:lnTo>
                <a:lnTo>
                  <a:pt x="4992127" y="49726"/>
                </a:lnTo>
                <a:lnTo>
                  <a:pt x="4993640" y="57150"/>
                </a:lnTo>
                <a:lnTo>
                  <a:pt x="4992127" y="64573"/>
                </a:lnTo>
                <a:lnTo>
                  <a:pt x="4988020" y="70627"/>
                </a:lnTo>
                <a:lnTo>
                  <a:pt x="4986908" y="71375"/>
                </a:lnTo>
                <a:lnTo>
                  <a:pt x="4986908" y="114300"/>
                </a:lnTo>
                <a:lnTo>
                  <a:pt x="5101208" y="57150"/>
                </a:lnTo>
                <a:lnTo>
                  <a:pt x="4986908" y="0"/>
                </a:lnTo>
                <a:close/>
              </a:path>
              <a:path w="5101590" h="114300">
                <a:moveTo>
                  <a:pt x="4974590" y="38100"/>
                </a:moveTo>
                <a:lnTo>
                  <a:pt x="4974462" y="38100"/>
                </a:lnTo>
                <a:lnTo>
                  <a:pt x="4967039" y="39594"/>
                </a:lnTo>
                <a:lnTo>
                  <a:pt x="4960985" y="43672"/>
                </a:lnTo>
                <a:lnTo>
                  <a:pt x="4956907" y="49726"/>
                </a:lnTo>
                <a:lnTo>
                  <a:pt x="4955412" y="57150"/>
                </a:lnTo>
                <a:lnTo>
                  <a:pt x="4956907" y="64573"/>
                </a:lnTo>
                <a:lnTo>
                  <a:pt x="4960985" y="70627"/>
                </a:lnTo>
                <a:lnTo>
                  <a:pt x="4967039" y="74705"/>
                </a:lnTo>
                <a:lnTo>
                  <a:pt x="4974462" y="76200"/>
                </a:lnTo>
                <a:lnTo>
                  <a:pt x="4974590" y="76200"/>
                </a:lnTo>
                <a:lnTo>
                  <a:pt x="4981959" y="74705"/>
                </a:lnTo>
                <a:lnTo>
                  <a:pt x="4986908" y="71375"/>
                </a:lnTo>
                <a:lnTo>
                  <a:pt x="4986908" y="42924"/>
                </a:lnTo>
                <a:lnTo>
                  <a:pt x="4981959" y="39594"/>
                </a:lnTo>
                <a:lnTo>
                  <a:pt x="4974590" y="38100"/>
                </a:lnTo>
                <a:close/>
              </a:path>
              <a:path w="5101590" h="114300">
                <a:moveTo>
                  <a:pt x="4986908" y="42924"/>
                </a:moveTo>
                <a:lnTo>
                  <a:pt x="4986908" y="71375"/>
                </a:lnTo>
                <a:lnTo>
                  <a:pt x="4988020" y="70627"/>
                </a:lnTo>
                <a:lnTo>
                  <a:pt x="4992127" y="64573"/>
                </a:lnTo>
                <a:lnTo>
                  <a:pt x="4993640" y="57150"/>
                </a:lnTo>
                <a:lnTo>
                  <a:pt x="4992127" y="49726"/>
                </a:lnTo>
                <a:lnTo>
                  <a:pt x="4988020" y="43672"/>
                </a:lnTo>
                <a:lnTo>
                  <a:pt x="4986908" y="4292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194047" y="2558033"/>
            <a:ext cx="4831715" cy="1995805"/>
            <a:chOff x="4194047" y="2558033"/>
            <a:chExt cx="4831715" cy="1995805"/>
          </a:xfrm>
        </p:grpSpPr>
        <p:sp>
          <p:nvSpPr>
            <p:cNvPr id="9" name="object 9"/>
            <p:cNvSpPr/>
            <p:nvPr/>
          </p:nvSpPr>
          <p:spPr>
            <a:xfrm>
              <a:off x="7666482" y="2558033"/>
              <a:ext cx="1359535" cy="1659889"/>
            </a:xfrm>
            <a:custGeom>
              <a:avLst/>
              <a:gdLst/>
              <a:ahLst/>
              <a:cxnLst/>
              <a:rect l="l" t="t" r="r" b="b"/>
              <a:pathLst>
                <a:path w="1359534" h="1659889">
                  <a:moveTo>
                    <a:pt x="110553" y="113744"/>
                  </a:moveTo>
                  <a:lnTo>
                    <a:pt x="103262" y="114417"/>
                  </a:lnTo>
                  <a:lnTo>
                    <a:pt x="96520" y="117982"/>
                  </a:lnTo>
                  <a:lnTo>
                    <a:pt x="91745" y="123813"/>
                  </a:lnTo>
                  <a:lnTo>
                    <a:pt x="89662" y="130809"/>
                  </a:lnTo>
                  <a:lnTo>
                    <a:pt x="90340" y="138092"/>
                  </a:lnTo>
                  <a:lnTo>
                    <a:pt x="93852" y="144779"/>
                  </a:lnTo>
                  <a:lnTo>
                    <a:pt x="99810" y="149554"/>
                  </a:lnTo>
                  <a:lnTo>
                    <a:pt x="106807" y="151637"/>
                  </a:lnTo>
                  <a:lnTo>
                    <a:pt x="114089" y="150959"/>
                  </a:lnTo>
                  <a:lnTo>
                    <a:pt x="120776" y="147446"/>
                  </a:lnTo>
                  <a:lnTo>
                    <a:pt x="125551" y="141563"/>
                  </a:lnTo>
                  <a:lnTo>
                    <a:pt x="127634" y="134572"/>
                  </a:lnTo>
                  <a:lnTo>
                    <a:pt x="126956" y="127319"/>
                  </a:lnTo>
                  <a:lnTo>
                    <a:pt x="123444" y="120650"/>
                  </a:lnTo>
                  <a:lnTo>
                    <a:pt x="117558" y="115857"/>
                  </a:lnTo>
                  <a:lnTo>
                    <a:pt x="110553" y="113744"/>
                  </a:lnTo>
                  <a:close/>
                </a:path>
                <a:path w="1359534" h="1659889">
                  <a:moveTo>
                    <a:pt x="0" y="0"/>
                  </a:moveTo>
                  <a:lnTo>
                    <a:pt x="28194" y="124587"/>
                  </a:lnTo>
                  <a:lnTo>
                    <a:pt x="67117" y="92710"/>
                  </a:lnTo>
                  <a:lnTo>
                    <a:pt x="58467" y="92710"/>
                  </a:lnTo>
                  <a:lnTo>
                    <a:pt x="51476" y="90626"/>
                  </a:lnTo>
                  <a:lnTo>
                    <a:pt x="45593" y="85851"/>
                  </a:lnTo>
                  <a:lnTo>
                    <a:pt x="42080" y="79055"/>
                  </a:lnTo>
                  <a:lnTo>
                    <a:pt x="62229" y="54736"/>
                  </a:lnTo>
                  <a:lnTo>
                    <a:pt x="113484" y="54736"/>
                  </a:lnTo>
                  <a:lnTo>
                    <a:pt x="116586" y="52196"/>
                  </a:lnTo>
                  <a:lnTo>
                    <a:pt x="0" y="0"/>
                  </a:lnTo>
                  <a:close/>
                </a:path>
                <a:path w="1359534" h="1659889">
                  <a:moveTo>
                    <a:pt x="62229" y="54736"/>
                  </a:moveTo>
                  <a:lnTo>
                    <a:pt x="54947" y="55415"/>
                  </a:lnTo>
                  <a:lnTo>
                    <a:pt x="48260" y="58927"/>
                  </a:lnTo>
                  <a:lnTo>
                    <a:pt x="43485" y="64811"/>
                  </a:lnTo>
                  <a:lnTo>
                    <a:pt x="41402" y="71802"/>
                  </a:lnTo>
                  <a:lnTo>
                    <a:pt x="42080" y="79055"/>
                  </a:lnTo>
                  <a:lnTo>
                    <a:pt x="45593" y="85725"/>
                  </a:lnTo>
                  <a:lnTo>
                    <a:pt x="51476" y="90626"/>
                  </a:lnTo>
                  <a:lnTo>
                    <a:pt x="58467" y="92710"/>
                  </a:lnTo>
                  <a:lnTo>
                    <a:pt x="65720" y="92031"/>
                  </a:lnTo>
                  <a:lnTo>
                    <a:pt x="71955" y="88747"/>
                  </a:lnTo>
                  <a:lnTo>
                    <a:pt x="72711" y="88129"/>
                  </a:lnTo>
                  <a:lnTo>
                    <a:pt x="77235" y="82633"/>
                  </a:lnTo>
                  <a:lnTo>
                    <a:pt x="79343" y="75628"/>
                  </a:lnTo>
                  <a:lnTo>
                    <a:pt x="78640" y="68337"/>
                  </a:lnTo>
                  <a:lnTo>
                    <a:pt x="75057" y="61594"/>
                  </a:lnTo>
                  <a:lnTo>
                    <a:pt x="69226" y="56820"/>
                  </a:lnTo>
                  <a:lnTo>
                    <a:pt x="62229" y="54736"/>
                  </a:lnTo>
                  <a:close/>
                </a:path>
                <a:path w="1359534" h="1659889">
                  <a:moveTo>
                    <a:pt x="71955" y="88747"/>
                  </a:moveTo>
                  <a:lnTo>
                    <a:pt x="65720" y="92031"/>
                  </a:lnTo>
                  <a:lnTo>
                    <a:pt x="58467" y="92710"/>
                  </a:lnTo>
                  <a:lnTo>
                    <a:pt x="67117" y="92710"/>
                  </a:lnTo>
                  <a:lnTo>
                    <a:pt x="71955" y="88747"/>
                  </a:lnTo>
                  <a:close/>
                </a:path>
                <a:path w="1359534" h="1659889">
                  <a:moveTo>
                    <a:pt x="72711" y="88129"/>
                  </a:moveTo>
                  <a:lnTo>
                    <a:pt x="71955" y="88747"/>
                  </a:lnTo>
                  <a:lnTo>
                    <a:pt x="72390" y="88518"/>
                  </a:lnTo>
                  <a:lnTo>
                    <a:pt x="72711" y="88129"/>
                  </a:lnTo>
                  <a:close/>
                </a:path>
                <a:path w="1359534" h="1659889">
                  <a:moveTo>
                    <a:pt x="113484" y="54736"/>
                  </a:moveTo>
                  <a:lnTo>
                    <a:pt x="62229" y="54736"/>
                  </a:lnTo>
                  <a:lnTo>
                    <a:pt x="69226" y="56820"/>
                  </a:lnTo>
                  <a:lnTo>
                    <a:pt x="75057" y="61594"/>
                  </a:lnTo>
                  <a:lnTo>
                    <a:pt x="78640" y="68337"/>
                  </a:lnTo>
                  <a:lnTo>
                    <a:pt x="79343" y="75628"/>
                  </a:lnTo>
                  <a:lnTo>
                    <a:pt x="77235" y="82633"/>
                  </a:lnTo>
                  <a:lnTo>
                    <a:pt x="72711" y="88129"/>
                  </a:lnTo>
                  <a:lnTo>
                    <a:pt x="113484" y="54736"/>
                  </a:lnTo>
                  <a:close/>
                </a:path>
                <a:path w="1359534" h="1659889">
                  <a:moveTo>
                    <a:pt x="158829" y="172719"/>
                  </a:moveTo>
                  <a:lnTo>
                    <a:pt x="151576" y="173398"/>
                  </a:lnTo>
                  <a:lnTo>
                    <a:pt x="144907" y="176911"/>
                  </a:lnTo>
                  <a:lnTo>
                    <a:pt x="140114" y="182794"/>
                  </a:lnTo>
                  <a:lnTo>
                    <a:pt x="138001" y="189785"/>
                  </a:lnTo>
                  <a:lnTo>
                    <a:pt x="138674" y="197038"/>
                  </a:lnTo>
                  <a:lnTo>
                    <a:pt x="142240" y="203707"/>
                  </a:lnTo>
                  <a:lnTo>
                    <a:pt x="148070" y="208500"/>
                  </a:lnTo>
                  <a:lnTo>
                    <a:pt x="155067" y="210613"/>
                  </a:lnTo>
                  <a:lnTo>
                    <a:pt x="162349" y="209940"/>
                  </a:lnTo>
                  <a:lnTo>
                    <a:pt x="169037" y="206375"/>
                  </a:lnTo>
                  <a:lnTo>
                    <a:pt x="173829" y="200544"/>
                  </a:lnTo>
                  <a:lnTo>
                    <a:pt x="175942" y="193548"/>
                  </a:lnTo>
                  <a:lnTo>
                    <a:pt x="175269" y="186265"/>
                  </a:lnTo>
                  <a:lnTo>
                    <a:pt x="171703" y="179577"/>
                  </a:lnTo>
                  <a:lnTo>
                    <a:pt x="165820" y="174803"/>
                  </a:lnTo>
                  <a:lnTo>
                    <a:pt x="158829" y="172719"/>
                  </a:lnTo>
                  <a:close/>
                </a:path>
                <a:path w="1359534" h="1659889">
                  <a:moveTo>
                    <a:pt x="207136" y="231663"/>
                  </a:moveTo>
                  <a:lnTo>
                    <a:pt x="199854" y="232328"/>
                  </a:lnTo>
                  <a:lnTo>
                    <a:pt x="193167" y="235838"/>
                  </a:lnTo>
                  <a:lnTo>
                    <a:pt x="188392" y="241724"/>
                  </a:lnTo>
                  <a:lnTo>
                    <a:pt x="186309" y="248729"/>
                  </a:lnTo>
                  <a:lnTo>
                    <a:pt x="186987" y="256020"/>
                  </a:lnTo>
                  <a:lnTo>
                    <a:pt x="190500" y="262763"/>
                  </a:lnTo>
                  <a:lnTo>
                    <a:pt x="196383" y="267537"/>
                  </a:lnTo>
                  <a:lnTo>
                    <a:pt x="203374" y="269621"/>
                  </a:lnTo>
                  <a:lnTo>
                    <a:pt x="210627" y="268942"/>
                  </a:lnTo>
                  <a:lnTo>
                    <a:pt x="217297" y="265429"/>
                  </a:lnTo>
                  <a:lnTo>
                    <a:pt x="222142" y="259546"/>
                  </a:lnTo>
                  <a:lnTo>
                    <a:pt x="224250" y="252555"/>
                  </a:lnTo>
                  <a:lnTo>
                    <a:pt x="223547" y="245302"/>
                  </a:lnTo>
                  <a:lnTo>
                    <a:pt x="219964" y="238632"/>
                  </a:lnTo>
                  <a:lnTo>
                    <a:pt x="214133" y="233785"/>
                  </a:lnTo>
                  <a:lnTo>
                    <a:pt x="207136" y="231663"/>
                  </a:lnTo>
                  <a:close/>
                </a:path>
                <a:path w="1359534" h="1659889">
                  <a:moveTo>
                    <a:pt x="255476" y="290655"/>
                  </a:moveTo>
                  <a:lnTo>
                    <a:pt x="248223" y="291328"/>
                  </a:lnTo>
                  <a:lnTo>
                    <a:pt x="241553" y="294893"/>
                  </a:lnTo>
                  <a:lnTo>
                    <a:pt x="236706" y="300724"/>
                  </a:lnTo>
                  <a:lnTo>
                    <a:pt x="234584" y="307720"/>
                  </a:lnTo>
                  <a:lnTo>
                    <a:pt x="235249" y="315003"/>
                  </a:lnTo>
                  <a:lnTo>
                    <a:pt x="238760" y="321690"/>
                  </a:lnTo>
                  <a:lnTo>
                    <a:pt x="244717" y="326483"/>
                  </a:lnTo>
                  <a:lnTo>
                    <a:pt x="251714" y="328596"/>
                  </a:lnTo>
                  <a:lnTo>
                    <a:pt x="258996" y="327923"/>
                  </a:lnTo>
                  <a:lnTo>
                    <a:pt x="265684" y="324357"/>
                  </a:lnTo>
                  <a:lnTo>
                    <a:pt x="270458" y="318527"/>
                  </a:lnTo>
                  <a:lnTo>
                    <a:pt x="272541" y="311531"/>
                  </a:lnTo>
                  <a:lnTo>
                    <a:pt x="271863" y="304248"/>
                  </a:lnTo>
                  <a:lnTo>
                    <a:pt x="268350" y="297561"/>
                  </a:lnTo>
                  <a:lnTo>
                    <a:pt x="262467" y="292768"/>
                  </a:lnTo>
                  <a:lnTo>
                    <a:pt x="255476" y="290655"/>
                  </a:lnTo>
                  <a:close/>
                </a:path>
                <a:path w="1359534" h="1659889">
                  <a:moveTo>
                    <a:pt x="303736" y="349630"/>
                  </a:moveTo>
                  <a:lnTo>
                    <a:pt x="296483" y="350309"/>
                  </a:lnTo>
                  <a:lnTo>
                    <a:pt x="289814" y="353821"/>
                  </a:lnTo>
                  <a:lnTo>
                    <a:pt x="285021" y="359705"/>
                  </a:lnTo>
                  <a:lnTo>
                    <a:pt x="282908" y="366696"/>
                  </a:lnTo>
                  <a:lnTo>
                    <a:pt x="283581" y="373949"/>
                  </a:lnTo>
                  <a:lnTo>
                    <a:pt x="287147" y="380618"/>
                  </a:lnTo>
                  <a:lnTo>
                    <a:pt x="293030" y="385520"/>
                  </a:lnTo>
                  <a:lnTo>
                    <a:pt x="300021" y="387603"/>
                  </a:lnTo>
                  <a:lnTo>
                    <a:pt x="307274" y="386925"/>
                  </a:lnTo>
                  <a:lnTo>
                    <a:pt x="313944" y="383413"/>
                  </a:lnTo>
                  <a:lnTo>
                    <a:pt x="318736" y="377529"/>
                  </a:lnTo>
                  <a:lnTo>
                    <a:pt x="320849" y="370538"/>
                  </a:lnTo>
                  <a:lnTo>
                    <a:pt x="320176" y="363285"/>
                  </a:lnTo>
                  <a:lnTo>
                    <a:pt x="316611" y="356615"/>
                  </a:lnTo>
                  <a:lnTo>
                    <a:pt x="310727" y="351714"/>
                  </a:lnTo>
                  <a:lnTo>
                    <a:pt x="303736" y="349630"/>
                  </a:lnTo>
                  <a:close/>
                </a:path>
                <a:path w="1359534" h="1659889">
                  <a:moveTo>
                    <a:pt x="352043" y="408638"/>
                  </a:moveTo>
                  <a:lnTo>
                    <a:pt x="344761" y="409311"/>
                  </a:lnTo>
                  <a:lnTo>
                    <a:pt x="338074" y="412876"/>
                  </a:lnTo>
                  <a:lnTo>
                    <a:pt x="333299" y="418707"/>
                  </a:lnTo>
                  <a:lnTo>
                    <a:pt x="331216" y="425703"/>
                  </a:lnTo>
                  <a:lnTo>
                    <a:pt x="331894" y="432986"/>
                  </a:lnTo>
                  <a:lnTo>
                    <a:pt x="335407" y="439674"/>
                  </a:lnTo>
                  <a:lnTo>
                    <a:pt x="341290" y="444466"/>
                  </a:lnTo>
                  <a:lnTo>
                    <a:pt x="348281" y="446579"/>
                  </a:lnTo>
                  <a:lnTo>
                    <a:pt x="355534" y="445906"/>
                  </a:lnTo>
                  <a:lnTo>
                    <a:pt x="362203" y="442340"/>
                  </a:lnTo>
                  <a:lnTo>
                    <a:pt x="367051" y="436510"/>
                  </a:lnTo>
                  <a:lnTo>
                    <a:pt x="369173" y="429513"/>
                  </a:lnTo>
                  <a:lnTo>
                    <a:pt x="368508" y="422231"/>
                  </a:lnTo>
                  <a:lnTo>
                    <a:pt x="364998" y="415543"/>
                  </a:lnTo>
                  <a:lnTo>
                    <a:pt x="359040" y="410751"/>
                  </a:lnTo>
                  <a:lnTo>
                    <a:pt x="352043" y="408638"/>
                  </a:lnTo>
                  <a:close/>
                </a:path>
                <a:path w="1359534" h="1659889">
                  <a:moveTo>
                    <a:pt x="400383" y="467613"/>
                  </a:moveTo>
                  <a:lnTo>
                    <a:pt x="393130" y="468292"/>
                  </a:lnTo>
                  <a:lnTo>
                    <a:pt x="386461" y="471804"/>
                  </a:lnTo>
                  <a:lnTo>
                    <a:pt x="381615" y="477688"/>
                  </a:lnTo>
                  <a:lnTo>
                    <a:pt x="379507" y="484679"/>
                  </a:lnTo>
                  <a:lnTo>
                    <a:pt x="380210" y="491932"/>
                  </a:lnTo>
                  <a:lnTo>
                    <a:pt x="383794" y="498601"/>
                  </a:lnTo>
                  <a:lnTo>
                    <a:pt x="389624" y="503503"/>
                  </a:lnTo>
                  <a:lnTo>
                    <a:pt x="396621" y="505587"/>
                  </a:lnTo>
                  <a:lnTo>
                    <a:pt x="403903" y="504908"/>
                  </a:lnTo>
                  <a:lnTo>
                    <a:pt x="410591" y="501395"/>
                  </a:lnTo>
                  <a:lnTo>
                    <a:pt x="415365" y="495512"/>
                  </a:lnTo>
                  <a:lnTo>
                    <a:pt x="417449" y="488521"/>
                  </a:lnTo>
                  <a:lnTo>
                    <a:pt x="416770" y="481268"/>
                  </a:lnTo>
                  <a:lnTo>
                    <a:pt x="413258" y="474599"/>
                  </a:lnTo>
                  <a:lnTo>
                    <a:pt x="413258" y="474471"/>
                  </a:lnTo>
                  <a:lnTo>
                    <a:pt x="407374" y="469697"/>
                  </a:lnTo>
                  <a:lnTo>
                    <a:pt x="400383" y="467613"/>
                  </a:lnTo>
                  <a:close/>
                </a:path>
                <a:path w="1359534" h="1659889">
                  <a:moveTo>
                    <a:pt x="448643" y="526621"/>
                  </a:moveTo>
                  <a:lnTo>
                    <a:pt x="441390" y="527294"/>
                  </a:lnTo>
                  <a:lnTo>
                    <a:pt x="434721" y="530860"/>
                  </a:lnTo>
                  <a:lnTo>
                    <a:pt x="429928" y="536690"/>
                  </a:lnTo>
                  <a:lnTo>
                    <a:pt x="427815" y="543686"/>
                  </a:lnTo>
                  <a:lnTo>
                    <a:pt x="428488" y="550969"/>
                  </a:lnTo>
                  <a:lnTo>
                    <a:pt x="432053" y="557656"/>
                  </a:lnTo>
                  <a:lnTo>
                    <a:pt x="437937" y="562431"/>
                  </a:lnTo>
                  <a:lnTo>
                    <a:pt x="444928" y="564514"/>
                  </a:lnTo>
                  <a:lnTo>
                    <a:pt x="452181" y="563836"/>
                  </a:lnTo>
                  <a:lnTo>
                    <a:pt x="458850" y="560324"/>
                  </a:lnTo>
                  <a:lnTo>
                    <a:pt x="463643" y="554440"/>
                  </a:lnTo>
                  <a:lnTo>
                    <a:pt x="465756" y="547449"/>
                  </a:lnTo>
                  <a:lnTo>
                    <a:pt x="465083" y="540196"/>
                  </a:lnTo>
                  <a:lnTo>
                    <a:pt x="461518" y="533526"/>
                  </a:lnTo>
                  <a:lnTo>
                    <a:pt x="455634" y="528734"/>
                  </a:lnTo>
                  <a:lnTo>
                    <a:pt x="448643" y="526621"/>
                  </a:lnTo>
                  <a:close/>
                </a:path>
                <a:path w="1359534" h="1659889">
                  <a:moveTo>
                    <a:pt x="496950" y="585596"/>
                  </a:moveTo>
                  <a:lnTo>
                    <a:pt x="489668" y="586275"/>
                  </a:lnTo>
                  <a:lnTo>
                    <a:pt x="482981" y="589788"/>
                  </a:lnTo>
                  <a:lnTo>
                    <a:pt x="478206" y="595671"/>
                  </a:lnTo>
                  <a:lnTo>
                    <a:pt x="476123" y="602662"/>
                  </a:lnTo>
                  <a:lnTo>
                    <a:pt x="476801" y="609915"/>
                  </a:lnTo>
                  <a:lnTo>
                    <a:pt x="480314" y="616585"/>
                  </a:lnTo>
                  <a:lnTo>
                    <a:pt x="486199" y="621430"/>
                  </a:lnTo>
                  <a:lnTo>
                    <a:pt x="493204" y="623538"/>
                  </a:lnTo>
                  <a:lnTo>
                    <a:pt x="500495" y="622835"/>
                  </a:lnTo>
                  <a:lnTo>
                    <a:pt x="507238" y="619251"/>
                  </a:lnTo>
                  <a:lnTo>
                    <a:pt x="512010" y="613421"/>
                  </a:lnTo>
                  <a:lnTo>
                    <a:pt x="514080" y="606425"/>
                  </a:lnTo>
                  <a:lnTo>
                    <a:pt x="513363" y="599142"/>
                  </a:lnTo>
                  <a:lnTo>
                    <a:pt x="509777" y="592454"/>
                  </a:lnTo>
                  <a:lnTo>
                    <a:pt x="503947" y="587680"/>
                  </a:lnTo>
                  <a:lnTo>
                    <a:pt x="496950" y="585596"/>
                  </a:lnTo>
                  <a:close/>
                </a:path>
                <a:path w="1359534" h="1659889">
                  <a:moveTo>
                    <a:pt x="545290" y="644556"/>
                  </a:moveTo>
                  <a:lnTo>
                    <a:pt x="538037" y="645259"/>
                  </a:lnTo>
                  <a:lnTo>
                    <a:pt x="531368" y="648842"/>
                  </a:lnTo>
                  <a:lnTo>
                    <a:pt x="526522" y="654673"/>
                  </a:lnTo>
                  <a:lnTo>
                    <a:pt x="524414" y="661669"/>
                  </a:lnTo>
                  <a:lnTo>
                    <a:pt x="525117" y="668952"/>
                  </a:lnTo>
                  <a:lnTo>
                    <a:pt x="528701" y="675639"/>
                  </a:lnTo>
                  <a:lnTo>
                    <a:pt x="534531" y="680414"/>
                  </a:lnTo>
                  <a:lnTo>
                    <a:pt x="541528" y="682498"/>
                  </a:lnTo>
                  <a:lnTo>
                    <a:pt x="548810" y="681819"/>
                  </a:lnTo>
                  <a:lnTo>
                    <a:pt x="555498" y="678306"/>
                  </a:lnTo>
                  <a:lnTo>
                    <a:pt x="560272" y="672423"/>
                  </a:lnTo>
                  <a:lnTo>
                    <a:pt x="562355" y="665432"/>
                  </a:lnTo>
                  <a:lnTo>
                    <a:pt x="561677" y="658179"/>
                  </a:lnTo>
                  <a:lnTo>
                    <a:pt x="558165" y="651510"/>
                  </a:lnTo>
                  <a:lnTo>
                    <a:pt x="552281" y="646664"/>
                  </a:lnTo>
                  <a:lnTo>
                    <a:pt x="545290" y="644556"/>
                  </a:lnTo>
                  <a:close/>
                </a:path>
                <a:path w="1359534" h="1659889">
                  <a:moveTo>
                    <a:pt x="593550" y="703532"/>
                  </a:moveTo>
                  <a:lnTo>
                    <a:pt x="586297" y="704205"/>
                  </a:lnTo>
                  <a:lnTo>
                    <a:pt x="579627" y="707770"/>
                  </a:lnTo>
                  <a:lnTo>
                    <a:pt x="574835" y="713654"/>
                  </a:lnTo>
                  <a:lnTo>
                    <a:pt x="572722" y="720645"/>
                  </a:lnTo>
                  <a:lnTo>
                    <a:pt x="573395" y="727898"/>
                  </a:lnTo>
                  <a:lnTo>
                    <a:pt x="576961" y="734567"/>
                  </a:lnTo>
                  <a:lnTo>
                    <a:pt x="582844" y="739360"/>
                  </a:lnTo>
                  <a:lnTo>
                    <a:pt x="589835" y="741473"/>
                  </a:lnTo>
                  <a:lnTo>
                    <a:pt x="597088" y="740800"/>
                  </a:lnTo>
                  <a:lnTo>
                    <a:pt x="603758" y="737235"/>
                  </a:lnTo>
                  <a:lnTo>
                    <a:pt x="608550" y="731404"/>
                  </a:lnTo>
                  <a:lnTo>
                    <a:pt x="610663" y="724408"/>
                  </a:lnTo>
                  <a:lnTo>
                    <a:pt x="609990" y="717125"/>
                  </a:lnTo>
                  <a:lnTo>
                    <a:pt x="606425" y="710438"/>
                  </a:lnTo>
                  <a:lnTo>
                    <a:pt x="600541" y="705645"/>
                  </a:lnTo>
                  <a:lnTo>
                    <a:pt x="593550" y="703532"/>
                  </a:lnTo>
                  <a:close/>
                </a:path>
                <a:path w="1359534" h="1659889">
                  <a:moveTo>
                    <a:pt x="641857" y="762507"/>
                  </a:moveTo>
                  <a:lnTo>
                    <a:pt x="634575" y="763186"/>
                  </a:lnTo>
                  <a:lnTo>
                    <a:pt x="627888" y="766699"/>
                  </a:lnTo>
                  <a:lnTo>
                    <a:pt x="623113" y="772584"/>
                  </a:lnTo>
                  <a:lnTo>
                    <a:pt x="621030" y="779589"/>
                  </a:lnTo>
                  <a:lnTo>
                    <a:pt x="621708" y="786880"/>
                  </a:lnTo>
                  <a:lnTo>
                    <a:pt x="625221" y="793623"/>
                  </a:lnTo>
                  <a:lnTo>
                    <a:pt x="631124" y="798397"/>
                  </a:lnTo>
                  <a:lnTo>
                    <a:pt x="638159" y="800481"/>
                  </a:lnTo>
                  <a:lnTo>
                    <a:pt x="645455" y="799802"/>
                  </a:lnTo>
                  <a:lnTo>
                    <a:pt x="652145" y="796289"/>
                  </a:lnTo>
                  <a:lnTo>
                    <a:pt x="656919" y="790406"/>
                  </a:lnTo>
                  <a:lnTo>
                    <a:pt x="659002" y="783415"/>
                  </a:lnTo>
                  <a:lnTo>
                    <a:pt x="658324" y="776162"/>
                  </a:lnTo>
                  <a:lnTo>
                    <a:pt x="654812" y="769492"/>
                  </a:lnTo>
                  <a:lnTo>
                    <a:pt x="648854" y="764591"/>
                  </a:lnTo>
                  <a:lnTo>
                    <a:pt x="641857" y="762507"/>
                  </a:lnTo>
                  <a:close/>
                </a:path>
                <a:path w="1359534" h="1659889">
                  <a:moveTo>
                    <a:pt x="690197" y="821515"/>
                  </a:moveTo>
                  <a:lnTo>
                    <a:pt x="682944" y="822188"/>
                  </a:lnTo>
                  <a:lnTo>
                    <a:pt x="676275" y="825753"/>
                  </a:lnTo>
                  <a:lnTo>
                    <a:pt x="671482" y="831584"/>
                  </a:lnTo>
                  <a:lnTo>
                    <a:pt x="669369" y="838580"/>
                  </a:lnTo>
                  <a:lnTo>
                    <a:pt x="670042" y="845863"/>
                  </a:lnTo>
                  <a:lnTo>
                    <a:pt x="673608" y="852551"/>
                  </a:lnTo>
                  <a:lnTo>
                    <a:pt x="679438" y="857343"/>
                  </a:lnTo>
                  <a:lnTo>
                    <a:pt x="686435" y="859456"/>
                  </a:lnTo>
                  <a:lnTo>
                    <a:pt x="693717" y="858783"/>
                  </a:lnTo>
                  <a:lnTo>
                    <a:pt x="700404" y="855217"/>
                  </a:lnTo>
                  <a:lnTo>
                    <a:pt x="705179" y="849387"/>
                  </a:lnTo>
                  <a:lnTo>
                    <a:pt x="707262" y="842390"/>
                  </a:lnTo>
                  <a:lnTo>
                    <a:pt x="706584" y="835108"/>
                  </a:lnTo>
                  <a:lnTo>
                    <a:pt x="703072" y="828420"/>
                  </a:lnTo>
                  <a:lnTo>
                    <a:pt x="697188" y="823628"/>
                  </a:lnTo>
                  <a:lnTo>
                    <a:pt x="690197" y="821515"/>
                  </a:lnTo>
                  <a:close/>
                </a:path>
                <a:path w="1359534" h="1659889">
                  <a:moveTo>
                    <a:pt x="738504" y="880490"/>
                  </a:moveTo>
                  <a:lnTo>
                    <a:pt x="731222" y="881169"/>
                  </a:lnTo>
                  <a:lnTo>
                    <a:pt x="724535" y="884681"/>
                  </a:lnTo>
                  <a:lnTo>
                    <a:pt x="719742" y="890565"/>
                  </a:lnTo>
                  <a:lnTo>
                    <a:pt x="717629" y="897556"/>
                  </a:lnTo>
                  <a:lnTo>
                    <a:pt x="718302" y="904809"/>
                  </a:lnTo>
                  <a:lnTo>
                    <a:pt x="721868" y="911478"/>
                  </a:lnTo>
                  <a:lnTo>
                    <a:pt x="727751" y="916380"/>
                  </a:lnTo>
                  <a:lnTo>
                    <a:pt x="734742" y="918463"/>
                  </a:lnTo>
                  <a:lnTo>
                    <a:pt x="741995" y="917785"/>
                  </a:lnTo>
                  <a:lnTo>
                    <a:pt x="748665" y="914273"/>
                  </a:lnTo>
                  <a:lnTo>
                    <a:pt x="753457" y="908387"/>
                  </a:lnTo>
                  <a:lnTo>
                    <a:pt x="755570" y="901382"/>
                  </a:lnTo>
                  <a:lnTo>
                    <a:pt x="754897" y="894091"/>
                  </a:lnTo>
                  <a:lnTo>
                    <a:pt x="751332" y="887349"/>
                  </a:lnTo>
                  <a:lnTo>
                    <a:pt x="745501" y="882574"/>
                  </a:lnTo>
                  <a:lnTo>
                    <a:pt x="738504" y="880490"/>
                  </a:lnTo>
                  <a:close/>
                </a:path>
                <a:path w="1359534" h="1659889">
                  <a:moveTo>
                    <a:pt x="786764" y="939498"/>
                  </a:moveTo>
                  <a:lnTo>
                    <a:pt x="779482" y="940171"/>
                  </a:lnTo>
                  <a:lnTo>
                    <a:pt x="772795" y="943737"/>
                  </a:lnTo>
                  <a:lnTo>
                    <a:pt x="768020" y="949567"/>
                  </a:lnTo>
                  <a:lnTo>
                    <a:pt x="765937" y="956563"/>
                  </a:lnTo>
                  <a:lnTo>
                    <a:pt x="766615" y="963846"/>
                  </a:lnTo>
                  <a:lnTo>
                    <a:pt x="770127" y="970533"/>
                  </a:lnTo>
                  <a:lnTo>
                    <a:pt x="776085" y="975326"/>
                  </a:lnTo>
                  <a:lnTo>
                    <a:pt x="783082" y="977439"/>
                  </a:lnTo>
                  <a:lnTo>
                    <a:pt x="790364" y="976766"/>
                  </a:lnTo>
                  <a:lnTo>
                    <a:pt x="797051" y="973201"/>
                  </a:lnTo>
                  <a:lnTo>
                    <a:pt x="801826" y="967317"/>
                  </a:lnTo>
                  <a:lnTo>
                    <a:pt x="803909" y="960326"/>
                  </a:lnTo>
                  <a:lnTo>
                    <a:pt x="803231" y="953073"/>
                  </a:lnTo>
                  <a:lnTo>
                    <a:pt x="799719" y="946403"/>
                  </a:lnTo>
                  <a:lnTo>
                    <a:pt x="793761" y="941611"/>
                  </a:lnTo>
                  <a:lnTo>
                    <a:pt x="786764" y="939498"/>
                  </a:lnTo>
                  <a:close/>
                </a:path>
                <a:path w="1359534" h="1659889">
                  <a:moveTo>
                    <a:pt x="835104" y="998473"/>
                  </a:moveTo>
                  <a:lnTo>
                    <a:pt x="827851" y="999152"/>
                  </a:lnTo>
                  <a:lnTo>
                    <a:pt x="821182" y="1002664"/>
                  </a:lnTo>
                  <a:lnTo>
                    <a:pt x="816389" y="1008548"/>
                  </a:lnTo>
                  <a:lnTo>
                    <a:pt x="814276" y="1015539"/>
                  </a:lnTo>
                  <a:lnTo>
                    <a:pt x="814949" y="1022792"/>
                  </a:lnTo>
                  <a:lnTo>
                    <a:pt x="818515" y="1029462"/>
                  </a:lnTo>
                  <a:lnTo>
                    <a:pt x="824345" y="1034361"/>
                  </a:lnTo>
                  <a:lnTo>
                    <a:pt x="831342" y="1036431"/>
                  </a:lnTo>
                  <a:lnTo>
                    <a:pt x="838624" y="1035714"/>
                  </a:lnTo>
                  <a:lnTo>
                    <a:pt x="845312" y="1032128"/>
                  </a:lnTo>
                  <a:lnTo>
                    <a:pt x="850086" y="1026298"/>
                  </a:lnTo>
                  <a:lnTo>
                    <a:pt x="852170" y="1019301"/>
                  </a:lnTo>
                  <a:lnTo>
                    <a:pt x="851491" y="1012019"/>
                  </a:lnTo>
                  <a:lnTo>
                    <a:pt x="847978" y="1005331"/>
                  </a:lnTo>
                  <a:lnTo>
                    <a:pt x="842095" y="1000557"/>
                  </a:lnTo>
                  <a:lnTo>
                    <a:pt x="835104" y="998473"/>
                  </a:lnTo>
                  <a:close/>
                </a:path>
                <a:path w="1359534" h="1659889">
                  <a:moveTo>
                    <a:pt x="883364" y="1057417"/>
                  </a:moveTo>
                  <a:lnTo>
                    <a:pt x="876111" y="1058134"/>
                  </a:lnTo>
                  <a:lnTo>
                    <a:pt x="869442" y="1061720"/>
                  </a:lnTo>
                  <a:lnTo>
                    <a:pt x="864667" y="1067550"/>
                  </a:lnTo>
                  <a:lnTo>
                    <a:pt x="862584" y="1074546"/>
                  </a:lnTo>
                  <a:lnTo>
                    <a:pt x="863262" y="1081829"/>
                  </a:lnTo>
                  <a:lnTo>
                    <a:pt x="866775" y="1088516"/>
                  </a:lnTo>
                  <a:lnTo>
                    <a:pt x="872658" y="1093291"/>
                  </a:lnTo>
                  <a:lnTo>
                    <a:pt x="879649" y="1095375"/>
                  </a:lnTo>
                  <a:lnTo>
                    <a:pt x="886902" y="1094696"/>
                  </a:lnTo>
                  <a:lnTo>
                    <a:pt x="893572" y="1091183"/>
                  </a:lnTo>
                  <a:lnTo>
                    <a:pt x="898364" y="1085300"/>
                  </a:lnTo>
                  <a:lnTo>
                    <a:pt x="900477" y="1078309"/>
                  </a:lnTo>
                  <a:lnTo>
                    <a:pt x="899804" y="1071056"/>
                  </a:lnTo>
                  <a:lnTo>
                    <a:pt x="896239" y="1064386"/>
                  </a:lnTo>
                  <a:lnTo>
                    <a:pt x="890355" y="1059487"/>
                  </a:lnTo>
                  <a:lnTo>
                    <a:pt x="883364" y="1057417"/>
                  </a:lnTo>
                  <a:close/>
                </a:path>
                <a:path w="1359534" h="1659889">
                  <a:moveTo>
                    <a:pt x="931671" y="1116456"/>
                  </a:moveTo>
                  <a:lnTo>
                    <a:pt x="924389" y="1117135"/>
                  </a:lnTo>
                  <a:lnTo>
                    <a:pt x="917701" y="1120647"/>
                  </a:lnTo>
                  <a:lnTo>
                    <a:pt x="912927" y="1126531"/>
                  </a:lnTo>
                  <a:lnTo>
                    <a:pt x="910844" y="1133522"/>
                  </a:lnTo>
                  <a:lnTo>
                    <a:pt x="911522" y="1140775"/>
                  </a:lnTo>
                  <a:lnTo>
                    <a:pt x="915035" y="1147445"/>
                  </a:lnTo>
                  <a:lnTo>
                    <a:pt x="920992" y="1152290"/>
                  </a:lnTo>
                  <a:lnTo>
                    <a:pt x="927989" y="1154398"/>
                  </a:lnTo>
                  <a:lnTo>
                    <a:pt x="935271" y="1153695"/>
                  </a:lnTo>
                  <a:lnTo>
                    <a:pt x="941959" y="1150111"/>
                  </a:lnTo>
                  <a:lnTo>
                    <a:pt x="946731" y="1144281"/>
                  </a:lnTo>
                  <a:lnTo>
                    <a:pt x="948801" y="1137284"/>
                  </a:lnTo>
                  <a:lnTo>
                    <a:pt x="948084" y="1130002"/>
                  </a:lnTo>
                  <a:lnTo>
                    <a:pt x="944499" y="1123314"/>
                  </a:lnTo>
                  <a:lnTo>
                    <a:pt x="938668" y="1118540"/>
                  </a:lnTo>
                  <a:lnTo>
                    <a:pt x="931671" y="1116456"/>
                  </a:lnTo>
                  <a:close/>
                </a:path>
                <a:path w="1359534" h="1659889">
                  <a:moveTo>
                    <a:pt x="980011" y="1175400"/>
                  </a:moveTo>
                  <a:lnTo>
                    <a:pt x="972758" y="1176117"/>
                  </a:lnTo>
                  <a:lnTo>
                    <a:pt x="966089" y="1179702"/>
                  </a:lnTo>
                  <a:lnTo>
                    <a:pt x="961296" y="1185533"/>
                  </a:lnTo>
                  <a:lnTo>
                    <a:pt x="959183" y="1192530"/>
                  </a:lnTo>
                  <a:lnTo>
                    <a:pt x="959856" y="1199812"/>
                  </a:lnTo>
                  <a:lnTo>
                    <a:pt x="963422" y="1206499"/>
                  </a:lnTo>
                  <a:lnTo>
                    <a:pt x="969305" y="1211274"/>
                  </a:lnTo>
                  <a:lnTo>
                    <a:pt x="976296" y="1213358"/>
                  </a:lnTo>
                  <a:lnTo>
                    <a:pt x="983549" y="1212679"/>
                  </a:lnTo>
                  <a:lnTo>
                    <a:pt x="990219" y="1209166"/>
                  </a:lnTo>
                  <a:lnTo>
                    <a:pt x="994993" y="1203283"/>
                  </a:lnTo>
                  <a:lnTo>
                    <a:pt x="997076" y="1196292"/>
                  </a:lnTo>
                  <a:lnTo>
                    <a:pt x="996398" y="1189039"/>
                  </a:lnTo>
                  <a:lnTo>
                    <a:pt x="992886" y="1182370"/>
                  </a:lnTo>
                  <a:lnTo>
                    <a:pt x="992886" y="1182242"/>
                  </a:lnTo>
                  <a:lnTo>
                    <a:pt x="987002" y="1177470"/>
                  </a:lnTo>
                  <a:lnTo>
                    <a:pt x="980011" y="1175400"/>
                  </a:lnTo>
                  <a:close/>
                </a:path>
                <a:path w="1359534" h="1659889">
                  <a:moveTo>
                    <a:pt x="1028271" y="1234392"/>
                  </a:moveTo>
                  <a:lnTo>
                    <a:pt x="1021018" y="1235065"/>
                  </a:lnTo>
                  <a:lnTo>
                    <a:pt x="1014349" y="1238630"/>
                  </a:lnTo>
                  <a:lnTo>
                    <a:pt x="1009574" y="1244514"/>
                  </a:lnTo>
                  <a:lnTo>
                    <a:pt x="1007491" y="1251505"/>
                  </a:lnTo>
                  <a:lnTo>
                    <a:pt x="1008169" y="1258758"/>
                  </a:lnTo>
                  <a:lnTo>
                    <a:pt x="1011682" y="1265427"/>
                  </a:lnTo>
                  <a:lnTo>
                    <a:pt x="1017565" y="1270220"/>
                  </a:lnTo>
                  <a:lnTo>
                    <a:pt x="1024556" y="1272333"/>
                  </a:lnTo>
                  <a:lnTo>
                    <a:pt x="1031809" y="1271660"/>
                  </a:lnTo>
                  <a:lnTo>
                    <a:pt x="1038478" y="1268095"/>
                  </a:lnTo>
                  <a:lnTo>
                    <a:pt x="1043271" y="1262211"/>
                  </a:lnTo>
                  <a:lnTo>
                    <a:pt x="1045384" y="1255220"/>
                  </a:lnTo>
                  <a:lnTo>
                    <a:pt x="1044711" y="1247967"/>
                  </a:lnTo>
                  <a:lnTo>
                    <a:pt x="1041146" y="1241297"/>
                  </a:lnTo>
                  <a:lnTo>
                    <a:pt x="1035262" y="1236505"/>
                  </a:lnTo>
                  <a:lnTo>
                    <a:pt x="1028271" y="1234392"/>
                  </a:lnTo>
                  <a:close/>
                </a:path>
                <a:path w="1359534" h="1659889">
                  <a:moveTo>
                    <a:pt x="1076578" y="1293367"/>
                  </a:moveTo>
                  <a:lnTo>
                    <a:pt x="1069296" y="1294046"/>
                  </a:lnTo>
                  <a:lnTo>
                    <a:pt x="1062609" y="1297558"/>
                  </a:lnTo>
                  <a:lnTo>
                    <a:pt x="1057836" y="1303462"/>
                  </a:lnTo>
                  <a:lnTo>
                    <a:pt x="1055766" y="1310497"/>
                  </a:lnTo>
                  <a:lnTo>
                    <a:pt x="1056483" y="1317793"/>
                  </a:lnTo>
                  <a:lnTo>
                    <a:pt x="1060069" y="1324483"/>
                  </a:lnTo>
                  <a:lnTo>
                    <a:pt x="1065899" y="1329257"/>
                  </a:lnTo>
                  <a:lnTo>
                    <a:pt x="1072896" y="1331340"/>
                  </a:lnTo>
                  <a:lnTo>
                    <a:pt x="1080178" y="1330662"/>
                  </a:lnTo>
                  <a:lnTo>
                    <a:pt x="1086866" y="1327149"/>
                  </a:lnTo>
                  <a:lnTo>
                    <a:pt x="1091640" y="1321246"/>
                  </a:lnTo>
                  <a:lnTo>
                    <a:pt x="1093724" y="1314211"/>
                  </a:lnTo>
                  <a:lnTo>
                    <a:pt x="1093045" y="1306915"/>
                  </a:lnTo>
                  <a:lnTo>
                    <a:pt x="1089533" y="1300226"/>
                  </a:lnTo>
                  <a:lnTo>
                    <a:pt x="1083575" y="1295451"/>
                  </a:lnTo>
                  <a:lnTo>
                    <a:pt x="1076578" y="1293367"/>
                  </a:lnTo>
                  <a:close/>
                </a:path>
                <a:path w="1359534" h="1659889">
                  <a:moveTo>
                    <a:pt x="1124918" y="1352375"/>
                  </a:moveTo>
                  <a:lnTo>
                    <a:pt x="1117665" y="1353048"/>
                  </a:lnTo>
                  <a:lnTo>
                    <a:pt x="1110996" y="1356614"/>
                  </a:lnTo>
                  <a:lnTo>
                    <a:pt x="1106203" y="1362444"/>
                  </a:lnTo>
                  <a:lnTo>
                    <a:pt x="1104090" y="1369440"/>
                  </a:lnTo>
                  <a:lnTo>
                    <a:pt x="1104763" y="1376723"/>
                  </a:lnTo>
                  <a:lnTo>
                    <a:pt x="1108328" y="1383410"/>
                  </a:lnTo>
                  <a:lnTo>
                    <a:pt x="1114212" y="1388203"/>
                  </a:lnTo>
                  <a:lnTo>
                    <a:pt x="1121203" y="1390316"/>
                  </a:lnTo>
                  <a:lnTo>
                    <a:pt x="1128456" y="1389643"/>
                  </a:lnTo>
                  <a:lnTo>
                    <a:pt x="1135126" y="1386077"/>
                  </a:lnTo>
                  <a:lnTo>
                    <a:pt x="1139900" y="1380194"/>
                  </a:lnTo>
                  <a:lnTo>
                    <a:pt x="1141983" y="1373203"/>
                  </a:lnTo>
                  <a:lnTo>
                    <a:pt x="1141305" y="1365950"/>
                  </a:lnTo>
                  <a:lnTo>
                    <a:pt x="1137793" y="1359280"/>
                  </a:lnTo>
                  <a:lnTo>
                    <a:pt x="1131909" y="1354488"/>
                  </a:lnTo>
                  <a:lnTo>
                    <a:pt x="1124918" y="1352375"/>
                  </a:lnTo>
                  <a:close/>
                </a:path>
                <a:path w="1359534" h="1659889">
                  <a:moveTo>
                    <a:pt x="1173178" y="1411351"/>
                  </a:moveTo>
                  <a:lnTo>
                    <a:pt x="1165925" y="1412029"/>
                  </a:lnTo>
                  <a:lnTo>
                    <a:pt x="1159256" y="1415541"/>
                  </a:lnTo>
                  <a:lnTo>
                    <a:pt x="1154481" y="1421425"/>
                  </a:lnTo>
                  <a:lnTo>
                    <a:pt x="1152398" y="1428416"/>
                  </a:lnTo>
                  <a:lnTo>
                    <a:pt x="1153076" y="1435669"/>
                  </a:lnTo>
                  <a:lnTo>
                    <a:pt x="1156589" y="1442339"/>
                  </a:lnTo>
                  <a:lnTo>
                    <a:pt x="1162472" y="1447238"/>
                  </a:lnTo>
                  <a:lnTo>
                    <a:pt x="1169463" y="1449308"/>
                  </a:lnTo>
                  <a:lnTo>
                    <a:pt x="1176716" y="1448591"/>
                  </a:lnTo>
                  <a:lnTo>
                    <a:pt x="1183386" y="1445005"/>
                  </a:lnTo>
                  <a:lnTo>
                    <a:pt x="1188231" y="1439175"/>
                  </a:lnTo>
                  <a:lnTo>
                    <a:pt x="1190339" y="1432178"/>
                  </a:lnTo>
                  <a:lnTo>
                    <a:pt x="1189636" y="1424896"/>
                  </a:lnTo>
                  <a:lnTo>
                    <a:pt x="1186052" y="1418208"/>
                  </a:lnTo>
                  <a:lnTo>
                    <a:pt x="1180169" y="1413434"/>
                  </a:lnTo>
                  <a:lnTo>
                    <a:pt x="1173178" y="1411351"/>
                  </a:lnTo>
                  <a:close/>
                </a:path>
                <a:path w="1359534" h="1659889">
                  <a:moveTo>
                    <a:pt x="1221485" y="1470294"/>
                  </a:moveTo>
                  <a:lnTo>
                    <a:pt x="1214203" y="1471011"/>
                  </a:lnTo>
                  <a:lnTo>
                    <a:pt x="1207516" y="1474596"/>
                  </a:lnTo>
                  <a:lnTo>
                    <a:pt x="1202743" y="1480427"/>
                  </a:lnTo>
                  <a:lnTo>
                    <a:pt x="1200673" y="1487424"/>
                  </a:lnTo>
                  <a:lnTo>
                    <a:pt x="1201390" y="1494706"/>
                  </a:lnTo>
                  <a:lnTo>
                    <a:pt x="1204976" y="1501393"/>
                  </a:lnTo>
                  <a:lnTo>
                    <a:pt x="1210806" y="1506168"/>
                  </a:lnTo>
                  <a:lnTo>
                    <a:pt x="1217803" y="1508252"/>
                  </a:lnTo>
                  <a:lnTo>
                    <a:pt x="1225085" y="1507573"/>
                  </a:lnTo>
                  <a:lnTo>
                    <a:pt x="1231773" y="1504060"/>
                  </a:lnTo>
                  <a:lnTo>
                    <a:pt x="1236547" y="1498177"/>
                  </a:lnTo>
                  <a:lnTo>
                    <a:pt x="1238630" y="1491186"/>
                  </a:lnTo>
                  <a:lnTo>
                    <a:pt x="1237952" y="1483933"/>
                  </a:lnTo>
                  <a:lnTo>
                    <a:pt x="1234440" y="1477264"/>
                  </a:lnTo>
                  <a:lnTo>
                    <a:pt x="1234313" y="1477136"/>
                  </a:lnTo>
                  <a:lnTo>
                    <a:pt x="1228482" y="1472364"/>
                  </a:lnTo>
                  <a:lnTo>
                    <a:pt x="1221485" y="1470294"/>
                  </a:lnTo>
                  <a:close/>
                </a:path>
                <a:path w="1359534" h="1659889">
                  <a:moveTo>
                    <a:pt x="1330833" y="1534795"/>
                  </a:moveTo>
                  <a:lnTo>
                    <a:pt x="1242314" y="1607184"/>
                  </a:lnTo>
                  <a:lnTo>
                    <a:pt x="1359027" y="1659508"/>
                  </a:lnTo>
                  <a:lnTo>
                    <a:pt x="1330833" y="1534795"/>
                  </a:lnTo>
                  <a:close/>
                </a:path>
                <a:path w="1359534" h="1659889">
                  <a:moveTo>
                    <a:pt x="1269825" y="1529333"/>
                  </a:moveTo>
                  <a:lnTo>
                    <a:pt x="1262572" y="1530012"/>
                  </a:lnTo>
                  <a:lnTo>
                    <a:pt x="1255902" y="1533524"/>
                  </a:lnTo>
                  <a:lnTo>
                    <a:pt x="1251110" y="1539408"/>
                  </a:lnTo>
                  <a:lnTo>
                    <a:pt x="1248997" y="1546399"/>
                  </a:lnTo>
                  <a:lnTo>
                    <a:pt x="1249670" y="1553652"/>
                  </a:lnTo>
                  <a:lnTo>
                    <a:pt x="1253236" y="1560321"/>
                  </a:lnTo>
                  <a:lnTo>
                    <a:pt x="1259119" y="1565221"/>
                  </a:lnTo>
                  <a:lnTo>
                    <a:pt x="1266110" y="1567291"/>
                  </a:lnTo>
                  <a:lnTo>
                    <a:pt x="1273363" y="1566574"/>
                  </a:lnTo>
                  <a:lnTo>
                    <a:pt x="1280033" y="1562989"/>
                  </a:lnTo>
                  <a:lnTo>
                    <a:pt x="1284807" y="1557158"/>
                  </a:lnTo>
                  <a:lnTo>
                    <a:pt x="1286890" y="1550162"/>
                  </a:lnTo>
                  <a:lnTo>
                    <a:pt x="1286212" y="1542879"/>
                  </a:lnTo>
                  <a:lnTo>
                    <a:pt x="1282700" y="1536191"/>
                  </a:lnTo>
                  <a:lnTo>
                    <a:pt x="1276816" y="1531417"/>
                  </a:lnTo>
                  <a:lnTo>
                    <a:pt x="1269825" y="152933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4047" y="3069335"/>
              <a:ext cx="3617976" cy="1484376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6916" y="1485995"/>
            <a:ext cx="928116" cy="812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838336"/>
            <a:ext cx="1743455" cy="1540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7905" y="4360164"/>
            <a:ext cx="1271408" cy="1548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2728" y="4469034"/>
            <a:ext cx="1548383" cy="133064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89326" y="2558033"/>
            <a:ext cx="1464945" cy="1422400"/>
          </a:xfrm>
          <a:custGeom>
            <a:avLst/>
            <a:gdLst/>
            <a:ahLst/>
            <a:cxnLst/>
            <a:rect l="l" t="t" r="r" b="b"/>
            <a:pathLst>
              <a:path w="1464945" h="1422400">
                <a:moveTo>
                  <a:pt x="42163" y="1301749"/>
                </a:moveTo>
                <a:lnTo>
                  <a:pt x="0" y="1422399"/>
                </a:lnTo>
                <a:lnTo>
                  <a:pt x="121793" y="1383791"/>
                </a:lnTo>
                <a:lnTo>
                  <a:pt x="113333" y="1375076"/>
                </a:lnTo>
                <a:lnTo>
                  <a:pt x="68040" y="1375076"/>
                </a:lnTo>
                <a:lnTo>
                  <a:pt x="60872" y="1373570"/>
                </a:lnTo>
                <a:lnTo>
                  <a:pt x="54610" y="1369314"/>
                </a:lnTo>
                <a:lnTo>
                  <a:pt x="50563" y="1362981"/>
                </a:lnTo>
                <a:lnTo>
                  <a:pt x="49291" y="1355804"/>
                </a:lnTo>
                <a:lnTo>
                  <a:pt x="50805" y="1348650"/>
                </a:lnTo>
                <a:lnTo>
                  <a:pt x="55118" y="1342389"/>
                </a:lnTo>
                <a:lnTo>
                  <a:pt x="61450" y="1338270"/>
                </a:lnTo>
                <a:lnTo>
                  <a:pt x="68627" y="1336960"/>
                </a:lnTo>
                <a:lnTo>
                  <a:pt x="76339" y="1336960"/>
                </a:lnTo>
                <a:lnTo>
                  <a:pt x="42163" y="1301749"/>
                </a:lnTo>
                <a:close/>
              </a:path>
              <a:path w="1464945" h="1422400">
                <a:moveTo>
                  <a:pt x="68627" y="1336960"/>
                </a:moveTo>
                <a:lnTo>
                  <a:pt x="61450" y="1338270"/>
                </a:lnTo>
                <a:lnTo>
                  <a:pt x="55118" y="1342389"/>
                </a:lnTo>
                <a:lnTo>
                  <a:pt x="50805" y="1348650"/>
                </a:lnTo>
                <a:lnTo>
                  <a:pt x="49291" y="1355804"/>
                </a:lnTo>
                <a:lnTo>
                  <a:pt x="50563" y="1362981"/>
                </a:lnTo>
                <a:lnTo>
                  <a:pt x="54610" y="1369314"/>
                </a:lnTo>
                <a:lnTo>
                  <a:pt x="60872" y="1373570"/>
                </a:lnTo>
                <a:lnTo>
                  <a:pt x="68040" y="1375076"/>
                </a:lnTo>
                <a:lnTo>
                  <a:pt x="75255" y="1373796"/>
                </a:lnTo>
                <a:lnTo>
                  <a:pt x="81661" y="1369695"/>
                </a:lnTo>
                <a:lnTo>
                  <a:pt x="85917" y="1363434"/>
                </a:lnTo>
                <a:lnTo>
                  <a:pt x="87423" y="1356280"/>
                </a:lnTo>
                <a:lnTo>
                  <a:pt x="86143" y="1349103"/>
                </a:lnTo>
                <a:lnTo>
                  <a:pt x="82169" y="1342967"/>
                </a:lnTo>
                <a:lnTo>
                  <a:pt x="81850" y="1342639"/>
                </a:lnTo>
                <a:lnTo>
                  <a:pt x="75781" y="1338460"/>
                </a:lnTo>
                <a:lnTo>
                  <a:pt x="68627" y="1336960"/>
                </a:lnTo>
                <a:close/>
              </a:path>
              <a:path w="1464945" h="1422400">
                <a:moveTo>
                  <a:pt x="82169" y="1342967"/>
                </a:moveTo>
                <a:lnTo>
                  <a:pt x="86143" y="1349103"/>
                </a:lnTo>
                <a:lnTo>
                  <a:pt x="87423" y="1356280"/>
                </a:lnTo>
                <a:lnTo>
                  <a:pt x="85917" y="1363434"/>
                </a:lnTo>
                <a:lnTo>
                  <a:pt x="81661" y="1369695"/>
                </a:lnTo>
                <a:lnTo>
                  <a:pt x="75255" y="1373796"/>
                </a:lnTo>
                <a:lnTo>
                  <a:pt x="68040" y="1375076"/>
                </a:lnTo>
                <a:lnTo>
                  <a:pt x="113333" y="1375076"/>
                </a:lnTo>
                <a:lnTo>
                  <a:pt x="82169" y="1342967"/>
                </a:lnTo>
                <a:close/>
              </a:path>
              <a:path w="1464945" h="1422400">
                <a:moveTo>
                  <a:pt x="81850" y="1342639"/>
                </a:moveTo>
                <a:lnTo>
                  <a:pt x="82169" y="1342967"/>
                </a:lnTo>
                <a:lnTo>
                  <a:pt x="82042" y="1342770"/>
                </a:lnTo>
                <a:lnTo>
                  <a:pt x="81850" y="1342639"/>
                </a:lnTo>
                <a:close/>
              </a:path>
              <a:path w="1464945" h="1422400">
                <a:moveTo>
                  <a:pt x="76339" y="1336960"/>
                </a:moveTo>
                <a:lnTo>
                  <a:pt x="68627" y="1336960"/>
                </a:lnTo>
                <a:lnTo>
                  <a:pt x="75781" y="1338460"/>
                </a:lnTo>
                <a:lnTo>
                  <a:pt x="81850" y="1342639"/>
                </a:lnTo>
                <a:lnTo>
                  <a:pt x="76339" y="1336960"/>
                </a:lnTo>
                <a:close/>
              </a:path>
              <a:path w="1464945" h="1422400">
                <a:moveTo>
                  <a:pt x="123348" y="1283858"/>
                </a:moveTo>
                <a:lnTo>
                  <a:pt x="116133" y="1285130"/>
                </a:lnTo>
                <a:lnTo>
                  <a:pt x="109728" y="1289177"/>
                </a:lnTo>
                <a:lnTo>
                  <a:pt x="105471" y="1295493"/>
                </a:lnTo>
                <a:lnTo>
                  <a:pt x="104149" y="1301749"/>
                </a:lnTo>
                <a:lnTo>
                  <a:pt x="104066" y="1303194"/>
                </a:lnTo>
                <a:lnTo>
                  <a:pt x="105245" y="1309824"/>
                </a:lnTo>
                <a:lnTo>
                  <a:pt x="109347" y="1316227"/>
                </a:lnTo>
                <a:lnTo>
                  <a:pt x="115607" y="1320484"/>
                </a:lnTo>
                <a:lnTo>
                  <a:pt x="122761" y="1321990"/>
                </a:lnTo>
                <a:lnTo>
                  <a:pt x="129938" y="1320710"/>
                </a:lnTo>
                <a:lnTo>
                  <a:pt x="136271" y="1316608"/>
                </a:lnTo>
                <a:lnTo>
                  <a:pt x="140583" y="1310348"/>
                </a:lnTo>
                <a:lnTo>
                  <a:pt x="142097" y="1303194"/>
                </a:lnTo>
                <a:lnTo>
                  <a:pt x="140825" y="1296017"/>
                </a:lnTo>
                <a:lnTo>
                  <a:pt x="136779" y="1289684"/>
                </a:lnTo>
                <a:lnTo>
                  <a:pt x="130516" y="1285372"/>
                </a:lnTo>
                <a:lnTo>
                  <a:pt x="123348" y="1283858"/>
                </a:lnTo>
                <a:close/>
              </a:path>
              <a:path w="1464945" h="1422400">
                <a:moveTo>
                  <a:pt x="178022" y="1230756"/>
                </a:moveTo>
                <a:lnTo>
                  <a:pt x="170850" y="1232042"/>
                </a:lnTo>
                <a:lnTo>
                  <a:pt x="164465" y="1236090"/>
                </a:lnTo>
                <a:lnTo>
                  <a:pt x="160154" y="1242353"/>
                </a:lnTo>
                <a:lnTo>
                  <a:pt x="158654" y="1249521"/>
                </a:lnTo>
                <a:lnTo>
                  <a:pt x="159964" y="1256736"/>
                </a:lnTo>
                <a:lnTo>
                  <a:pt x="164084" y="1263141"/>
                </a:lnTo>
                <a:lnTo>
                  <a:pt x="170273" y="1267380"/>
                </a:lnTo>
                <a:lnTo>
                  <a:pt x="177403" y="1268857"/>
                </a:lnTo>
                <a:lnTo>
                  <a:pt x="184604" y="1267571"/>
                </a:lnTo>
                <a:lnTo>
                  <a:pt x="191007" y="1263522"/>
                </a:lnTo>
                <a:lnTo>
                  <a:pt x="195264" y="1257260"/>
                </a:lnTo>
                <a:lnTo>
                  <a:pt x="196770" y="1250092"/>
                </a:lnTo>
                <a:lnTo>
                  <a:pt x="195490" y="1242877"/>
                </a:lnTo>
                <a:lnTo>
                  <a:pt x="191388" y="1236471"/>
                </a:lnTo>
                <a:lnTo>
                  <a:pt x="185146" y="1232233"/>
                </a:lnTo>
                <a:lnTo>
                  <a:pt x="178022" y="1230756"/>
                </a:lnTo>
                <a:close/>
              </a:path>
              <a:path w="1464945" h="1422400">
                <a:moveTo>
                  <a:pt x="232711" y="1177623"/>
                </a:moveTo>
                <a:lnTo>
                  <a:pt x="225534" y="1178903"/>
                </a:lnTo>
                <a:lnTo>
                  <a:pt x="219201" y="1183004"/>
                </a:lnTo>
                <a:lnTo>
                  <a:pt x="214889" y="1189265"/>
                </a:lnTo>
                <a:lnTo>
                  <a:pt x="213375" y="1196419"/>
                </a:lnTo>
                <a:lnTo>
                  <a:pt x="214647" y="1203596"/>
                </a:lnTo>
                <a:lnTo>
                  <a:pt x="218694" y="1209928"/>
                </a:lnTo>
                <a:lnTo>
                  <a:pt x="224954" y="1214241"/>
                </a:lnTo>
                <a:lnTo>
                  <a:pt x="232108" y="1215755"/>
                </a:lnTo>
                <a:lnTo>
                  <a:pt x="239285" y="1214483"/>
                </a:lnTo>
                <a:lnTo>
                  <a:pt x="245618" y="1210436"/>
                </a:lnTo>
                <a:lnTo>
                  <a:pt x="250001" y="1204120"/>
                </a:lnTo>
                <a:lnTo>
                  <a:pt x="251507" y="1196990"/>
                </a:lnTo>
                <a:lnTo>
                  <a:pt x="250227" y="1189789"/>
                </a:lnTo>
                <a:lnTo>
                  <a:pt x="246125" y="1183385"/>
                </a:lnTo>
                <a:lnTo>
                  <a:pt x="239865" y="1179129"/>
                </a:lnTo>
                <a:lnTo>
                  <a:pt x="232711" y="1177623"/>
                </a:lnTo>
                <a:close/>
              </a:path>
              <a:path w="1464945" h="1422400">
                <a:moveTo>
                  <a:pt x="287416" y="1124537"/>
                </a:moveTo>
                <a:lnTo>
                  <a:pt x="280215" y="1125817"/>
                </a:lnTo>
                <a:lnTo>
                  <a:pt x="273812" y="1129918"/>
                </a:lnTo>
                <a:lnTo>
                  <a:pt x="269555" y="1136179"/>
                </a:lnTo>
                <a:lnTo>
                  <a:pt x="268049" y="1143333"/>
                </a:lnTo>
                <a:lnTo>
                  <a:pt x="269329" y="1150510"/>
                </a:lnTo>
                <a:lnTo>
                  <a:pt x="273431" y="1156842"/>
                </a:lnTo>
                <a:lnTo>
                  <a:pt x="279691" y="1161153"/>
                </a:lnTo>
                <a:lnTo>
                  <a:pt x="286845" y="1162653"/>
                </a:lnTo>
                <a:lnTo>
                  <a:pt x="294022" y="1161343"/>
                </a:lnTo>
                <a:lnTo>
                  <a:pt x="300354" y="1157223"/>
                </a:lnTo>
                <a:lnTo>
                  <a:pt x="304665" y="1150963"/>
                </a:lnTo>
                <a:lnTo>
                  <a:pt x="306165" y="1143809"/>
                </a:lnTo>
                <a:lnTo>
                  <a:pt x="304855" y="1136632"/>
                </a:lnTo>
                <a:lnTo>
                  <a:pt x="300736" y="1130299"/>
                </a:lnTo>
                <a:lnTo>
                  <a:pt x="294546" y="1126043"/>
                </a:lnTo>
                <a:lnTo>
                  <a:pt x="287416" y="1124537"/>
                </a:lnTo>
                <a:close/>
              </a:path>
              <a:path w="1464945" h="1422400">
                <a:moveTo>
                  <a:pt x="342058" y="1071403"/>
                </a:moveTo>
                <a:lnTo>
                  <a:pt x="334881" y="1072713"/>
                </a:lnTo>
                <a:lnTo>
                  <a:pt x="328549" y="1076833"/>
                </a:lnTo>
                <a:lnTo>
                  <a:pt x="324238" y="1083093"/>
                </a:lnTo>
                <a:lnTo>
                  <a:pt x="322738" y="1090247"/>
                </a:lnTo>
                <a:lnTo>
                  <a:pt x="324048" y="1097424"/>
                </a:lnTo>
                <a:lnTo>
                  <a:pt x="328168" y="1103757"/>
                </a:lnTo>
                <a:lnTo>
                  <a:pt x="334357" y="1108013"/>
                </a:lnTo>
                <a:lnTo>
                  <a:pt x="341487" y="1109519"/>
                </a:lnTo>
                <a:lnTo>
                  <a:pt x="348688" y="1108239"/>
                </a:lnTo>
                <a:lnTo>
                  <a:pt x="355091" y="1104138"/>
                </a:lnTo>
                <a:lnTo>
                  <a:pt x="359348" y="1097877"/>
                </a:lnTo>
                <a:lnTo>
                  <a:pt x="360854" y="1090723"/>
                </a:lnTo>
                <a:lnTo>
                  <a:pt x="359574" y="1083546"/>
                </a:lnTo>
                <a:lnTo>
                  <a:pt x="355473" y="1077214"/>
                </a:lnTo>
                <a:lnTo>
                  <a:pt x="349212" y="1072903"/>
                </a:lnTo>
                <a:lnTo>
                  <a:pt x="342058" y="1071403"/>
                </a:lnTo>
                <a:close/>
              </a:path>
              <a:path w="1464945" h="1422400">
                <a:moveTo>
                  <a:pt x="396795" y="1018301"/>
                </a:moveTo>
                <a:lnTo>
                  <a:pt x="377444" y="1037066"/>
                </a:lnTo>
                <a:lnTo>
                  <a:pt x="378729" y="1044267"/>
                </a:lnTo>
                <a:lnTo>
                  <a:pt x="382777" y="1050670"/>
                </a:lnTo>
                <a:lnTo>
                  <a:pt x="389038" y="1054927"/>
                </a:lnTo>
                <a:lnTo>
                  <a:pt x="396192" y="1056433"/>
                </a:lnTo>
                <a:lnTo>
                  <a:pt x="403369" y="1055153"/>
                </a:lnTo>
                <a:lnTo>
                  <a:pt x="409701" y="1051052"/>
                </a:lnTo>
                <a:lnTo>
                  <a:pt x="414067" y="1044791"/>
                </a:lnTo>
                <a:lnTo>
                  <a:pt x="415543" y="1037637"/>
                </a:lnTo>
                <a:lnTo>
                  <a:pt x="414258" y="1030460"/>
                </a:lnTo>
                <a:lnTo>
                  <a:pt x="410210" y="1024127"/>
                </a:lnTo>
                <a:lnTo>
                  <a:pt x="403949" y="1019815"/>
                </a:lnTo>
                <a:lnTo>
                  <a:pt x="396795" y="1018301"/>
                </a:lnTo>
                <a:close/>
              </a:path>
              <a:path w="1464945" h="1422400">
                <a:moveTo>
                  <a:pt x="451500" y="965200"/>
                </a:moveTo>
                <a:lnTo>
                  <a:pt x="444299" y="966485"/>
                </a:lnTo>
                <a:lnTo>
                  <a:pt x="437896" y="970533"/>
                </a:lnTo>
                <a:lnTo>
                  <a:pt x="433639" y="976796"/>
                </a:lnTo>
                <a:lnTo>
                  <a:pt x="432133" y="983964"/>
                </a:lnTo>
                <a:lnTo>
                  <a:pt x="433413" y="991179"/>
                </a:lnTo>
                <a:lnTo>
                  <a:pt x="437514" y="997585"/>
                </a:lnTo>
                <a:lnTo>
                  <a:pt x="443775" y="1001823"/>
                </a:lnTo>
                <a:lnTo>
                  <a:pt x="450929" y="1003300"/>
                </a:lnTo>
                <a:lnTo>
                  <a:pt x="458106" y="1002014"/>
                </a:lnTo>
                <a:lnTo>
                  <a:pt x="464438" y="997965"/>
                </a:lnTo>
                <a:lnTo>
                  <a:pt x="468749" y="991649"/>
                </a:lnTo>
                <a:lnTo>
                  <a:pt x="470249" y="984519"/>
                </a:lnTo>
                <a:lnTo>
                  <a:pt x="468939" y="977318"/>
                </a:lnTo>
                <a:lnTo>
                  <a:pt x="464820" y="970914"/>
                </a:lnTo>
                <a:lnTo>
                  <a:pt x="458630" y="966676"/>
                </a:lnTo>
                <a:lnTo>
                  <a:pt x="451500" y="965200"/>
                </a:lnTo>
                <a:close/>
              </a:path>
              <a:path w="1464945" h="1422400">
                <a:moveTo>
                  <a:pt x="506142" y="912066"/>
                </a:moveTo>
                <a:lnTo>
                  <a:pt x="498965" y="913346"/>
                </a:lnTo>
                <a:lnTo>
                  <a:pt x="492633" y="917448"/>
                </a:lnTo>
                <a:lnTo>
                  <a:pt x="488322" y="923708"/>
                </a:lnTo>
                <a:lnTo>
                  <a:pt x="486822" y="930862"/>
                </a:lnTo>
                <a:lnTo>
                  <a:pt x="488132" y="938039"/>
                </a:lnTo>
                <a:lnTo>
                  <a:pt x="492251" y="944371"/>
                </a:lnTo>
                <a:lnTo>
                  <a:pt x="498441" y="948682"/>
                </a:lnTo>
                <a:lnTo>
                  <a:pt x="505571" y="950182"/>
                </a:lnTo>
                <a:lnTo>
                  <a:pt x="512772" y="948872"/>
                </a:lnTo>
                <a:lnTo>
                  <a:pt x="519175" y="944752"/>
                </a:lnTo>
                <a:lnTo>
                  <a:pt x="523432" y="938563"/>
                </a:lnTo>
                <a:lnTo>
                  <a:pt x="524938" y="931433"/>
                </a:lnTo>
                <a:lnTo>
                  <a:pt x="523658" y="924232"/>
                </a:lnTo>
                <a:lnTo>
                  <a:pt x="519557" y="917828"/>
                </a:lnTo>
                <a:lnTo>
                  <a:pt x="513296" y="913572"/>
                </a:lnTo>
                <a:lnTo>
                  <a:pt x="506142" y="912066"/>
                </a:lnTo>
                <a:close/>
              </a:path>
              <a:path w="1464945" h="1422400">
                <a:moveTo>
                  <a:pt x="560879" y="858980"/>
                </a:moveTo>
                <a:lnTo>
                  <a:pt x="553702" y="860260"/>
                </a:lnTo>
                <a:lnTo>
                  <a:pt x="547370" y="864362"/>
                </a:lnTo>
                <a:lnTo>
                  <a:pt x="543004" y="870622"/>
                </a:lnTo>
                <a:lnTo>
                  <a:pt x="541528" y="877776"/>
                </a:lnTo>
                <a:lnTo>
                  <a:pt x="542813" y="884953"/>
                </a:lnTo>
                <a:lnTo>
                  <a:pt x="546862" y="891286"/>
                </a:lnTo>
                <a:lnTo>
                  <a:pt x="553122" y="895596"/>
                </a:lnTo>
                <a:lnTo>
                  <a:pt x="560276" y="897096"/>
                </a:lnTo>
                <a:lnTo>
                  <a:pt x="567453" y="895786"/>
                </a:lnTo>
                <a:lnTo>
                  <a:pt x="573786" y="891666"/>
                </a:lnTo>
                <a:lnTo>
                  <a:pt x="578151" y="885406"/>
                </a:lnTo>
                <a:lnTo>
                  <a:pt x="579627" y="878252"/>
                </a:lnTo>
                <a:lnTo>
                  <a:pt x="578342" y="871075"/>
                </a:lnTo>
                <a:lnTo>
                  <a:pt x="574294" y="864742"/>
                </a:lnTo>
                <a:lnTo>
                  <a:pt x="568033" y="860486"/>
                </a:lnTo>
                <a:lnTo>
                  <a:pt x="560879" y="858980"/>
                </a:lnTo>
                <a:close/>
              </a:path>
              <a:path w="1464945" h="1422400">
                <a:moveTo>
                  <a:pt x="615584" y="805846"/>
                </a:moveTo>
                <a:lnTo>
                  <a:pt x="608383" y="807156"/>
                </a:lnTo>
                <a:lnTo>
                  <a:pt x="601979" y="811276"/>
                </a:lnTo>
                <a:lnTo>
                  <a:pt x="597723" y="817465"/>
                </a:lnTo>
                <a:lnTo>
                  <a:pt x="596217" y="824595"/>
                </a:lnTo>
                <a:lnTo>
                  <a:pt x="597497" y="831796"/>
                </a:lnTo>
                <a:lnTo>
                  <a:pt x="601599" y="838200"/>
                </a:lnTo>
                <a:lnTo>
                  <a:pt x="607859" y="842456"/>
                </a:lnTo>
                <a:lnTo>
                  <a:pt x="615013" y="843962"/>
                </a:lnTo>
                <a:lnTo>
                  <a:pt x="622190" y="842682"/>
                </a:lnTo>
                <a:lnTo>
                  <a:pt x="628523" y="838580"/>
                </a:lnTo>
                <a:lnTo>
                  <a:pt x="632833" y="832320"/>
                </a:lnTo>
                <a:lnTo>
                  <a:pt x="634333" y="825166"/>
                </a:lnTo>
                <a:lnTo>
                  <a:pt x="633023" y="817989"/>
                </a:lnTo>
                <a:lnTo>
                  <a:pt x="628903" y="811656"/>
                </a:lnTo>
                <a:lnTo>
                  <a:pt x="622714" y="807346"/>
                </a:lnTo>
                <a:lnTo>
                  <a:pt x="615584" y="805846"/>
                </a:lnTo>
                <a:close/>
              </a:path>
              <a:path w="1464945" h="1422400">
                <a:moveTo>
                  <a:pt x="670226" y="752744"/>
                </a:moveTo>
                <a:lnTo>
                  <a:pt x="663049" y="754016"/>
                </a:lnTo>
                <a:lnTo>
                  <a:pt x="656716" y="758063"/>
                </a:lnTo>
                <a:lnTo>
                  <a:pt x="652406" y="764379"/>
                </a:lnTo>
                <a:lnTo>
                  <a:pt x="650906" y="771509"/>
                </a:lnTo>
                <a:lnTo>
                  <a:pt x="652216" y="778710"/>
                </a:lnTo>
                <a:lnTo>
                  <a:pt x="656336" y="785113"/>
                </a:lnTo>
                <a:lnTo>
                  <a:pt x="662525" y="789370"/>
                </a:lnTo>
                <a:lnTo>
                  <a:pt x="669655" y="790876"/>
                </a:lnTo>
                <a:lnTo>
                  <a:pt x="676856" y="789596"/>
                </a:lnTo>
                <a:lnTo>
                  <a:pt x="683260" y="785494"/>
                </a:lnTo>
                <a:lnTo>
                  <a:pt x="687516" y="779234"/>
                </a:lnTo>
                <a:lnTo>
                  <a:pt x="689022" y="772080"/>
                </a:lnTo>
                <a:lnTo>
                  <a:pt x="687742" y="764903"/>
                </a:lnTo>
                <a:lnTo>
                  <a:pt x="683640" y="758570"/>
                </a:lnTo>
                <a:lnTo>
                  <a:pt x="677380" y="754258"/>
                </a:lnTo>
                <a:lnTo>
                  <a:pt x="670226" y="752744"/>
                </a:lnTo>
                <a:close/>
              </a:path>
              <a:path w="1464945" h="1422400">
                <a:moveTo>
                  <a:pt x="724963" y="699595"/>
                </a:moveTo>
                <a:lnTo>
                  <a:pt x="717786" y="700875"/>
                </a:lnTo>
                <a:lnTo>
                  <a:pt x="711453" y="704976"/>
                </a:lnTo>
                <a:lnTo>
                  <a:pt x="707088" y="711237"/>
                </a:lnTo>
                <a:lnTo>
                  <a:pt x="705612" y="718391"/>
                </a:lnTo>
                <a:lnTo>
                  <a:pt x="706897" y="725568"/>
                </a:lnTo>
                <a:lnTo>
                  <a:pt x="710946" y="731901"/>
                </a:lnTo>
                <a:lnTo>
                  <a:pt x="717206" y="736213"/>
                </a:lnTo>
                <a:lnTo>
                  <a:pt x="724360" y="737727"/>
                </a:lnTo>
                <a:lnTo>
                  <a:pt x="731537" y="736455"/>
                </a:lnTo>
                <a:lnTo>
                  <a:pt x="737870" y="732408"/>
                </a:lnTo>
                <a:lnTo>
                  <a:pt x="742235" y="726092"/>
                </a:lnTo>
                <a:lnTo>
                  <a:pt x="743712" y="718962"/>
                </a:lnTo>
                <a:lnTo>
                  <a:pt x="742426" y="711761"/>
                </a:lnTo>
                <a:lnTo>
                  <a:pt x="738377" y="705357"/>
                </a:lnTo>
                <a:lnTo>
                  <a:pt x="732117" y="701101"/>
                </a:lnTo>
                <a:lnTo>
                  <a:pt x="724963" y="699595"/>
                </a:lnTo>
                <a:close/>
              </a:path>
              <a:path w="1464945" h="1422400">
                <a:moveTo>
                  <a:pt x="779668" y="646509"/>
                </a:moveTo>
                <a:lnTo>
                  <a:pt x="772467" y="647789"/>
                </a:lnTo>
                <a:lnTo>
                  <a:pt x="766063" y="651890"/>
                </a:lnTo>
                <a:lnTo>
                  <a:pt x="761807" y="658151"/>
                </a:lnTo>
                <a:lnTo>
                  <a:pt x="760301" y="665305"/>
                </a:lnTo>
                <a:lnTo>
                  <a:pt x="761581" y="672482"/>
                </a:lnTo>
                <a:lnTo>
                  <a:pt x="765683" y="678814"/>
                </a:lnTo>
                <a:lnTo>
                  <a:pt x="771943" y="683125"/>
                </a:lnTo>
                <a:lnTo>
                  <a:pt x="779097" y="684625"/>
                </a:lnTo>
                <a:lnTo>
                  <a:pt x="786274" y="683315"/>
                </a:lnTo>
                <a:lnTo>
                  <a:pt x="792607" y="679195"/>
                </a:lnTo>
                <a:lnTo>
                  <a:pt x="796917" y="673006"/>
                </a:lnTo>
                <a:lnTo>
                  <a:pt x="798417" y="665876"/>
                </a:lnTo>
                <a:lnTo>
                  <a:pt x="797107" y="658675"/>
                </a:lnTo>
                <a:lnTo>
                  <a:pt x="792988" y="652271"/>
                </a:lnTo>
                <a:lnTo>
                  <a:pt x="786798" y="648015"/>
                </a:lnTo>
                <a:lnTo>
                  <a:pt x="779668" y="646509"/>
                </a:lnTo>
                <a:close/>
              </a:path>
              <a:path w="1464945" h="1422400">
                <a:moveTo>
                  <a:pt x="834310" y="593375"/>
                </a:moveTo>
                <a:lnTo>
                  <a:pt x="827133" y="594685"/>
                </a:lnTo>
                <a:lnTo>
                  <a:pt x="820801" y="598804"/>
                </a:lnTo>
                <a:lnTo>
                  <a:pt x="816490" y="605065"/>
                </a:lnTo>
                <a:lnTo>
                  <a:pt x="814990" y="612219"/>
                </a:lnTo>
                <a:lnTo>
                  <a:pt x="816300" y="619396"/>
                </a:lnTo>
                <a:lnTo>
                  <a:pt x="820420" y="625728"/>
                </a:lnTo>
                <a:lnTo>
                  <a:pt x="826609" y="630039"/>
                </a:lnTo>
                <a:lnTo>
                  <a:pt x="833739" y="631539"/>
                </a:lnTo>
                <a:lnTo>
                  <a:pt x="840940" y="630229"/>
                </a:lnTo>
                <a:lnTo>
                  <a:pt x="847344" y="626110"/>
                </a:lnTo>
                <a:lnTo>
                  <a:pt x="851600" y="619849"/>
                </a:lnTo>
                <a:lnTo>
                  <a:pt x="853106" y="612695"/>
                </a:lnTo>
                <a:lnTo>
                  <a:pt x="851826" y="605518"/>
                </a:lnTo>
                <a:lnTo>
                  <a:pt x="847725" y="599186"/>
                </a:lnTo>
                <a:lnTo>
                  <a:pt x="841464" y="594875"/>
                </a:lnTo>
                <a:lnTo>
                  <a:pt x="834310" y="593375"/>
                </a:lnTo>
                <a:close/>
              </a:path>
              <a:path w="1464945" h="1422400">
                <a:moveTo>
                  <a:pt x="889047" y="540289"/>
                </a:moveTo>
                <a:lnTo>
                  <a:pt x="881870" y="541599"/>
                </a:lnTo>
                <a:lnTo>
                  <a:pt x="875538" y="545718"/>
                </a:lnTo>
                <a:lnTo>
                  <a:pt x="871154" y="551908"/>
                </a:lnTo>
                <a:lnTo>
                  <a:pt x="869648" y="559038"/>
                </a:lnTo>
                <a:lnTo>
                  <a:pt x="870928" y="566239"/>
                </a:lnTo>
                <a:lnTo>
                  <a:pt x="875029" y="572642"/>
                </a:lnTo>
                <a:lnTo>
                  <a:pt x="881290" y="576899"/>
                </a:lnTo>
                <a:lnTo>
                  <a:pt x="888444" y="578405"/>
                </a:lnTo>
                <a:lnTo>
                  <a:pt x="895621" y="577125"/>
                </a:lnTo>
                <a:lnTo>
                  <a:pt x="901953" y="573024"/>
                </a:lnTo>
                <a:lnTo>
                  <a:pt x="902081" y="573024"/>
                </a:lnTo>
                <a:lnTo>
                  <a:pt x="906319" y="566763"/>
                </a:lnTo>
                <a:lnTo>
                  <a:pt x="907796" y="559609"/>
                </a:lnTo>
                <a:lnTo>
                  <a:pt x="906510" y="552432"/>
                </a:lnTo>
                <a:lnTo>
                  <a:pt x="902462" y="546100"/>
                </a:lnTo>
                <a:lnTo>
                  <a:pt x="896201" y="541789"/>
                </a:lnTo>
                <a:lnTo>
                  <a:pt x="889047" y="540289"/>
                </a:lnTo>
                <a:close/>
              </a:path>
              <a:path w="1464945" h="1422400">
                <a:moveTo>
                  <a:pt x="943752" y="487187"/>
                </a:moveTo>
                <a:lnTo>
                  <a:pt x="936551" y="488459"/>
                </a:lnTo>
                <a:lnTo>
                  <a:pt x="930148" y="492505"/>
                </a:lnTo>
                <a:lnTo>
                  <a:pt x="925891" y="498822"/>
                </a:lnTo>
                <a:lnTo>
                  <a:pt x="924385" y="505952"/>
                </a:lnTo>
                <a:lnTo>
                  <a:pt x="925665" y="513153"/>
                </a:lnTo>
                <a:lnTo>
                  <a:pt x="929766" y="519556"/>
                </a:lnTo>
                <a:lnTo>
                  <a:pt x="936009" y="523813"/>
                </a:lnTo>
                <a:lnTo>
                  <a:pt x="943133" y="525319"/>
                </a:lnTo>
                <a:lnTo>
                  <a:pt x="950305" y="524039"/>
                </a:lnTo>
                <a:lnTo>
                  <a:pt x="956690" y="519938"/>
                </a:lnTo>
                <a:lnTo>
                  <a:pt x="961001" y="513677"/>
                </a:lnTo>
                <a:lnTo>
                  <a:pt x="962501" y="506523"/>
                </a:lnTo>
                <a:lnTo>
                  <a:pt x="961191" y="499346"/>
                </a:lnTo>
                <a:lnTo>
                  <a:pt x="957072" y="493013"/>
                </a:lnTo>
                <a:lnTo>
                  <a:pt x="950882" y="488701"/>
                </a:lnTo>
                <a:lnTo>
                  <a:pt x="943752" y="487187"/>
                </a:lnTo>
                <a:close/>
              </a:path>
              <a:path w="1464945" h="1422400">
                <a:moveTo>
                  <a:pt x="998394" y="434038"/>
                </a:moveTo>
                <a:lnTo>
                  <a:pt x="991217" y="435318"/>
                </a:lnTo>
                <a:lnTo>
                  <a:pt x="984885" y="439419"/>
                </a:lnTo>
                <a:lnTo>
                  <a:pt x="980572" y="445680"/>
                </a:lnTo>
                <a:lnTo>
                  <a:pt x="979058" y="452834"/>
                </a:lnTo>
                <a:lnTo>
                  <a:pt x="980330" y="460011"/>
                </a:lnTo>
                <a:lnTo>
                  <a:pt x="984376" y="466343"/>
                </a:lnTo>
                <a:lnTo>
                  <a:pt x="990639" y="470656"/>
                </a:lnTo>
                <a:lnTo>
                  <a:pt x="997807" y="472170"/>
                </a:lnTo>
                <a:lnTo>
                  <a:pt x="1005022" y="470898"/>
                </a:lnTo>
                <a:lnTo>
                  <a:pt x="1011427" y="466851"/>
                </a:lnTo>
                <a:lnTo>
                  <a:pt x="1015684" y="460535"/>
                </a:lnTo>
                <a:lnTo>
                  <a:pt x="1017190" y="453405"/>
                </a:lnTo>
                <a:lnTo>
                  <a:pt x="1015910" y="446204"/>
                </a:lnTo>
                <a:lnTo>
                  <a:pt x="1011809" y="439800"/>
                </a:lnTo>
                <a:lnTo>
                  <a:pt x="1005548" y="435544"/>
                </a:lnTo>
                <a:lnTo>
                  <a:pt x="998394" y="434038"/>
                </a:lnTo>
                <a:close/>
              </a:path>
              <a:path w="1464945" h="1422400">
                <a:moveTo>
                  <a:pt x="1053115" y="380952"/>
                </a:moveTo>
                <a:lnTo>
                  <a:pt x="1045900" y="382232"/>
                </a:lnTo>
                <a:lnTo>
                  <a:pt x="1039495" y="386333"/>
                </a:lnTo>
                <a:lnTo>
                  <a:pt x="1035256" y="392594"/>
                </a:lnTo>
                <a:lnTo>
                  <a:pt x="1033780" y="399748"/>
                </a:lnTo>
                <a:lnTo>
                  <a:pt x="1035065" y="406925"/>
                </a:lnTo>
                <a:lnTo>
                  <a:pt x="1039113" y="413257"/>
                </a:lnTo>
                <a:lnTo>
                  <a:pt x="1045374" y="417568"/>
                </a:lnTo>
                <a:lnTo>
                  <a:pt x="1052528" y="419068"/>
                </a:lnTo>
                <a:lnTo>
                  <a:pt x="1059705" y="417758"/>
                </a:lnTo>
                <a:lnTo>
                  <a:pt x="1066038" y="413638"/>
                </a:lnTo>
                <a:lnTo>
                  <a:pt x="1070403" y="407378"/>
                </a:lnTo>
                <a:lnTo>
                  <a:pt x="1071879" y="400224"/>
                </a:lnTo>
                <a:lnTo>
                  <a:pt x="1070594" y="393047"/>
                </a:lnTo>
                <a:lnTo>
                  <a:pt x="1066546" y="386714"/>
                </a:lnTo>
                <a:lnTo>
                  <a:pt x="1060283" y="382458"/>
                </a:lnTo>
                <a:lnTo>
                  <a:pt x="1053115" y="380952"/>
                </a:lnTo>
                <a:close/>
              </a:path>
              <a:path w="1464945" h="1422400">
                <a:moveTo>
                  <a:pt x="1107741" y="327818"/>
                </a:moveTo>
                <a:lnTo>
                  <a:pt x="1100564" y="329128"/>
                </a:lnTo>
                <a:lnTo>
                  <a:pt x="1094232" y="333248"/>
                </a:lnTo>
                <a:lnTo>
                  <a:pt x="1089921" y="339508"/>
                </a:lnTo>
                <a:lnTo>
                  <a:pt x="1088421" y="346662"/>
                </a:lnTo>
                <a:lnTo>
                  <a:pt x="1089731" y="353839"/>
                </a:lnTo>
                <a:lnTo>
                  <a:pt x="1093851" y="360171"/>
                </a:lnTo>
                <a:lnTo>
                  <a:pt x="1100111" y="364482"/>
                </a:lnTo>
                <a:lnTo>
                  <a:pt x="1107265" y="365982"/>
                </a:lnTo>
                <a:lnTo>
                  <a:pt x="1114442" y="364672"/>
                </a:lnTo>
                <a:lnTo>
                  <a:pt x="1120775" y="360552"/>
                </a:lnTo>
                <a:lnTo>
                  <a:pt x="1125085" y="354292"/>
                </a:lnTo>
                <a:lnTo>
                  <a:pt x="1126585" y="347138"/>
                </a:lnTo>
                <a:lnTo>
                  <a:pt x="1125275" y="339961"/>
                </a:lnTo>
                <a:lnTo>
                  <a:pt x="1121156" y="333628"/>
                </a:lnTo>
                <a:lnTo>
                  <a:pt x="1114895" y="329318"/>
                </a:lnTo>
                <a:lnTo>
                  <a:pt x="1107741" y="327818"/>
                </a:lnTo>
                <a:close/>
              </a:path>
              <a:path w="1464945" h="1422400">
                <a:moveTo>
                  <a:pt x="1162478" y="274732"/>
                </a:moveTo>
                <a:lnTo>
                  <a:pt x="1155301" y="276042"/>
                </a:lnTo>
                <a:lnTo>
                  <a:pt x="1148969" y="280162"/>
                </a:lnTo>
                <a:lnTo>
                  <a:pt x="1144658" y="286422"/>
                </a:lnTo>
                <a:lnTo>
                  <a:pt x="1143158" y="293576"/>
                </a:lnTo>
                <a:lnTo>
                  <a:pt x="1144468" y="300753"/>
                </a:lnTo>
                <a:lnTo>
                  <a:pt x="1148588" y="307086"/>
                </a:lnTo>
                <a:lnTo>
                  <a:pt x="1154777" y="311342"/>
                </a:lnTo>
                <a:lnTo>
                  <a:pt x="1161907" y="312848"/>
                </a:lnTo>
                <a:lnTo>
                  <a:pt x="1169108" y="311568"/>
                </a:lnTo>
                <a:lnTo>
                  <a:pt x="1175512" y="307466"/>
                </a:lnTo>
                <a:lnTo>
                  <a:pt x="1179768" y="301206"/>
                </a:lnTo>
                <a:lnTo>
                  <a:pt x="1181274" y="294052"/>
                </a:lnTo>
                <a:lnTo>
                  <a:pt x="1179994" y="286875"/>
                </a:lnTo>
                <a:lnTo>
                  <a:pt x="1175893" y="280542"/>
                </a:lnTo>
                <a:lnTo>
                  <a:pt x="1169632" y="276232"/>
                </a:lnTo>
                <a:lnTo>
                  <a:pt x="1162478" y="274732"/>
                </a:lnTo>
                <a:close/>
              </a:path>
              <a:path w="1464945" h="1422400">
                <a:moveTo>
                  <a:pt x="1217199" y="221614"/>
                </a:moveTo>
                <a:lnTo>
                  <a:pt x="1209984" y="222900"/>
                </a:lnTo>
                <a:lnTo>
                  <a:pt x="1203578" y="226949"/>
                </a:lnTo>
                <a:lnTo>
                  <a:pt x="1199322" y="233265"/>
                </a:lnTo>
                <a:lnTo>
                  <a:pt x="1197816" y="240395"/>
                </a:lnTo>
                <a:lnTo>
                  <a:pt x="1199096" y="247596"/>
                </a:lnTo>
                <a:lnTo>
                  <a:pt x="1203198" y="254000"/>
                </a:lnTo>
                <a:lnTo>
                  <a:pt x="1209458" y="258238"/>
                </a:lnTo>
                <a:lnTo>
                  <a:pt x="1216612" y="259714"/>
                </a:lnTo>
                <a:lnTo>
                  <a:pt x="1223789" y="258429"/>
                </a:lnTo>
                <a:lnTo>
                  <a:pt x="1230122" y="254380"/>
                </a:lnTo>
                <a:lnTo>
                  <a:pt x="1234487" y="248064"/>
                </a:lnTo>
                <a:lnTo>
                  <a:pt x="1235964" y="240934"/>
                </a:lnTo>
                <a:lnTo>
                  <a:pt x="1234678" y="233733"/>
                </a:lnTo>
                <a:lnTo>
                  <a:pt x="1230629" y="227329"/>
                </a:lnTo>
                <a:lnTo>
                  <a:pt x="1224367" y="223091"/>
                </a:lnTo>
                <a:lnTo>
                  <a:pt x="1217199" y="221614"/>
                </a:lnTo>
                <a:close/>
              </a:path>
              <a:path w="1464945" h="1422400">
                <a:moveTo>
                  <a:pt x="1271825" y="168481"/>
                </a:moveTo>
                <a:lnTo>
                  <a:pt x="1264648" y="169761"/>
                </a:lnTo>
                <a:lnTo>
                  <a:pt x="1258315" y="173862"/>
                </a:lnTo>
                <a:lnTo>
                  <a:pt x="1254005" y="180125"/>
                </a:lnTo>
                <a:lnTo>
                  <a:pt x="1252505" y="187293"/>
                </a:lnTo>
                <a:lnTo>
                  <a:pt x="1253815" y="194508"/>
                </a:lnTo>
                <a:lnTo>
                  <a:pt x="1257935" y="200913"/>
                </a:lnTo>
                <a:lnTo>
                  <a:pt x="1264195" y="205150"/>
                </a:lnTo>
                <a:lnTo>
                  <a:pt x="1271349" y="206613"/>
                </a:lnTo>
                <a:lnTo>
                  <a:pt x="1278526" y="205289"/>
                </a:lnTo>
                <a:lnTo>
                  <a:pt x="1284859" y="201167"/>
                </a:lnTo>
                <a:lnTo>
                  <a:pt x="1289169" y="194978"/>
                </a:lnTo>
                <a:lnTo>
                  <a:pt x="1290669" y="187848"/>
                </a:lnTo>
                <a:lnTo>
                  <a:pt x="1289359" y="180647"/>
                </a:lnTo>
                <a:lnTo>
                  <a:pt x="1285239" y="174243"/>
                </a:lnTo>
                <a:lnTo>
                  <a:pt x="1278979" y="169987"/>
                </a:lnTo>
                <a:lnTo>
                  <a:pt x="1271825" y="168481"/>
                </a:lnTo>
                <a:close/>
              </a:path>
              <a:path w="1464945" h="1422400">
                <a:moveTo>
                  <a:pt x="1326562" y="115395"/>
                </a:moveTo>
                <a:lnTo>
                  <a:pt x="1319385" y="116675"/>
                </a:lnTo>
                <a:lnTo>
                  <a:pt x="1313052" y="120776"/>
                </a:lnTo>
                <a:lnTo>
                  <a:pt x="1308689" y="127037"/>
                </a:lnTo>
                <a:lnTo>
                  <a:pt x="1307226" y="134191"/>
                </a:lnTo>
                <a:lnTo>
                  <a:pt x="1308550" y="141368"/>
                </a:lnTo>
                <a:lnTo>
                  <a:pt x="1312672" y="147700"/>
                </a:lnTo>
                <a:lnTo>
                  <a:pt x="1318861" y="152011"/>
                </a:lnTo>
                <a:lnTo>
                  <a:pt x="1325991" y="153511"/>
                </a:lnTo>
                <a:lnTo>
                  <a:pt x="1333192" y="152201"/>
                </a:lnTo>
                <a:lnTo>
                  <a:pt x="1339596" y="148081"/>
                </a:lnTo>
                <a:lnTo>
                  <a:pt x="1343852" y="141821"/>
                </a:lnTo>
                <a:lnTo>
                  <a:pt x="1345358" y="134667"/>
                </a:lnTo>
                <a:lnTo>
                  <a:pt x="1344078" y="127490"/>
                </a:lnTo>
                <a:lnTo>
                  <a:pt x="1339977" y="121157"/>
                </a:lnTo>
                <a:lnTo>
                  <a:pt x="1333716" y="116901"/>
                </a:lnTo>
                <a:lnTo>
                  <a:pt x="1326562" y="115395"/>
                </a:lnTo>
                <a:close/>
              </a:path>
              <a:path w="1464945" h="1422400">
                <a:moveTo>
                  <a:pt x="1442932" y="62261"/>
                </a:moveTo>
                <a:lnTo>
                  <a:pt x="1381267" y="62261"/>
                </a:lnTo>
                <a:lnTo>
                  <a:pt x="1388397" y="63761"/>
                </a:lnTo>
                <a:lnTo>
                  <a:pt x="1394587" y="68071"/>
                </a:lnTo>
                <a:lnTo>
                  <a:pt x="1398708" y="74404"/>
                </a:lnTo>
                <a:lnTo>
                  <a:pt x="1400032" y="81581"/>
                </a:lnTo>
                <a:lnTo>
                  <a:pt x="1398569" y="88735"/>
                </a:lnTo>
                <a:lnTo>
                  <a:pt x="1395686" y="92996"/>
                </a:lnTo>
                <a:lnTo>
                  <a:pt x="1422527" y="120650"/>
                </a:lnTo>
                <a:lnTo>
                  <a:pt x="1442932" y="62261"/>
                </a:lnTo>
                <a:close/>
              </a:path>
              <a:path w="1464945" h="1422400">
                <a:moveTo>
                  <a:pt x="1369794" y="66319"/>
                </a:moveTo>
                <a:lnTo>
                  <a:pt x="1367663" y="67690"/>
                </a:lnTo>
                <a:lnTo>
                  <a:pt x="1363406" y="73951"/>
                </a:lnTo>
                <a:lnTo>
                  <a:pt x="1361900" y="81105"/>
                </a:lnTo>
                <a:lnTo>
                  <a:pt x="1363180" y="88282"/>
                </a:lnTo>
                <a:lnTo>
                  <a:pt x="1367282" y="94614"/>
                </a:lnTo>
                <a:lnTo>
                  <a:pt x="1373542" y="98871"/>
                </a:lnTo>
                <a:lnTo>
                  <a:pt x="1380696" y="100377"/>
                </a:lnTo>
                <a:lnTo>
                  <a:pt x="1387873" y="99097"/>
                </a:lnTo>
                <a:lnTo>
                  <a:pt x="1394206" y="94995"/>
                </a:lnTo>
                <a:lnTo>
                  <a:pt x="1395686" y="92996"/>
                </a:lnTo>
                <a:lnTo>
                  <a:pt x="1369794" y="66319"/>
                </a:lnTo>
                <a:close/>
              </a:path>
              <a:path w="1464945" h="1422400">
                <a:moveTo>
                  <a:pt x="1381267" y="62261"/>
                </a:moveTo>
                <a:lnTo>
                  <a:pt x="1374066" y="63571"/>
                </a:lnTo>
                <a:lnTo>
                  <a:pt x="1369794" y="66319"/>
                </a:lnTo>
                <a:lnTo>
                  <a:pt x="1395686" y="92996"/>
                </a:lnTo>
                <a:lnTo>
                  <a:pt x="1398569" y="88735"/>
                </a:lnTo>
                <a:lnTo>
                  <a:pt x="1400032" y="81581"/>
                </a:lnTo>
                <a:lnTo>
                  <a:pt x="1398708" y="74404"/>
                </a:lnTo>
                <a:lnTo>
                  <a:pt x="1394587" y="68071"/>
                </a:lnTo>
                <a:lnTo>
                  <a:pt x="1388397" y="63761"/>
                </a:lnTo>
                <a:lnTo>
                  <a:pt x="1381267" y="62261"/>
                </a:lnTo>
                <a:close/>
              </a:path>
              <a:path w="1464945" h="1422400">
                <a:moveTo>
                  <a:pt x="1464690" y="0"/>
                </a:moveTo>
                <a:lnTo>
                  <a:pt x="1342898" y="38607"/>
                </a:lnTo>
                <a:lnTo>
                  <a:pt x="1369794" y="66319"/>
                </a:lnTo>
                <a:lnTo>
                  <a:pt x="1374066" y="63571"/>
                </a:lnTo>
                <a:lnTo>
                  <a:pt x="1381267" y="62261"/>
                </a:lnTo>
                <a:lnTo>
                  <a:pt x="1442932" y="62261"/>
                </a:lnTo>
                <a:lnTo>
                  <a:pt x="146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98697" y="5210555"/>
            <a:ext cx="5101590" cy="114300"/>
          </a:xfrm>
          <a:custGeom>
            <a:avLst/>
            <a:gdLst/>
            <a:ahLst/>
            <a:cxnLst/>
            <a:rect l="l" t="t" r="r" b="b"/>
            <a:pathLst>
              <a:path w="510159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87826" y="74705"/>
                </a:lnTo>
                <a:lnTo>
                  <a:pt x="81772" y="70627"/>
                </a:lnTo>
                <a:lnTo>
                  <a:pt x="77694" y="64573"/>
                </a:lnTo>
                <a:lnTo>
                  <a:pt x="76200" y="57150"/>
                </a:lnTo>
                <a:lnTo>
                  <a:pt x="77694" y="49726"/>
                </a:lnTo>
                <a:lnTo>
                  <a:pt x="81772" y="43672"/>
                </a:lnTo>
                <a:lnTo>
                  <a:pt x="87826" y="39594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01590" h="114300">
                <a:moveTo>
                  <a:pt x="95250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673" y="74705"/>
                </a:lnTo>
                <a:lnTo>
                  <a:pt x="108727" y="70627"/>
                </a:lnTo>
                <a:lnTo>
                  <a:pt x="112805" y="64573"/>
                </a:lnTo>
                <a:lnTo>
                  <a:pt x="114300" y="57150"/>
                </a:lnTo>
                <a:lnTo>
                  <a:pt x="112805" y="49726"/>
                </a:lnTo>
                <a:lnTo>
                  <a:pt x="108727" y="43672"/>
                </a:lnTo>
                <a:lnTo>
                  <a:pt x="102673" y="39594"/>
                </a:lnTo>
                <a:lnTo>
                  <a:pt x="95250" y="38100"/>
                </a:lnTo>
                <a:close/>
              </a:path>
              <a:path w="5101590" h="114300">
                <a:moveTo>
                  <a:pt x="114300" y="57150"/>
                </a:moveTo>
                <a:lnTo>
                  <a:pt x="112805" y="64573"/>
                </a:lnTo>
                <a:lnTo>
                  <a:pt x="108727" y="70627"/>
                </a:lnTo>
                <a:lnTo>
                  <a:pt x="102673" y="74705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57150"/>
                </a:lnTo>
                <a:close/>
              </a:path>
              <a:path w="5101590" h="114300">
                <a:moveTo>
                  <a:pt x="114300" y="38100"/>
                </a:moveTo>
                <a:lnTo>
                  <a:pt x="95250" y="38100"/>
                </a:lnTo>
                <a:lnTo>
                  <a:pt x="102673" y="39594"/>
                </a:lnTo>
                <a:lnTo>
                  <a:pt x="108727" y="43672"/>
                </a:lnTo>
                <a:lnTo>
                  <a:pt x="112805" y="49726"/>
                </a:lnTo>
                <a:lnTo>
                  <a:pt x="114300" y="57150"/>
                </a:lnTo>
                <a:lnTo>
                  <a:pt x="114300" y="38100"/>
                </a:lnTo>
                <a:close/>
              </a:path>
              <a:path w="5101590" h="114300">
                <a:moveTo>
                  <a:pt x="171576" y="38100"/>
                </a:moveTo>
                <a:lnTo>
                  <a:pt x="164080" y="39594"/>
                </a:lnTo>
                <a:lnTo>
                  <a:pt x="158019" y="43672"/>
                </a:lnTo>
                <a:lnTo>
                  <a:pt x="153912" y="49726"/>
                </a:lnTo>
                <a:lnTo>
                  <a:pt x="152400" y="57150"/>
                </a:lnTo>
                <a:lnTo>
                  <a:pt x="153912" y="64573"/>
                </a:lnTo>
                <a:lnTo>
                  <a:pt x="158019" y="70627"/>
                </a:lnTo>
                <a:lnTo>
                  <a:pt x="164080" y="74705"/>
                </a:lnTo>
                <a:lnTo>
                  <a:pt x="171450" y="76200"/>
                </a:lnTo>
                <a:lnTo>
                  <a:pt x="178946" y="74705"/>
                </a:lnTo>
                <a:lnTo>
                  <a:pt x="185007" y="70627"/>
                </a:lnTo>
                <a:lnTo>
                  <a:pt x="189114" y="64573"/>
                </a:lnTo>
                <a:lnTo>
                  <a:pt x="190626" y="57150"/>
                </a:lnTo>
                <a:lnTo>
                  <a:pt x="189114" y="49726"/>
                </a:lnTo>
                <a:lnTo>
                  <a:pt x="185007" y="43672"/>
                </a:lnTo>
                <a:lnTo>
                  <a:pt x="178946" y="39594"/>
                </a:lnTo>
                <a:lnTo>
                  <a:pt x="171576" y="38100"/>
                </a:lnTo>
                <a:close/>
              </a:path>
              <a:path w="5101590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5101590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5101590" h="114300">
                <a:moveTo>
                  <a:pt x="400303" y="38100"/>
                </a:moveTo>
                <a:lnTo>
                  <a:pt x="392753" y="39594"/>
                </a:lnTo>
                <a:lnTo>
                  <a:pt x="386699" y="43672"/>
                </a:lnTo>
                <a:lnTo>
                  <a:pt x="382621" y="49726"/>
                </a:lnTo>
                <a:lnTo>
                  <a:pt x="381126" y="57150"/>
                </a:lnTo>
                <a:lnTo>
                  <a:pt x="382621" y="64573"/>
                </a:lnTo>
                <a:lnTo>
                  <a:pt x="386699" y="70627"/>
                </a:lnTo>
                <a:lnTo>
                  <a:pt x="392753" y="74705"/>
                </a:lnTo>
                <a:lnTo>
                  <a:pt x="400176" y="76200"/>
                </a:lnTo>
                <a:lnTo>
                  <a:pt x="407673" y="74705"/>
                </a:lnTo>
                <a:lnTo>
                  <a:pt x="413734" y="70627"/>
                </a:lnTo>
                <a:lnTo>
                  <a:pt x="417841" y="64573"/>
                </a:lnTo>
                <a:lnTo>
                  <a:pt x="419353" y="57150"/>
                </a:lnTo>
                <a:lnTo>
                  <a:pt x="417841" y="49726"/>
                </a:lnTo>
                <a:lnTo>
                  <a:pt x="413734" y="43672"/>
                </a:lnTo>
                <a:lnTo>
                  <a:pt x="407673" y="39594"/>
                </a:lnTo>
                <a:lnTo>
                  <a:pt x="400303" y="38100"/>
                </a:lnTo>
                <a:close/>
              </a:path>
              <a:path w="5101590" h="114300">
                <a:moveTo>
                  <a:pt x="476503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3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3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3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3" y="38100"/>
                </a:lnTo>
                <a:close/>
              </a:path>
              <a:path w="5101590" h="114300">
                <a:moveTo>
                  <a:pt x="552703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3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3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3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3" y="38100"/>
                </a:lnTo>
                <a:close/>
              </a:path>
              <a:path w="5101590" h="114300">
                <a:moveTo>
                  <a:pt x="628903" y="38100"/>
                </a:moveTo>
                <a:lnTo>
                  <a:pt x="621480" y="39594"/>
                </a:lnTo>
                <a:lnTo>
                  <a:pt x="615426" y="43672"/>
                </a:lnTo>
                <a:lnTo>
                  <a:pt x="611348" y="49726"/>
                </a:lnTo>
                <a:lnTo>
                  <a:pt x="609853" y="57150"/>
                </a:lnTo>
                <a:lnTo>
                  <a:pt x="611348" y="64573"/>
                </a:lnTo>
                <a:lnTo>
                  <a:pt x="615426" y="70627"/>
                </a:lnTo>
                <a:lnTo>
                  <a:pt x="621480" y="74705"/>
                </a:lnTo>
                <a:lnTo>
                  <a:pt x="628903" y="76200"/>
                </a:lnTo>
                <a:lnTo>
                  <a:pt x="636327" y="74705"/>
                </a:lnTo>
                <a:lnTo>
                  <a:pt x="642381" y="70627"/>
                </a:lnTo>
                <a:lnTo>
                  <a:pt x="646459" y="64573"/>
                </a:lnTo>
                <a:lnTo>
                  <a:pt x="647953" y="57150"/>
                </a:lnTo>
                <a:lnTo>
                  <a:pt x="646459" y="49726"/>
                </a:lnTo>
                <a:lnTo>
                  <a:pt x="642381" y="43672"/>
                </a:lnTo>
                <a:lnTo>
                  <a:pt x="636327" y="39594"/>
                </a:lnTo>
                <a:lnTo>
                  <a:pt x="628903" y="38100"/>
                </a:lnTo>
                <a:close/>
              </a:path>
              <a:path w="5101590" h="114300">
                <a:moveTo>
                  <a:pt x="705230" y="38100"/>
                </a:moveTo>
                <a:lnTo>
                  <a:pt x="697734" y="39594"/>
                </a:lnTo>
                <a:lnTo>
                  <a:pt x="691673" y="43672"/>
                </a:lnTo>
                <a:lnTo>
                  <a:pt x="687566" y="49726"/>
                </a:lnTo>
                <a:lnTo>
                  <a:pt x="686053" y="57150"/>
                </a:lnTo>
                <a:lnTo>
                  <a:pt x="687566" y="64573"/>
                </a:lnTo>
                <a:lnTo>
                  <a:pt x="691673" y="70627"/>
                </a:lnTo>
                <a:lnTo>
                  <a:pt x="697734" y="74705"/>
                </a:lnTo>
                <a:lnTo>
                  <a:pt x="705103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0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0" y="38100"/>
                </a:lnTo>
                <a:close/>
              </a:path>
              <a:path w="5101590" h="114300">
                <a:moveTo>
                  <a:pt x="781430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0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0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0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0" y="38100"/>
                </a:lnTo>
                <a:close/>
              </a:path>
              <a:path w="5101590" h="114300">
                <a:moveTo>
                  <a:pt x="857630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0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0" y="76200"/>
                </a:lnTo>
                <a:lnTo>
                  <a:pt x="865054" y="74705"/>
                </a:lnTo>
                <a:lnTo>
                  <a:pt x="871108" y="70627"/>
                </a:lnTo>
                <a:lnTo>
                  <a:pt x="875186" y="64573"/>
                </a:lnTo>
                <a:lnTo>
                  <a:pt x="876680" y="57150"/>
                </a:lnTo>
                <a:lnTo>
                  <a:pt x="875186" y="49726"/>
                </a:lnTo>
                <a:lnTo>
                  <a:pt x="871108" y="43672"/>
                </a:lnTo>
                <a:lnTo>
                  <a:pt x="865054" y="39594"/>
                </a:lnTo>
                <a:lnTo>
                  <a:pt x="857630" y="38100"/>
                </a:lnTo>
                <a:close/>
              </a:path>
              <a:path w="5101590" h="114300">
                <a:moveTo>
                  <a:pt x="933957" y="38100"/>
                </a:moveTo>
                <a:lnTo>
                  <a:pt x="926461" y="39594"/>
                </a:lnTo>
                <a:lnTo>
                  <a:pt x="920400" y="43672"/>
                </a:lnTo>
                <a:lnTo>
                  <a:pt x="916293" y="49726"/>
                </a:lnTo>
                <a:lnTo>
                  <a:pt x="914780" y="57150"/>
                </a:lnTo>
                <a:lnTo>
                  <a:pt x="916293" y="64573"/>
                </a:lnTo>
                <a:lnTo>
                  <a:pt x="920400" y="70627"/>
                </a:lnTo>
                <a:lnTo>
                  <a:pt x="926461" y="74705"/>
                </a:lnTo>
                <a:lnTo>
                  <a:pt x="933830" y="76200"/>
                </a:lnTo>
                <a:lnTo>
                  <a:pt x="941327" y="74705"/>
                </a:lnTo>
                <a:lnTo>
                  <a:pt x="947388" y="70627"/>
                </a:lnTo>
                <a:lnTo>
                  <a:pt x="951495" y="64573"/>
                </a:lnTo>
                <a:lnTo>
                  <a:pt x="953007" y="57150"/>
                </a:lnTo>
                <a:lnTo>
                  <a:pt x="951495" y="49726"/>
                </a:lnTo>
                <a:lnTo>
                  <a:pt x="947388" y="43672"/>
                </a:lnTo>
                <a:lnTo>
                  <a:pt x="941327" y="39594"/>
                </a:lnTo>
                <a:lnTo>
                  <a:pt x="933957" y="38100"/>
                </a:lnTo>
                <a:close/>
              </a:path>
              <a:path w="5101590" h="114300">
                <a:moveTo>
                  <a:pt x="1010157" y="38100"/>
                </a:moveTo>
                <a:lnTo>
                  <a:pt x="1002734" y="39594"/>
                </a:lnTo>
                <a:lnTo>
                  <a:pt x="996680" y="43672"/>
                </a:lnTo>
                <a:lnTo>
                  <a:pt x="992602" y="49726"/>
                </a:lnTo>
                <a:lnTo>
                  <a:pt x="991107" y="57150"/>
                </a:lnTo>
                <a:lnTo>
                  <a:pt x="992602" y="64573"/>
                </a:lnTo>
                <a:lnTo>
                  <a:pt x="996680" y="70627"/>
                </a:lnTo>
                <a:lnTo>
                  <a:pt x="1002734" y="74705"/>
                </a:lnTo>
                <a:lnTo>
                  <a:pt x="1010157" y="76200"/>
                </a:lnTo>
                <a:lnTo>
                  <a:pt x="1017581" y="74705"/>
                </a:lnTo>
                <a:lnTo>
                  <a:pt x="1023635" y="70627"/>
                </a:lnTo>
                <a:lnTo>
                  <a:pt x="1027713" y="64573"/>
                </a:lnTo>
                <a:lnTo>
                  <a:pt x="1029207" y="57150"/>
                </a:lnTo>
                <a:lnTo>
                  <a:pt x="1027713" y="49726"/>
                </a:lnTo>
                <a:lnTo>
                  <a:pt x="1023635" y="43672"/>
                </a:lnTo>
                <a:lnTo>
                  <a:pt x="1017581" y="39594"/>
                </a:lnTo>
                <a:lnTo>
                  <a:pt x="1010157" y="38100"/>
                </a:lnTo>
                <a:close/>
              </a:path>
              <a:path w="5101590" h="114300">
                <a:moveTo>
                  <a:pt x="1086357" y="38100"/>
                </a:moveTo>
                <a:lnTo>
                  <a:pt x="1078934" y="39594"/>
                </a:lnTo>
                <a:lnTo>
                  <a:pt x="1072880" y="43672"/>
                </a:lnTo>
                <a:lnTo>
                  <a:pt x="1068802" y="49726"/>
                </a:lnTo>
                <a:lnTo>
                  <a:pt x="1067307" y="57150"/>
                </a:lnTo>
                <a:lnTo>
                  <a:pt x="1068802" y="64573"/>
                </a:lnTo>
                <a:lnTo>
                  <a:pt x="1072880" y="70627"/>
                </a:lnTo>
                <a:lnTo>
                  <a:pt x="1078934" y="74705"/>
                </a:lnTo>
                <a:lnTo>
                  <a:pt x="1086357" y="76200"/>
                </a:lnTo>
                <a:lnTo>
                  <a:pt x="1093781" y="74705"/>
                </a:lnTo>
                <a:lnTo>
                  <a:pt x="1099835" y="70627"/>
                </a:lnTo>
                <a:lnTo>
                  <a:pt x="1103913" y="64573"/>
                </a:lnTo>
                <a:lnTo>
                  <a:pt x="1105407" y="57150"/>
                </a:lnTo>
                <a:lnTo>
                  <a:pt x="1103913" y="49726"/>
                </a:lnTo>
                <a:lnTo>
                  <a:pt x="1099835" y="43672"/>
                </a:lnTo>
                <a:lnTo>
                  <a:pt x="1093781" y="39594"/>
                </a:lnTo>
                <a:lnTo>
                  <a:pt x="1086357" y="38100"/>
                </a:lnTo>
                <a:close/>
              </a:path>
              <a:path w="5101590" h="114300">
                <a:moveTo>
                  <a:pt x="1162685" y="38100"/>
                </a:moveTo>
                <a:lnTo>
                  <a:pt x="1162557" y="38100"/>
                </a:lnTo>
                <a:lnTo>
                  <a:pt x="1155134" y="39594"/>
                </a:lnTo>
                <a:lnTo>
                  <a:pt x="1149080" y="43672"/>
                </a:lnTo>
                <a:lnTo>
                  <a:pt x="1145002" y="49726"/>
                </a:lnTo>
                <a:lnTo>
                  <a:pt x="1143507" y="57150"/>
                </a:lnTo>
                <a:lnTo>
                  <a:pt x="1145002" y="64573"/>
                </a:lnTo>
                <a:lnTo>
                  <a:pt x="1149080" y="70627"/>
                </a:lnTo>
                <a:lnTo>
                  <a:pt x="1155134" y="74705"/>
                </a:lnTo>
                <a:lnTo>
                  <a:pt x="1162557" y="76200"/>
                </a:lnTo>
                <a:lnTo>
                  <a:pt x="1162685" y="76200"/>
                </a:lnTo>
                <a:lnTo>
                  <a:pt x="1170054" y="74705"/>
                </a:lnTo>
                <a:lnTo>
                  <a:pt x="1176115" y="70627"/>
                </a:lnTo>
                <a:lnTo>
                  <a:pt x="1180222" y="64573"/>
                </a:lnTo>
                <a:lnTo>
                  <a:pt x="1181735" y="57150"/>
                </a:lnTo>
                <a:lnTo>
                  <a:pt x="1180222" y="49726"/>
                </a:lnTo>
                <a:lnTo>
                  <a:pt x="1176115" y="43672"/>
                </a:lnTo>
                <a:lnTo>
                  <a:pt x="1170054" y="39594"/>
                </a:lnTo>
                <a:lnTo>
                  <a:pt x="1162685" y="38100"/>
                </a:lnTo>
                <a:close/>
              </a:path>
              <a:path w="5101590" h="114300">
                <a:moveTo>
                  <a:pt x="1238885" y="38100"/>
                </a:moveTo>
                <a:lnTo>
                  <a:pt x="1231461" y="39594"/>
                </a:lnTo>
                <a:lnTo>
                  <a:pt x="1225407" y="43672"/>
                </a:lnTo>
                <a:lnTo>
                  <a:pt x="1221329" y="49726"/>
                </a:lnTo>
                <a:lnTo>
                  <a:pt x="1219835" y="57150"/>
                </a:lnTo>
                <a:lnTo>
                  <a:pt x="1221329" y="64573"/>
                </a:lnTo>
                <a:lnTo>
                  <a:pt x="1225407" y="70627"/>
                </a:lnTo>
                <a:lnTo>
                  <a:pt x="1231461" y="74705"/>
                </a:lnTo>
                <a:lnTo>
                  <a:pt x="1238885" y="76200"/>
                </a:lnTo>
                <a:lnTo>
                  <a:pt x="1246308" y="74705"/>
                </a:lnTo>
                <a:lnTo>
                  <a:pt x="1252362" y="70627"/>
                </a:lnTo>
                <a:lnTo>
                  <a:pt x="1256440" y="64573"/>
                </a:lnTo>
                <a:lnTo>
                  <a:pt x="1257935" y="57150"/>
                </a:lnTo>
                <a:lnTo>
                  <a:pt x="1256440" y="49726"/>
                </a:lnTo>
                <a:lnTo>
                  <a:pt x="1252362" y="43672"/>
                </a:lnTo>
                <a:lnTo>
                  <a:pt x="1246308" y="39594"/>
                </a:lnTo>
                <a:lnTo>
                  <a:pt x="1238885" y="38100"/>
                </a:lnTo>
                <a:close/>
              </a:path>
              <a:path w="5101590" h="114300">
                <a:moveTo>
                  <a:pt x="1315085" y="38100"/>
                </a:moveTo>
                <a:lnTo>
                  <a:pt x="1307661" y="39594"/>
                </a:lnTo>
                <a:lnTo>
                  <a:pt x="1301607" y="43672"/>
                </a:lnTo>
                <a:lnTo>
                  <a:pt x="1297529" y="49726"/>
                </a:lnTo>
                <a:lnTo>
                  <a:pt x="1296035" y="57150"/>
                </a:lnTo>
                <a:lnTo>
                  <a:pt x="1297529" y="64573"/>
                </a:lnTo>
                <a:lnTo>
                  <a:pt x="1301607" y="70627"/>
                </a:lnTo>
                <a:lnTo>
                  <a:pt x="1307661" y="74705"/>
                </a:lnTo>
                <a:lnTo>
                  <a:pt x="1315085" y="76200"/>
                </a:lnTo>
                <a:lnTo>
                  <a:pt x="1322508" y="74705"/>
                </a:lnTo>
                <a:lnTo>
                  <a:pt x="1328562" y="70627"/>
                </a:lnTo>
                <a:lnTo>
                  <a:pt x="1332640" y="64573"/>
                </a:lnTo>
                <a:lnTo>
                  <a:pt x="1334135" y="57150"/>
                </a:lnTo>
                <a:lnTo>
                  <a:pt x="1332640" y="49726"/>
                </a:lnTo>
                <a:lnTo>
                  <a:pt x="1328562" y="43672"/>
                </a:lnTo>
                <a:lnTo>
                  <a:pt x="1322508" y="39594"/>
                </a:lnTo>
                <a:lnTo>
                  <a:pt x="1315085" y="38100"/>
                </a:lnTo>
                <a:close/>
              </a:path>
              <a:path w="5101590" h="114300">
                <a:moveTo>
                  <a:pt x="1391285" y="38100"/>
                </a:moveTo>
                <a:lnTo>
                  <a:pt x="1383861" y="39594"/>
                </a:lnTo>
                <a:lnTo>
                  <a:pt x="1377807" y="43672"/>
                </a:lnTo>
                <a:lnTo>
                  <a:pt x="1373729" y="49726"/>
                </a:lnTo>
                <a:lnTo>
                  <a:pt x="1372235" y="57150"/>
                </a:lnTo>
                <a:lnTo>
                  <a:pt x="1373729" y="64573"/>
                </a:lnTo>
                <a:lnTo>
                  <a:pt x="1377807" y="70627"/>
                </a:lnTo>
                <a:lnTo>
                  <a:pt x="1383861" y="74705"/>
                </a:lnTo>
                <a:lnTo>
                  <a:pt x="1391285" y="76200"/>
                </a:lnTo>
                <a:lnTo>
                  <a:pt x="1398708" y="74705"/>
                </a:lnTo>
                <a:lnTo>
                  <a:pt x="1404762" y="70627"/>
                </a:lnTo>
                <a:lnTo>
                  <a:pt x="1408840" y="64573"/>
                </a:lnTo>
                <a:lnTo>
                  <a:pt x="1410335" y="57150"/>
                </a:lnTo>
                <a:lnTo>
                  <a:pt x="1408840" y="49726"/>
                </a:lnTo>
                <a:lnTo>
                  <a:pt x="1404762" y="43672"/>
                </a:lnTo>
                <a:lnTo>
                  <a:pt x="1398708" y="39594"/>
                </a:lnTo>
                <a:lnTo>
                  <a:pt x="1391285" y="38100"/>
                </a:lnTo>
                <a:close/>
              </a:path>
              <a:path w="5101590" h="114300">
                <a:moveTo>
                  <a:pt x="1467612" y="38100"/>
                </a:moveTo>
                <a:lnTo>
                  <a:pt x="1460115" y="39594"/>
                </a:lnTo>
                <a:lnTo>
                  <a:pt x="1454054" y="43672"/>
                </a:lnTo>
                <a:lnTo>
                  <a:pt x="1449947" y="49726"/>
                </a:lnTo>
                <a:lnTo>
                  <a:pt x="1448435" y="57150"/>
                </a:lnTo>
                <a:lnTo>
                  <a:pt x="1449947" y="64573"/>
                </a:lnTo>
                <a:lnTo>
                  <a:pt x="1454054" y="70627"/>
                </a:lnTo>
                <a:lnTo>
                  <a:pt x="1460115" y="74705"/>
                </a:lnTo>
                <a:lnTo>
                  <a:pt x="1467485" y="76200"/>
                </a:lnTo>
                <a:lnTo>
                  <a:pt x="1475035" y="74705"/>
                </a:lnTo>
                <a:lnTo>
                  <a:pt x="1481089" y="70627"/>
                </a:lnTo>
                <a:lnTo>
                  <a:pt x="1485167" y="64573"/>
                </a:lnTo>
                <a:lnTo>
                  <a:pt x="1486662" y="57150"/>
                </a:lnTo>
                <a:lnTo>
                  <a:pt x="1485167" y="49726"/>
                </a:lnTo>
                <a:lnTo>
                  <a:pt x="1481089" y="43672"/>
                </a:lnTo>
                <a:lnTo>
                  <a:pt x="1475035" y="39594"/>
                </a:lnTo>
                <a:lnTo>
                  <a:pt x="1467612" y="38100"/>
                </a:lnTo>
                <a:close/>
              </a:path>
              <a:path w="5101590" h="114300">
                <a:moveTo>
                  <a:pt x="1543812" y="38100"/>
                </a:moveTo>
                <a:lnTo>
                  <a:pt x="1536388" y="39594"/>
                </a:lnTo>
                <a:lnTo>
                  <a:pt x="1530334" y="43672"/>
                </a:lnTo>
                <a:lnTo>
                  <a:pt x="1526256" y="49726"/>
                </a:lnTo>
                <a:lnTo>
                  <a:pt x="1524762" y="57150"/>
                </a:lnTo>
                <a:lnTo>
                  <a:pt x="1526256" y="64573"/>
                </a:lnTo>
                <a:lnTo>
                  <a:pt x="1530334" y="70627"/>
                </a:lnTo>
                <a:lnTo>
                  <a:pt x="1536388" y="74705"/>
                </a:lnTo>
                <a:lnTo>
                  <a:pt x="1543812" y="76200"/>
                </a:lnTo>
                <a:lnTo>
                  <a:pt x="1551235" y="74705"/>
                </a:lnTo>
                <a:lnTo>
                  <a:pt x="1557289" y="70627"/>
                </a:lnTo>
                <a:lnTo>
                  <a:pt x="1561367" y="64573"/>
                </a:lnTo>
                <a:lnTo>
                  <a:pt x="1562862" y="57150"/>
                </a:lnTo>
                <a:lnTo>
                  <a:pt x="1561367" y="49726"/>
                </a:lnTo>
                <a:lnTo>
                  <a:pt x="1557289" y="43672"/>
                </a:lnTo>
                <a:lnTo>
                  <a:pt x="1551235" y="39594"/>
                </a:lnTo>
                <a:lnTo>
                  <a:pt x="1543812" y="38100"/>
                </a:lnTo>
                <a:close/>
              </a:path>
              <a:path w="5101590" h="114300">
                <a:moveTo>
                  <a:pt x="1620012" y="38100"/>
                </a:moveTo>
                <a:lnTo>
                  <a:pt x="1612588" y="39594"/>
                </a:lnTo>
                <a:lnTo>
                  <a:pt x="1606534" y="43672"/>
                </a:lnTo>
                <a:lnTo>
                  <a:pt x="1602456" y="49726"/>
                </a:lnTo>
                <a:lnTo>
                  <a:pt x="1600962" y="57150"/>
                </a:lnTo>
                <a:lnTo>
                  <a:pt x="1602456" y="64573"/>
                </a:lnTo>
                <a:lnTo>
                  <a:pt x="1606534" y="70627"/>
                </a:lnTo>
                <a:lnTo>
                  <a:pt x="1612588" y="74705"/>
                </a:lnTo>
                <a:lnTo>
                  <a:pt x="1620012" y="76200"/>
                </a:lnTo>
                <a:lnTo>
                  <a:pt x="1627435" y="74705"/>
                </a:lnTo>
                <a:lnTo>
                  <a:pt x="1633489" y="70627"/>
                </a:lnTo>
                <a:lnTo>
                  <a:pt x="1637567" y="64573"/>
                </a:lnTo>
                <a:lnTo>
                  <a:pt x="1639062" y="57150"/>
                </a:lnTo>
                <a:lnTo>
                  <a:pt x="1637567" y="49726"/>
                </a:lnTo>
                <a:lnTo>
                  <a:pt x="1633489" y="43672"/>
                </a:lnTo>
                <a:lnTo>
                  <a:pt x="1627435" y="39594"/>
                </a:lnTo>
                <a:lnTo>
                  <a:pt x="1620012" y="38100"/>
                </a:lnTo>
                <a:close/>
              </a:path>
              <a:path w="5101590" h="114300">
                <a:moveTo>
                  <a:pt x="1696339" y="38100"/>
                </a:moveTo>
                <a:lnTo>
                  <a:pt x="1688788" y="39594"/>
                </a:lnTo>
                <a:lnTo>
                  <a:pt x="1682734" y="43672"/>
                </a:lnTo>
                <a:lnTo>
                  <a:pt x="1678656" y="49726"/>
                </a:lnTo>
                <a:lnTo>
                  <a:pt x="1677162" y="57150"/>
                </a:lnTo>
                <a:lnTo>
                  <a:pt x="1678656" y="64573"/>
                </a:lnTo>
                <a:lnTo>
                  <a:pt x="1682734" y="70627"/>
                </a:lnTo>
                <a:lnTo>
                  <a:pt x="1688788" y="74705"/>
                </a:lnTo>
                <a:lnTo>
                  <a:pt x="1696212" y="76200"/>
                </a:lnTo>
                <a:lnTo>
                  <a:pt x="1703708" y="74705"/>
                </a:lnTo>
                <a:lnTo>
                  <a:pt x="1709769" y="70627"/>
                </a:lnTo>
                <a:lnTo>
                  <a:pt x="1713876" y="64573"/>
                </a:lnTo>
                <a:lnTo>
                  <a:pt x="1715389" y="57150"/>
                </a:lnTo>
                <a:lnTo>
                  <a:pt x="1713876" y="49726"/>
                </a:lnTo>
                <a:lnTo>
                  <a:pt x="1709769" y="43672"/>
                </a:lnTo>
                <a:lnTo>
                  <a:pt x="1703708" y="39594"/>
                </a:lnTo>
                <a:lnTo>
                  <a:pt x="1696339" y="38100"/>
                </a:lnTo>
                <a:close/>
              </a:path>
              <a:path w="5101590" h="114300">
                <a:moveTo>
                  <a:pt x="1772539" y="38100"/>
                </a:moveTo>
                <a:lnTo>
                  <a:pt x="1765115" y="39594"/>
                </a:lnTo>
                <a:lnTo>
                  <a:pt x="1759061" y="43672"/>
                </a:lnTo>
                <a:lnTo>
                  <a:pt x="1754983" y="49726"/>
                </a:lnTo>
                <a:lnTo>
                  <a:pt x="1753489" y="57150"/>
                </a:lnTo>
                <a:lnTo>
                  <a:pt x="1754983" y="64573"/>
                </a:lnTo>
                <a:lnTo>
                  <a:pt x="1759061" y="70627"/>
                </a:lnTo>
                <a:lnTo>
                  <a:pt x="1765115" y="74705"/>
                </a:lnTo>
                <a:lnTo>
                  <a:pt x="1772539" y="76200"/>
                </a:lnTo>
                <a:lnTo>
                  <a:pt x="1779962" y="74705"/>
                </a:lnTo>
                <a:lnTo>
                  <a:pt x="1786016" y="70627"/>
                </a:lnTo>
                <a:lnTo>
                  <a:pt x="1790094" y="64573"/>
                </a:lnTo>
                <a:lnTo>
                  <a:pt x="1791589" y="57150"/>
                </a:lnTo>
                <a:lnTo>
                  <a:pt x="1790094" y="49726"/>
                </a:lnTo>
                <a:lnTo>
                  <a:pt x="1786016" y="43672"/>
                </a:lnTo>
                <a:lnTo>
                  <a:pt x="1779962" y="39594"/>
                </a:lnTo>
                <a:lnTo>
                  <a:pt x="1772539" y="38100"/>
                </a:lnTo>
                <a:close/>
              </a:path>
              <a:path w="5101590" h="114300">
                <a:moveTo>
                  <a:pt x="1848739" y="38100"/>
                </a:moveTo>
                <a:lnTo>
                  <a:pt x="1841315" y="39594"/>
                </a:lnTo>
                <a:lnTo>
                  <a:pt x="1835261" y="43672"/>
                </a:lnTo>
                <a:lnTo>
                  <a:pt x="1831183" y="49726"/>
                </a:lnTo>
                <a:lnTo>
                  <a:pt x="1829689" y="57150"/>
                </a:lnTo>
                <a:lnTo>
                  <a:pt x="1831183" y="64573"/>
                </a:lnTo>
                <a:lnTo>
                  <a:pt x="1835261" y="70627"/>
                </a:lnTo>
                <a:lnTo>
                  <a:pt x="1841315" y="74705"/>
                </a:lnTo>
                <a:lnTo>
                  <a:pt x="1848739" y="76200"/>
                </a:lnTo>
                <a:lnTo>
                  <a:pt x="1856162" y="74705"/>
                </a:lnTo>
                <a:lnTo>
                  <a:pt x="1862216" y="70627"/>
                </a:lnTo>
                <a:lnTo>
                  <a:pt x="1866294" y="64573"/>
                </a:lnTo>
                <a:lnTo>
                  <a:pt x="1867789" y="57150"/>
                </a:lnTo>
                <a:lnTo>
                  <a:pt x="1866294" y="49726"/>
                </a:lnTo>
                <a:lnTo>
                  <a:pt x="1862216" y="43672"/>
                </a:lnTo>
                <a:lnTo>
                  <a:pt x="1856162" y="39594"/>
                </a:lnTo>
                <a:lnTo>
                  <a:pt x="1848739" y="38100"/>
                </a:lnTo>
                <a:close/>
              </a:path>
              <a:path w="5101590" h="114300">
                <a:moveTo>
                  <a:pt x="1925065" y="38100"/>
                </a:moveTo>
                <a:lnTo>
                  <a:pt x="1917515" y="39594"/>
                </a:lnTo>
                <a:lnTo>
                  <a:pt x="1911461" y="43672"/>
                </a:lnTo>
                <a:lnTo>
                  <a:pt x="1907383" y="49726"/>
                </a:lnTo>
                <a:lnTo>
                  <a:pt x="1905889" y="57150"/>
                </a:lnTo>
                <a:lnTo>
                  <a:pt x="1907383" y="64573"/>
                </a:lnTo>
                <a:lnTo>
                  <a:pt x="1911461" y="70627"/>
                </a:lnTo>
                <a:lnTo>
                  <a:pt x="1917515" y="74705"/>
                </a:lnTo>
                <a:lnTo>
                  <a:pt x="1924939" y="76200"/>
                </a:lnTo>
                <a:lnTo>
                  <a:pt x="1932435" y="74705"/>
                </a:lnTo>
                <a:lnTo>
                  <a:pt x="1938496" y="70627"/>
                </a:lnTo>
                <a:lnTo>
                  <a:pt x="1942603" y="64573"/>
                </a:lnTo>
                <a:lnTo>
                  <a:pt x="1944115" y="57150"/>
                </a:lnTo>
                <a:lnTo>
                  <a:pt x="1942603" y="49726"/>
                </a:lnTo>
                <a:lnTo>
                  <a:pt x="1938496" y="43672"/>
                </a:lnTo>
                <a:lnTo>
                  <a:pt x="1932435" y="39594"/>
                </a:lnTo>
                <a:lnTo>
                  <a:pt x="1925065" y="38100"/>
                </a:lnTo>
                <a:close/>
              </a:path>
              <a:path w="5101590" h="114300">
                <a:moveTo>
                  <a:pt x="2001265" y="38100"/>
                </a:moveTo>
                <a:lnTo>
                  <a:pt x="1993842" y="39594"/>
                </a:lnTo>
                <a:lnTo>
                  <a:pt x="1987788" y="43672"/>
                </a:lnTo>
                <a:lnTo>
                  <a:pt x="1983710" y="49726"/>
                </a:lnTo>
                <a:lnTo>
                  <a:pt x="1982215" y="57150"/>
                </a:lnTo>
                <a:lnTo>
                  <a:pt x="1983710" y="64573"/>
                </a:lnTo>
                <a:lnTo>
                  <a:pt x="1987788" y="70627"/>
                </a:lnTo>
                <a:lnTo>
                  <a:pt x="1993842" y="74705"/>
                </a:lnTo>
                <a:lnTo>
                  <a:pt x="2001265" y="76200"/>
                </a:lnTo>
                <a:lnTo>
                  <a:pt x="2008689" y="74705"/>
                </a:lnTo>
                <a:lnTo>
                  <a:pt x="2014743" y="70627"/>
                </a:lnTo>
                <a:lnTo>
                  <a:pt x="2018821" y="64573"/>
                </a:lnTo>
                <a:lnTo>
                  <a:pt x="2020315" y="57150"/>
                </a:lnTo>
                <a:lnTo>
                  <a:pt x="2018821" y="49726"/>
                </a:lnTo>
                <a:lnTo>
                  <a:pt x="2014743" y="43672"/>
                </a:lnTo>
                <a:lnTo>
                  <a:pt x="2008689" y="39594"/>
                </a:lnTo>
                <a:lnTo>
                  <a:pt x="2001265" y="38100"/>
                </a:lnTo>
                <a:close/>
              </a:path>
              <a:path w="5101590" h="114300">
                <a:moveTo>
                  <a:pt x="2077465" y="38100"/>
                </a:moveTo>
                <a:lnTo>
                  <a:pt x="2070042" y="39594"/>
                </a:lnTo>
                <a:lnTo>
                  <a:pt x="2063988" y="43672"/>
                </a:lnTo>
                <a:lnTo>
                  <a:pt x="2059910" y="49726"/>
                </a:lnTo>
                <a:lnTo>
                  <a:pt x="2058415" y="57150"/>
                </a:lnTo>
                <a:lnTo>
                  <a:pt x="2059910" y="64573"/>
                </a:lnTo>
                <a:lnTo>
                  <a:pt x="2063988" y="70627"/>
                </a:lnTo>
                <a:lnTo>
                  <a:pt x="2070042" y="74705"/>
                </a:lnTo>
                <a:lnTo>
                  <a:pt x="2077465" y="76200"/>
                </a:lnTo>
                <a:lnTo>
                  <a:pt x="2084889" y="74705"/>
                </a:lnTo>
                <a:lnTo>
                  <a:pt x="2090943" y="70627"/>
                </a:lnTo>
                <a:lnTo>
                  <a:pt x="2095021" y="64573"/>
                </a:lnTo>
                <a:lnTo>
                  <a:pt x="2096515" y="57150"/>
                </a:lnTo>
                <a:lnTo>
                  <a:pt x="2095021" y="49726"/>
                </a:lnTo>
                <a:lnTo>
                  <a:pt x="2090943" y="43672"/>
                </a:lnTo>
                <a:lnTo>
                  <a:pt x="2084889" y="39594"/>
                </a:lnTo>
                <a:lnTo>
                  <a:pt x="2077465" y="38100"/>
                </a:lnTo>
                <a:close/>
              </a:path>
              <a:path w="5101590" h="114300">
                <a:moveTo>
                  <a:pt x="2153666" y="38100"/>
                </a:moveTo>
                <a:lnTo>
                  <a:pt x="2146242" y="39594"/>
                </a:lnTo>
                <a:lnTo>
                  <a:pt x="2140188" y="43672"/>
                </a:lnTo>
                <a:lnTo>
                  <a:pt x="2136110" y="49726"/>
                </a:lnTo>
                <a:lnTo>
                  <a:pt x="2134616" y="57150"/>
                </a:lnTo>
                <a:lnTo>
                  <a:pt x="2136110" y="64573"/>
                </a:lnTo>
                <a:lnTo>
                  <a:pt x="2140188" y="70627"/>
                </a:lnTo>
                <a:lnTo>
                  <a:pt x="2146242" y="74705"/>
                </a:lnTo>
                <a:lnTo>
                  <a:pt x="2153666" y="76200"/>
                </a:lnTo>
                <a:lnTo>
                  <a:pt x="2161089" y="74705"/>
                </a:lnTo>
                <a:lnTo>
                  <a:pt x="2167143" y="70627"/>
                </a:lnTo>
                <a:lnTo>
                  <a:pt x="2171221" y="64573"/>
                </a:lnTo>
                <a:lnTo>
                  <a:pt x="2172716" y="57150"/>
                </a:lnTo>
                <a:lnTo>
                  <a:pt x="2171221" y="49726"/>
                </a:lnTo>
                <a:lnTo>
                  <a:pt x="2167143" y="43672"/>
                </a:lnTo>
                <a:lnTo>
                  <a:pt x="2161089" y="39594"/>
                </a:lnTo>
                <a:lnTo>
                  <a:pt x="2153666" y="38100"/>
                </a:lnTo>
                <a:close/>
              </a:path>
              <a:path w="5101590" h="114300">
                <a:moveTo>
                  <a:pt x="2229992" y="38100"/>
                </a:moveTo>
                <a:lnTo>
                  <a:pt x="2222496" y="39594"/>
                </a:lnTo>
                <a:lnTo>
                  <a:pt x="2216435" y="43672"/>
                </a:lnTo>
                <a:lnTo>
                  <a:pt x="2212328" y="49726"/>
                </a:lnTo>
                <a:lnTo>
                  <a:pt x="2210816" y="57150"/>
                </a:lnTo>
                <a:lnTo>
                  <a:pt x="2212328" y="64573"/>
                </a:lnTo>
                <a:lnTo>
                  <a:pt x="2216435" y="70627"/>
                </a:lnTo>
                <a:lnTo>
                  <a:pt x="2222496" y="74705"/>
                </a:lnTo>
                <a:lnTo>
                  <a:pt x="2229866" y="76200"/>
                </a:lnTo>
                <a:lnTo>
                  <a:pt x="2237416" y="74705"/>
                </a:lnTo>
                <a:lnTo>
                  <a:pt x="2243470" y="70627"/>
                </a:lnTo>
                <a:lnTo>
                  <a:pt x="2247548" y="64573"/>
                </a:lnTo>
                <a:lnTo>
                  <a:pt x="2249042" y="57150"/>
                </a:lnTo>
                <a:lnTo>
                  <a:pt x="2247548" y="49726"/>
                </a:lnTo>
                <a:lnTo>
                  <a:pt x="2243470" y="43672"/>
                </a:lnTo>
                <a:lnTo>
                  <a:pt x="2237416" y="39594"/>
                </a:lnTo>
                <a:lnTo>
                  <a:pt x="2229992" y="38100"/>
                </a:lnTo>
                <a:close/>
              </a:path>
              <a:path w="5101590" h="114300">
                <a:moveTo>
                  <a:pt x="2306192" y="38100"/>
                </a:moveTo>
                <a:lnTo>
                  <a:pt x="2298769" y="39594"/>
                </a:lnTo>
                <a:lnTo>
                  <a:pt x="2292715" y="43672"/>
                </a:lnTo>
                <a:lnTo>
                  <a:pt x="2288637" y="49726"/>
                </a:lnTo>
                <a:lnTo>
                  <a:pt x="2287142" y="57150"/>
                </a:lnTo>
                <a:lnTo>
                  <a:pt x="2288637" y="64573"/>
                </a:lnTo>
                <a:lnTo>
                  <a:pt x="2292715" y="70627"/>
                </a:lnTo>
                <a:lnTo>
                  <a:pt x="2298769" y="74705"/>
                </a:lnTo>
                <a:lnTo>
                  <a:pt x="2306192" y="76200"/>
                </a:lnTo>
                <a:lnTo>
                  <a:pt x="2313616" y="74705"/>
                </a:lnTo>
                <a:lnTo>
                  <a:pt x="2319670" y="70627"/>
                </a:lnTo>
                <a:lnTo>
                  <a:pt x="2323748" y="64573"/>
                </a:lnTo>
                <a:lnTo>
                  <a:pt x="2325242" y="57150"/>
                </a:lnTo>
                <a:lnTo>
                  <a:pt x="2323748" y="49726"/>
                </a:lnTo>
                <a:lnTo>
                  <a:pt x="2319670" y="43672"/>
                </a:lnTo>
                <a:lnTo>
                  <a:pt x="2313616" y="39594"/>
                </a:lnTo>
                <a:lnTo>
                  <a:pt x="2306192" y="38100"/>
                </a:lnTo>
                <a:close/>
              </a:path>
              <a:path w="5101590" h="114300">
                <a:moveTo>
                  <a:pt x="2382392" y="38100"/>
                </a:moveTo>
                <a:lnTo>
                  <a:pt x="2374969" y="39594"/>
                </a:lnTo>
                <a:lnTo>
                  <a:pt x="2368915" y="43672"/>
                </a:lnTo>
                <a:lnTo>
                  <a:pt x="2364837" y="49726"/>
                </a:lnTo>
                <a:lnTo>
                  <a:pt x="2363342" y="57150"/>
                </a:lnTo>
                <a:lnTo>
                  <a:pt x="2364837" y="64573"/>
                </a:lnTo>
                <a:lnTo>
                  <a:pt x="2368915" y="70627"/>
                </a:lnTo>
                <a:lnTo>
                  <a:pt x="2374969" y="74705"/>
                </a:lnTo>
                <a:lnTo>
                  <a:pt x="2382392" y="76200"/>
                </a:lnTo>
                <a:lnTo>
                  <a:pt x="2389816" y="74705"/>
                </a:lnTo>
                <a:lnTo>
                  <a:pt x="2395870" y="70627"/>
                </a:lnTo>
                <a:lnTo>
                  <a:pt x="2399948" y="64573"/>
                </a:lnTo>
                <a:lnTo>
                  <a:pt x="2401442" y="57150"/>
                </a:lnTo>
                <a:lnTo>
                  <a:pt x="2399948" y="49726"/>
                </a:lnTo>
                <a:lnTo>
                  <a:pt x="2395870" y="43672"/>
                </a:lnTo>
                <a:lnTo>
                  <a:pt x="2389816" y="39594"/>
                </a:lnTo>
                <a:lnTo>
                  <a:pt x="2382392" y="38100"/>
                </a:lnTo>
                <a:close/>
              </a:path>
              <a:path w="5101590" h="114300">
                <a:moveTo>
                  <a:pt x="2458719" y="38100"/>
                </a:moveTo>
                <a:lnTo>
                  <a:pt x="2451169" y="39594"/>
                </a:lnTo>
                <a:lnTo>
                  <a:pt x="2445115" y="43672"/>
                </a:lnTo>
                <a:lnTo>
                  <a:pt x="2441037" y="49726"/>
                </a:lnTo>
                <a:lnTo>
                  <a:pt x="2439542" y="57150"/>
                </a:lnTo>
                <a:lnTo>
                  <a:pt x="2441037" y="64573"/>
                </a:lnTo>
                <a:lnTo>
                  <a:pt x="2445115" y="70627"/>
                </a:lnTo>
                <a:lnTo>
                  <a:pt x="2451169" y="74705"/>
                </a:lnTo>
                <a:lnTo>
                  <a:pt x="2458592" y="76200"/>
                </a:lnTo>
                <a:lnTo>
                  <a:pt x="2466089" y="74705"/>
                </a:lnTo>
                <a:lnTo>
                  <a:pt x="2472150" y="70627"/>
                </a:lnTo>
                <a:lnTo>
                  <a:pt x="2476257" y="64573"/>
                </a:lnTo>
                <a:lnTo>
                  <a:pt x="2477769" y="57150"/>
                </a:lnTo>
                <a:lnTo>
                  <a:pt x="2476257" y="49726"/>
                </a:lnTo>
                <a:lnTo>
                  <a:pt x="2472150" y="43672"/>
                </a:lnTo>
                <a:lnTo>
                  <a:pt x="2466089" y="39594"/>
                </a:lnTo>
                <a:lnTo>
                  <a:pt x="2458719" y="38100"/>
                </a:lnTo>
                <a:close/>
              </a:path>
              <a:path w="5101590" h="114300">
                <a:moveTo>
                  <a:pt x="2534919" y="38100"/>
                </a:moveTo>
                <a:lnTo>
                  <a:pt x="2527496" y="39594"/>
                </a:lnTo>
                <a:lnTo>
                  <a:pt x="2521442" y="43672"/>
                </a:lnTo>
                <a:lnTo>
                  <a:pt x="2517364" y="49726"/>
                </a:lnTo>
                <a:lnTo>
                  <a:pt x="2515869" y="57150"/>
                </a:lnTo>
                <a:lnTo>
                  <a:pt x="2517364" y="64573"/>
                </a:lnTo>
                <a:lnTo>
                  <a:pt x="2521442" y="70627"/>
                </a:lnTo>
                <a:lnTo>
                  <a:pt x="2527496" y="74705"/>
                </a:lnTo>
                <a:lnTo>
                  <a:pt x="2534919" y="76200"/>
                </a:lnTo>
                <a:lnTo>
                  <a:pt x="2542343" y="74705"/>
                </a:lnTo>
                <a:lnTo>
                  <a:pt x="2548397" y="70627"/>
                </a:lnTo>
                <a:lnTo>
                  <a:pt x="2552475" y="64573"/>
                </a:lnTo>
                <a:lnTo>
                  <a:pt x="2553969" y="57150"/>
                </a:lnTo>
                <a:lnTo>
                  <a:pt x="2552475" y="49726"/>
                </a:lnTo>
                <a:lnTo>
                  <a:pt x="2548397" y="43672"/>
                </a:lnTo>
                <a:lnTo>
                  <a:pt x="2542343" y="39594"/>
                </a:lnTo>
                <a:lnTo>
                  <a:pt x="2534919" y="38100"/>
                </a:lnTo>
                <a:close/>
              </a:path>
              <a:path w="5101590" h="114300">
                <a:moveTo>
                  <a:pt x="2611119" y="38100"/>
                </a:moveTo>
                <a:lnTo>
                  <a:pt x="2603696" y="39594"/>
                </a:lnTo>
                <a:lnTo>
                  <a:pt x="2597642" y="43672"/>
                </a:lnTo>
                <a:lnTo>
                  <a:pt x="2593564" y="49726"/>
                </a:lnTo>
                <a:lnTo>
                  <a:pt x="2592069" y="57150"/>
                </a:lnTo>
                <a:lnTo>
                  <a:pt x="2593564" y="64573"/>
                </a:lnTo>
                <a:lnTo>
                  <a:pt x="2597642" y="70627"/>
                </a:lnTo>
                <a:lnTo>
                  <a:pt x="2603696" y="74705"/>
                </a:lnTo>
                <a:lnTo>
                  <a:pt x="2611119" y="76200"/>
                </a:lnTo>
                <a:lnTo>
                  <a:pt x="2618543" y="74705"/>
                </a:lnTo>
                <a:lnTo>
                  <a:pt x="2624597" y="70627"/>
                </a:lnTo>
                <a:lnTo>
                  <a:pt x="2628675" y="64573"/>
                </a:lnTo>
                <a:lnTo>
                  <a:pt x="2630169" y="57150"/>
                </a:lnTo>
                <a:lnTo>
                  <a:pt x="2628675" y="49726"/>
                </a:lnTo>
                <a:lnTo>
                  <a:pt x="2624597" y="43672"/>
                </a:lnTo>
                <a:lnTo>
                  <a:pt x="2618543" y="39594"/>
                </a:lnTo>
                <a:lnTo>
                  <a:pt x="2611119" y="38100"/>
                </a:lnTo>
                <a:close/>
              </a:path>
              <a:path w="5101590" h="114300">
                <a:moveTo>
                  <a:pt x="2687447" y="38100"/>
                </a:moveTo>
                <a:lnTo>
                  <a:pt x="2687319" y="38100"/>
                </a:lnTo>
                <a:lnTo>
                  <a:pt x="2679896" y="39594"/>
                </a:lnTo>
                <a:lnTo>
                  <a:pt x="2673842" y="43672"/>
                </a:lnTo>
                <a:lnTo>
                  <a:pt x="2669764" y="49726"/>
                </a:lnTo>
                <a:lnTo>
                  <a:pt x="2668269" y="57150"/>
                </a:lnTo>
                <a:lnTo>
                  <a:pt x="2669764" y="64573"/>
                </a:lnTo>
                <a:lnTo>
                  <a:pt x="2673842" y="70627"/>
                </a:lnTo>
                <a:lnTo>
                  <a:pt x="2679896" y="74705"/>
                </a:lnTo>
                <a:lnTo>
                  <a:pt x="2687319" y="76200"/>
                </a:lnTo>
                <a:lnTo>
                  <a:pt x="2687447" y="76200"/>
                </a:lnTo>
                <a:lnTo>
                  <a:pt x="2694816" y="74705"/>
                </a:lnTo>
                <a:lnTo>
                  <a:pt x="2700877" y="70627"/>
                </a:lnTo>
                <a:lnTo>
                  <a:pt x="2704984" y="64573"/>
                </a:lnTo>
                <a:lnTo>
                  <a:pt x="2706497" y="57150"/>
                </a:lnTo>
                <a:lnTo>
                  <a:pt x="2704984" y="49726"/>
                </a:lnTo>
                <a:lnTo>
                  <a:pt x="2700877" y="43672"/>
                </a:lnTo>
                <a:lnTo>
                  <a:pt x="2694816" y="39594"/>
                </a:lnTo>
                <a:lnTo>
                  <a:pt x="2687447" y="38100"/>
                </a:lnTo>
                <a:close/>
              </a:path>
              <a:path w="5101590" h="114300">
                <a:moveTo>
                  <a:pt x="2763647" y="38100"/>
                </a:moveTo>
                <a:lnTo>
                  <a:pt x="2756223" y="39594"/>
                </a:lnTo>
                <a:lnTo>
                  <a:pt x="2750169" y="43672"/>
                </a:lnTo>
                <a:lnTo>
                  <a:pt x="2746091" y="49726"/>
                </a:lnTo>
                <a:lnTo>
                  <a:pt x="2744597" y="57150"/>
                </a:lnTo>
                <a:lnTo>
                  <a:pt x="2746091" y="64573"/>
                </a:lnTo>
                <a:lnTo>
                  <a:pt x="2750169" y="70627"/>
                </a:lnTo>
                <a:lnTo>
                  <a:pt x="2756223" y="74705"/>
                </a:lnTo>
                <a:lnTo>
                  <a:pt x="2763647" y="76200"/>
                </a:lnTo>
                <a:lnTo>
                  <a:pt x="2771070" y="74705"/>
                </a:lnTo>
                <a:lnTo>
                  <a:pt x="2777124" y="70627"/>
                </a:lnTo>
                <a:lnTo>
                  <a:pt x="2781202" y="64573"/>
                </a:lnTo>
                <a:lnTo>
                  <a:pt x="2782697" y="57150"/>
                </a:lnTo>
                <a:lnTo>
                  <a:pt x="2781202" y="49726"/>
                </a:lnTo>
                <a:lnTo>
                  <a:pt x="2777124" y="43672"/>
                </a:lnTo>
                <a:lnTo>
                  <a:pt x="2771070" y="39594"/>
                </a:lnTo>
                <a:lnTo>
                  <a:pt x="2763647" y="38100"/>
                </a:lnTo>
                <a:close/>
              </a:path>
              <a:path w="5101590" h="114300">
                <a:moveTo>
                  <a:pt x="2839847" y="38100"/>
                </a:moveTo>
                <a:lnTo>
                  <a:pt x="2832423" y="39594"/>
                </a:lnTo>
                <a:lnTo>
                  <a:pt x="2826369" y="43672"/>
                </a:lnTo>
                <a:lnTo>
                  <a:pt x="2822291" y="49726"/>
                </a:lnTo>
                <a:lnTo>
                  <a:pt x="2820797" y="57150"/>
                </a:lnTo>
                <a:lnTo>
                  <a:pt x="2822291" y="64573"/>
                </a:lnTo>
                <a:lnTo>
                  <a:pt x="2826369" y="70627"/>
                </a:lnTo>
                <a:lnTo>
                  <a:pt x="2832423" y="74705"/>
                </a:lnTo>
                <a:lnTo>
                  <a:pt x="2839847" y="76200"/>
                </a:lnTo>
                <a:lnTo>
                  <a:pt x="2847270" y="74705"/>
                </a:lnTo>
                <a:lnTo>
                  <a:pt x="2853324" y="70627"/>
                </a:lnTo>
                <a:lnTo>
                  <a:pt x="2857402" y="64573"/>
                </a:lnTo>
                <a:lnTo>
                  <a:pt x="2858897" y="57150"/>
                </a:lnTo>
                <a:lnTo>
                  <a:pt x="2857402" y="49726"/>
                </a:lnTo>
                <a:lnTo>
                  <a:pt x="2853324" y="43672"/>
                </a:lnTo>
                <a:lnTo>
                  <a:pt x="2847270" y="39594"/>
                </a:lnTo>
                <a:lnTo>
                  <a:pt x="2839847" y="38100"/>
                </a:lnTo>
                <a:close/>
              </a:path>
              <a:path w="5101590" h="114300">
                <a:moveTo>
                  <a:pt x="2916047" y="38100"/>
                </a:moveTo>
                <a:lnTo>
                  <a:pt x="2908623" y="39594"/>
                </a:lnTo>
                <a:lnTo>
                  <a:pt x="2902569" y="43672"/>
                </a:lnTo>
                <a:lnTo>
                  <a:pt x="2898491" y="49726"/>
                </a:lnTo>
                <a:lnTo>
                  <a:pt x="2896997" y="57150"/>
                </a:lnTo>
                <a:lnTo>
                  <a:pt x="2898491" y="64573"/>
                </a:lnTo>
                <a:lnTo>
                  <a:pt x="2902569" y="70627"/>
                </a:lnTo>
                <a:lnTo>
                  <a:pt x="2908623" y="74705"/>
                </a:lnTo>
                <a:lnTo>
                  <a:pt x="2916047" y="76200"/>
                </a:lnTo>
                <a:lnTo>
                  <a:pt x="2923470" y="74705"/>
                </a:lnTo>
                <a:lnTo>
                  <a:pt x="2929524" y="70627"/>
                </a:lnTo>
                <a:lnTo>
                  <a:pt x="2933602" y="64573"/>
                </a:lnTo>
                <a:lnTo>
                  <a:pt x="2935097" y="57150"/>
                </a:lnTo>
                <a:lnTo>
                  <a:pt x="2933602" y="49726"/>
                </a:lnTo>
                <a:lnTo>
                  <a:pt x="2929524" y="43672"/>
                </a:lnTo>
                <a:lnTo>
                  <a:pt x="2923470" y="39594"/>
                </a:lnTo>
                <a:lnTo>
                  <a:pt x="2916047" y="38100"/>
                </a:lnTo>
                <a:close/>
              </a:path>
              <a:path w="5101590" h="114300">
                <a:moveTo>
                  <a:pt x="2992374" y="38100"/>
                </a:moveTo>
                <a:lnTo>
                  <a:pt x="2984877" y="39594"/>
                </a:lnTo>
                <a:lnTo>
                  <a:pt x="2978816" y="43672"/>
                </a:lnTo>
                <a:lnTo>
                  <a:pt x="2974709" y="49726"/>
                </a:lnTo>
                <a:lnTo>
                  <a:pt x="2973197" y="57150"/>
                </a:lnTo>
                <a:lnTo>
                  <a:pt x="2974709" y="64573"/>
                </a:lnTo>
                <a:lnTo>
                  <a:pt x="2978816" y="70627"/>
                </a:lnTo>
                <a:lnTo>
                  <a:pt x="2984877" y="74705"/>
                </a:lnTo>
                <a:lnTo>
                  <a:pt x="2992247" y="76200"/>
                </a:lnTo>
                <a:lnTo>
                  <a:pt x="2999797" y="74705"/>
                </a:lnTo>
                <a:lnTo>
                  <a:pt x="3005851" y="70627"/>
                </a:lnTo>
                <a:lnTo>
                  <a:pt x="3009929" y="64573"/>
                </a:lnTo>
                <a:lnTo>
                  <a:pt x="3011424" y="57150"/>
                </a:lnTo>
                <a:lnTo>
                  <a:pt x="3009929" y="49726"/>
                </a:lnTo>
                <a:lnTo>
                  <a:pt x="3005851" y="43672"/>
                </a:lnTo>
                <a:lnTo>
                  <a:pt x="2999797" y="39594"/>
                </a:lnTo>
                <a:lnTo>
                  <a:pt x="2992374" y="38100"/>
                </a:lnTo>
                <a:close/>
              </a:path>
              <a:path w="5101590" h="114300">
                <a:moveTo>
                  <a:pt x="3068574" y="38100"/>
                </a:moveTo>
                <a:lnTo>
                  <a:pt x="3061150" y="39594"/>
                </a:lnTo>
                <a:lnTo>
                  <a:pt x="3055096" y="43672"/>
                </a:lnTo>
                <a:lnTo>
                  <a:pt x="3051018" y="49726"/>
                </a:lnTo>
                <a:lnTo>
                  <a:pt x="3049524" y="57150"/>
                </a:lnTo>
                <a:lnTo>
                  <a:pt x="3051018" y="64573"/>
                </a:lnTo>
                <a:lnTo>
                  <a:pt x="3055096" y="70627"/>
                </a:lnTo>
                <a:lnTo>
                  <a:pt x="3061150" y="74705"/>
                </a:lnTo>
                <a:lnTo>
                  <a:pt x="3068574" y="76200"/>
                </a:lnTo>
                <a:lnTo>
                  <a:pt x="3075997" y="74705"/>
                </a:lnTo>
                <a:lnTo>
                  <a:pt x="3082051" y="70627"/>
                </a:lnTo>
                <a:lnTo>
                  <a:pt x="3086129" y="64573"/>
                </a:lnTo>
                <a:lnTo>
                  <a:pt x="3087624" y="57150"/>
                </a:lnTo>
                <a:lnTo>
                  <a:pt x="3086129" y="49726"/>
                </a:lnTo>
                <a:lnTo>
                  <a:pt x="3082051" y="43672"/>
                </a:lnTo>
                <a:lnTo>
                  <a:pt x="3075997" y="39594"/>
                </a:lnTo>
                <a:lnTo>
                  <a:pt x="3068574" y="38100"/>
                </a:lnTo>
                <a:close/>
              </a:path>
              <a:path w="5101590" h="114300">
                <a:moveTo>
                  <a:pt x="3144774" y="38100"/>
                </a:moveTo>
                <a:lnTo>
                  <a:pt x="3137350" y="39594"/>
                </a:lnTo>
                <a:lnTo>
                  <a:pt x="3131296" y="43672"/>
                </a:lnTo>
                <a:lnTo>
                  <a:pt x="3127218" y="49726"/>
                </a:lnTo>
                <a:lnTo>
                  <a:pt x="3125724" y="57150"/>
                </a:lnTo>
                <a:lnTo>
                  <a:pt x="3127218" y="64573"/>
                </a:lnTo>
                <a:lnTo>
                  <a:pt x="3131296" y="70627"/>
                </a:lnTo>
                <a:lnTo>
                  <a:pt x="3137350" y="74705"/>
                </a:lnTo>
                <a:lnTo>
                  <a:pt x="3144774" y="76200"/>
                </a:lnTo>
                <a:lnTo>
                  <a:pt x="3152197" y="74705"/>
                </a:lnTo>
                <a:lnTo>
                  <a:pt x="3158251" y="70627"/>
                </a:lnTo>
                <a:lnTo>
                  <a:pt x="3162329" y="64573"/>
                </a:lnTo>
                <a:lnTo>
                  <a:pt x="3163824" y="57150"/>
                </a:lnTo>
                <a:lnTo>
                  <a:pt x="3162329" y="49726"/>
                </a:lnTo>
                <a:lnTo>
                  <a:pt x="3158251" y="43672"/>
                </a:lnTo>
                <a:lnTo>
                  <a:pt x="3152197" y="39594"/>
                </a:lnTo>
                <a:lnTo>
                  <a:pt x="3144774" y="38100"/>
                </a:lnTo>
                <a:close/>
              </a:path>
              <a:path w="5101590" h="114300">
                <a:moveTo>
                  <a:pt x="3221101" y="38100"/>
                </a:moveTo>
                <a:lnTo>
                  <a:pt x="3213604" y="39594"/>
                </a:lnTo>
                <a:lnTo>
                  <a:pt x="3207543" y="43672"/>
                </a:lnTo>
                <a:lnTo>
                  <a:pt x="3203436" y="49726"/>
                </a:lnTo>
                <a:lnTo>
                  <a:pt x="3201924" y="57150"/>
                </a:lnTo>
                <a:lnTo>
                  <a:pt x="3203436" y="64573"/>
                </a:lnTo>
                <a:lnTo>
                  <a:pt x="3207543" y="70627"/>
                </a:lnTo>
                <a:lnTo>
                  <a:pt x="3213604" y="74705"/>
                </a:lnTo>
                <a:lnTo>
                  <a:pt x="3220974" y="76200"/>
                </a:lnTo>
                <a:lnTo>
                  <a:pt x="3228470" y="74705"/>
                </a:lnTo>
                <a:lnTo>
                  <a:pt x="3234531" y="70627"/>
                </a:lnTo>
                <a:lnTo>
                  <a:pt x="3238638" y="64573"/>
                </a:lnTo>
                <a:lnTo>
                  <a:pt x="3240151" y="57150"/>
                </a:lnTo>
                <a:lnTo>
                  <a:pt x="3238638" y="49726"/>
                </a:lnTo>
                <a:lnTo>
                  <a:pt x="3234531" y="43672"/>
                </a:lnTo>
                <a:lnTo>
                  <a:pt x="3228470" y="39594"/>
                </a:lnTo>
                <a:lnTo>
                  <a:pt x="3221101" y="38100"/>
                </a:lnTo>
                <a:close/>
              </a:path>
              <a:path w="5101590" h="114300">
                <a:moveTo>
                  <a:pt x="3297301" y="38100"/>
                </a:moveTo>
                <a:lnTo>
                  <a:pt x="3289877" y="39594"/>
                </a:lnTo>
                <a:lnTo>
                  <a:pt x="3283823" y="43672"/>
                </a:lnTo>
                <a:lnTo>
                  <a:pt x="3279745" y="49726"/>
                </a:lnTo>
                <a:lnTo>
                  <a:pt x="3278251" y="57150"/>
                </a:lnTo>
                <a:lnTo>
                  <a:pt x="3279745" y="64573"/>
                </a:lnTo>
                <a:lnTo>
                  <a:pt x="3283823" y="70627"/>
                </a:lnTo>
                <a:lnTo>
                  <a:pt x="3289877" y="74705"/>
                </a:lnTo>
                <a:lnTo>
                  <a:pt x="3297301" y="76200"/>
                </a:lnTo>
                <a:lnTo>
                  <a:pt x="3304724" y="74705"/>
                </a:lnTo>
                <a:lnTo>
                  <a:pt x="3310778" y="70627"/>
                </a:lnTo>
                <a:lnTo>
                  <a:pt x="3314856" y="64573"/>
                </a:lnTo>
                <a:lnTo>
                  <a:pt x="3316351" y="57150"/>
                </a:lnTo>
                <a:lnTo>
                  <a:pt x="3314856" y="49726"/>
                </a:lnTo>
                <a:lnTo>
                  <a:pt x="3310778" y="43672"/>
                </a:lnTo>
                <a:lnTo>
                  <a:pt x="3304724" y="39594"/>
                </a:lnTo>
                <a:lnTo>
                  <a:pt x="3297301" y="38100"/>
                </a:lnTo>
                <a:close/>
              </a:path>
              <a:path w="5101590" h="114300">
                <a:moveTo>
                  <a:pt x="3373501" y="38100"/>
                </a:moveTo>
                <a:lnTo>
                  <a:pt x="3366077" y="39594"/>
                </a:lnTo>
                <a:lnTo>
                  <a:pt x="3360023" y="43672"/>
                </a:lnTo>
                <a:lnTo>
                  <a:pt x="3355945" y="49726"/>
                </a:lnTo>
                <a:lnTo>
                  <a:pt x="3354451" y="57150"/>
                </a:lnTo>
                <a:lnTo>
                  <a:pt x="3355945" y="64573"/>
                </a:lnTo>
                <a:lnTo>
                  <a:pt x="3360023" y="70627"/>
                </a:lnTo>
                <a:lnTo>
                  <a:pt x="3366077" y="74705"/>
                </a:lnTo>
                <a:lnTo>
                  <a:pt x="3373501" y="76200"/>
                </a:lnTo>
                <a:lnTo>
                  <a:pt x="3380924" y="74705"/>
                </a:lnTo>
                <a:lnTo>
                  <a:pt x="3386978" y="70627"/>
                </a:lnTo>
                <a:lnTo>
                  <a:pt x="3391056" y="64573"/>
                </a:lnTo>
                <a:lnTo>
                  <a:pt x="3392551" y="57150"/>
                </a:lnTo>
                <a:lnTo>
                  <a:pt x="3391056" y="49726"/>
                </a:lnTo>
                <a:lnTo>
                  <a:pt x="3386978" y="43672"/>
                </a:lnTo>
                <a:lnTo>
                  <a:pt x="3380924" y="39594"/>
                </a:lnTo>
                <a:lnTo>
                  <a:pt x="3373501" y="38100"/>
                </a:lnTo>
                <a:close/>
              </a:path>
              <a:path w="5101590" h="114300">
                <a:moveTo>
                  <a:pt x="3449828" y="38100"/>
                </a:moveTo>
                <a:lnTo>
                  <a:pt x="3442277" y="39594"/>
                </a:lnTo>
                <a:lnTo>
                  <a:pt x="3436223" y="43672"/>
                </a:lnTo>
                <a:lnTo>
                  <a:pt x="3432145" y="49726"/>
                </a:lnTo>
                <a:lnTo>
                  <a:pt x="3430651" y="57150"/>
                </a:lnTo>
                <a:lnTo>
                  <a:pt x="3432145" y="64573"/>
                </a:lnTo>
                <a:lnTo>
                  <a:pt x="3436223" y="70627"/>
                </a:lnTo>
                <a:lnTo>
                  <a:pt x="3442277" y="74705"/>
                </a:lnTo>
                <a:lnTo>
                  <a:pt x="3449701" y="76200"/>
                </a:lnTo>
                <a:lnTo>
                  <a:pt x="3457197" y="74705"/>
                </a:lnTo>
                <a:lnTo>
                  <a:pt x="3463258" y="70627"/>
                </a:lnTo>
                <a:lnTo>
                  <a:pt x="3467365" y="64573"/>
                </a:lnTo>
                <a:lnTo>
                  <a:pt x="3468878" y="57150"/>
                </a:lnTo>
                <a:lnTo>
                  <a:pt x="3467365" y="49726"/>
                </a:lnTo>
                <a:lnTo>
                  <a:pt x="3463258" y="43672"/>
                </a:lnTo>
                <a:lnTo>
                  <a:pt x="3457197" y="39594"/>
                </a:lnTo>
                <a:lnTo>
                  <a:pt x="3449828" y="38100"/>
                </a:lnTo>
                <a:close/>
              </a:path>
              <a:path w="5101590" h="114300">
                <a:moveTo>
                  <a:pt x="3526028" y="38100"/>
                </a:moveTo>
                <a:lnTo>
                  <a:pt x="3518604" y="39594"/>
                </a:lnTo>
                <a:lnTo>
                  <a:pt x="3512550" y="43672"/>
                </a:lnTo>
                <a:lnTo>
                  <a:pt x="3508472" y="49726"/>
                </a:lnTo>
                <a:lnTo>
                  <a:pt x="3506978" y="57150"/>
                </a:lnTo>
                <a:lnTo>
                  <a:pt x="3508472" y="64573"/>
                </a:lnTo>
                <a:lnTo>
                  <a:pt x="3512550" y="70627"/>
                </a:lnTo>
                <a:lnTo>
                  <a:pt x="3518604" y="74705"/>
                </a:lnTo>
                <a:lnTo>
                  <a:pt x="3526028" y="76200"/>
                </a:lnTo>
                <a:lnTo>
                  <a:pt x="3533451" y="74705"/>
                </a:lnTo>
                <a:lnTo>
                  <a:pt x="3539505" y="70627"/>
                </a:lnTo>
                <a:lnTo>
                  <a:pt x="3543583" y="64573"/>
                </a:lnTo>
                <a:lnTo>
                  <a:pt x="3545078" y="57150"/>
                </a:lnTo>
                <a:lnTo>
                  <a:pt x="3543583" y="49726"/>
                </a:lnTo>
                <a:lnTo>
                  <a:pt x="3539505" y="43672"/>
                </a:lnTo>
                <a:lnTo>
                  <a:pt x="3533451" y="39594"/>
                </a:lnTo>
                <a:lnTo>
                  <a:pt x="3526028" y="38100"/>
                </a:lnTo>
                <a:close/>
              </a:path>
              <a:path w="5101590" h="114300">
                <a:moveTo>
                  <a:pt x="3602228" y="38100"/>
                </a:moveTo>
                <a:lnTo>
                  <a:pt x="3594804" y="39594"/>
                </a:lnTo>
                <a:lnTo>
                  <a:pt x="3588750" y="43672"/>
                </a:lnTo>
                <a:lnTo>
                  <a:pt x="3584672" y="49726"/>
                </a:lnTo>
                <a:lnTo>
                  <a:pt x="3583178" y="57150"/>
                </a:lnTo>
                <a:lnTo>
                  <a:pt x="3584672" y="64573"/>
                </a:lnTo>
                <a:lnTo>
                  <a:pt x="3588750" y="70627"/>
                </a:lnTo>
                <a:lnTo>
                  <a:pt x="3594804" y="74705"/>
                </a:lnTo>
                <a:lnTo>
                  <a:pt x="3602228" y="76200"/>
                </a:lnTo>
                <a:lnTo>
                  <a:pt x="3609651" y="74705"/>
                </a:lnTo>
                <a:lnTo>
                  <a:pt x="3615705" y="70627"/>
                </a:lnTo>
                <a:lnTo>
                  <a:pt x="3619783" y="64573"/>
                </a:lnTo>
                <a:lnTo>
                  <a:pt x="3621278" y="57150"/>
                </a:lnTo>
                <a:lnTo>
                  <a:pt x="3619783" y="49726"/>
                </a:lnTo>
                <a:lnTo>
                  <a:pt x="3615705" y="43672"/>
                </a:lnTo>
                <a:lnTo>
                  <a:pt x="3609651" y="39594"/>
                </a:lnTo>
                <a:lnTo>
                  <a:pt x="3602228" y="38100"/>
                </a:lnTo>
                <a:close/>
              </a:path>
              <a:path w="5101590" h="114300">
                <a:moveTo>
                  <a:pt x="3678428" y="38100"/>
                </a:moveTo>
                <a:lnTo>
                  <a:pt x="3671004" y="39594"/>
                </a:lnTo>
                <a:lnTo>
                  <a:pt x="3664950" y="43672"/>
                </a:lnTo>
                <a:lnTo>
                  <a:pt x="3660872" y="49726"/>
                </a:lnTo>
                <a:lnTo>
                  <a:pt x="3659378" y="57150"/>
                </a:lnTo>
                <a:lnTo>
                  <a:pt x="3660872" y="64573"/>
                </a:lnTo>
                <a:lnTo>
                  <a:pt x="3664950" y="70627"/>
                </a:lnTo>
                <a:lnTo>
                  <a:pt x="3671004" y="74705"/>
                </a:lnTo>
                <a:lnTo>
                  <a:pt x="3678428" y="76200"/>
                </a:lnTo>
                <a:lnTo>
                  <a:pt x="3685851" y="74705"/>
                </a:lnTo>
                <a:lnTo>
                  <a:pt x="3691905" y="70627"/>
                </a:lnTo>
                <a:lnTo>
                  <a:pt x="3695983" y="64573"/>
                </a:lnTo>
                <a:lnTo>
                  <a:pt x="3697478" y="57150"/>
                </a:lnTo>
                <a:lnTo>
                  <a:pt x="3695983" y="49726"/>
                </a:lnTo>
                <a:lnTo>
                  <a:pt x="3691905" y="43672"/>
                </a:lnTo>
                <a:lnTo>
                  <a:pt x="3685851" y="39594"/>
                </a:lnTo>
                <a:lnTo>
                  <a:pt x="3678428" y="38100"/>
                </a:lnTo>
                <a:close/>
              </a:path>
              <a:path w="5101590" h="114300">
                <a:moveTo>
                  <a:pt x="3754754" y="38100"/>
                </a:moveTo>
                <a:lnTo>
                  <a:pt x="3747258" y="39594"/>
                </a:lnTo>
                <a:lnTo>
                  <a:pt x="3741197" y="43672"/>
                </a:lnTo>
                <a:lnTo>
                  <a:pt x="3737090" y="49726"/>
                </a:lnTo>
                <a:lnTo>
                  <a:pt x="3735578" y="57150"/>
                </a:lnTo>
                <a:lnTo>
                  <a:pt x="3737090" y="64573"/>
                </a:lnTo>
                <a:lnTo>
                  <a:pt x="3741197" y="70627"/>
                </a:lnTo>
                <a:lnTo>
                  <a:pt x="3747258" y="74705"/>
                </a:lnTo>
                <a:lnTo>
                  <a:pt x="3754628" y="76200"/>
                </a:lnTo>
                <a:lnTo>
                  <a:pt x="3762178" y="74705"/>
                </a:lnTo>
                <a:lnTo>
                  <a:pt x="3768232" y="70627"/>
                </a:lnTo>
                <a:lnTo>
                  <a:pt x="3772310" y="64573"/>
                </a:lnTo>
                <a:lnTo>
                  <a:pt x="3773804" y="57150"/>
                </a:lnTo>
                <a:lnTo>
                  <a:pt x="3772310" y="49726"/>
                </a:lnTo>
                <a:lnTo>
                  <a:pt x="3768232" y="43672"/>
                </a:lnTo>
                <a:lnTo>
                  <a:pt x="3762178" y="39594"/>
                </a:lnTo>
                <a:lnTo>
                  <a:pt x="3754754" y="38100"/>
                </a:lnTo>
                <a:close/>
              </a:path>
              <a:path w="5101590" h="114300">
                <a:moveTo>
                  <a:pt x="3830954" y="38100"/>
                </a:moveTo>
                <a:lnTo>
                  <a:pt x="3823531" y="39594"/>
                </a:lnTo>
                <a:lnTo>
                  <a:pt x="3817477" y="43672"/>
                </a:lnTo>
                <a:lnTo>
                  <a:pt x="3813399" y="49726"/>
                </a:lnTo>
                <a:lnTo>
                  <a:pt x="3811904" y="57150"/>
                </a:lnTo>
                <a:lnTo>
                  <a:pt x="3813399" y="64573"/>
                </a:lnTo>
                <a:lnTo>
                  <a:pt x="3817477" y="70627"/>
                </a:lnTo>
                <a:lnTo>
                  <a:pt x="3823531" y="74705"/>
                </a:lnTo>
                <a:lnTo>
                  <a:pt x="3830954" y="76200"/>
                </a:lnTo>
                <a:lnTo>
                  <a:pt x="3838378" y="74705"/>
                </a:lnTo>
                <a:lnTo>
                  <a:pt x="3844432" y="70627"/>
                </a:lnTo>
                <a:lnTo>
                  <a:pt x="3848510" y="64573"/>
                </a:lnTo>
                <a:lnTo>
                  <a:pt x="3850004" y="57150"/>
                </a:lnTo>
                <a:lnTo>
                  <a:pt x="3848510" y="49726"/>
                </a:lnTo>
                <a:lnTo>
                  <a:pt x="3844432" y="43672"/>
                </a:lnTo>
                <a:lnTo>
                  <a:pt x="3838378" y="39594"/>
                </a:lnTo>
                <a:lnTo>
                  <a:pt x="3830954" y="38100"/>
                </a:lnTo>
                <a:close/>
              </a:path>
              <a:path w="5101590" h="114300">
                <a:moveTo>
                  <a:pt x="3907154" y="38100"/>
                </a:moveTo>
                <a:lnTo>
                  <a:pt x="3899731" y="39594"/>
                </a:lnTo>
                <a:lnTo>
                  <a:pt x="3893677" y="43672"/>
                </a:lnTo>
                <a:lnTo>
                  <a:pt x="3889599" y="49726"/>
                </a:lnTo>
                <a:lnTo>
                  <a:pt x="3888104" y="57150"/>
                </a:lnTo>
                <a:lnTo>
                  <a:pt x="3889599" y="64573"/>
                </a:lnTo>
                <a:lnTo>
                  <a:pt x="3893677" y="70627"/>
                </a:lnTo>
                <a:lnTo>
                  <a:pt x="3899731" y="74705"/>
                </a:lnTo>
                <a:lnTo>
                  <a:pt x="3907154" y="76200"/>
                </a:lnTo>
                <a:lnTo>
                  <a:pt x="3914578" y="74705"/>
                </a:lnTo>
                <a:lnTo>
                  <a:pt x="3920632" y="70627"/>
                </a:lnTo>
                <a:lnTo>
                  <a:pt x="3924710" y="64573"/>
                </a:lnTo>
                <a:lnTo>
                  <a:pt x="3926204" y="57150"/>
                </a:lnTo>
                <a:lnTo>
                  <a:pt x="3924710" y="49726"/>
                </a:lnTo>
                <a:lnTo>
                  <a:pt x="3920632" y="43672"/>
                </a:lnTo>
                <a:lnTo>
                  <a:pt x="3914578" y="39594"/>
                </a:lnTo>
                <a:lnTo>
                  <a:pt x="3907154" y="38100"/>
                </a:lnTo>
                <a:close/>
              </a:path>
              <a:path w="5101590" h="114300">
                <a:moveTo>
                  <a:pt x="3983481" y="38100"/>
                </a:moveTo>
                <a:lnTo>
                  <a:pt x="3975985" y="39594"/>
                </a:lnTo>
                <a:lnTo>
                  <a:pt x="3969924" y="43672"/>
                </a:lnTo>
                <a:lnTo>
                  <a:pt x="3965817" y="49726"/>
                </a:lnTo>
                <a:lnTo>
                  <a:pt x="3964304" y="57150"/>
                </a:lnTo>
                <a:lnTo>
                  <a:pt x="3965817" y="64573"/>
                </a:lnTo>
                <a:lnTo>
                  <a:pt x="3969924" y="70627"/>
                </a:lnTo>
                <a:lnTo>
                  <a:pt x="3975985" y="74705"/>
                </a:lnTo>
                <a:lnTo>
                  <a:pt x="3983354" y="76200"/>
                </a:lnTo>
                <a:lnTo>
                  <a:pt x="3990905" y="74705"/>
                </a:lnTo>
                <a:lnTo>
                  <a:pt x="3996959" y="70627"/>
                </a:lnTo>
                <a:lnTo>
                  <a:pt x="4001037" y="64573"/>
                </a:lnTo>
                <a:lnTo>
                  <a:pt x="4002531" y="57150"/>
                </a:lnTo>
                <a:lnTo>
                  <a:pt x="4001037" y="49726"/>
                </a:lnTo>
                <a:lnTo>
                  <a:pt x="3996959" y="43672"/>
                </a:lnTo>
                <a:lnTo>
                  <a:pt x="3990905" y="39594"/>
                </a:lnTo>
                <a:lnTo>
                  <a:pt x="3983481" y="38100"/>
                </a:lnTo>
                <a:close/>
              </a:path>
              <a:path w="5101590" h="114300">
                <a:moveTo>
                  <a:pt x="4059681" y="38100"/>
                </a:moveTo>
                <a:lnTo>
                  <a:pt x="4052258" y="39594"/>
                </a:lnTo>
                <a:lnTo>
                  <a:pt x="4046204" y="43672"/>
                </a:lnTo>
                <a:lnTo>
                  <a:pt x="4042126" y="49726"/>
                </a:lnTo>
                <a:lnTo>
                  <a:pt x="4040631" y="57150"/>
                </a:lnTo>
                <a:lnTo>
                  <a:pt x="4042126" y="64573"/>
                </a:lnTo>
                <a:lnTo>
                  <a:pt x="4046204" y="70627"/>
                </a:lnTo>
                <a:lnTo>
                  <a:pt x="4052258" y="74705"/>
                </a:lnTo>
                <a:lnTo>
                  <a:pt x="4059681" y="76200"/>
                </a:lnTo>
                <a:lnTo>
                  <a:pt x="4067105" y="74705"/>
                </a:lnTo>
                <a:lnTo>
                  <a:pt x="4073159" y="70627"/>
                </a:lnTo>
                <a:lnTo>
                  <a:pt x="4077237" y="64573"/>
                </a:lnTo>
                <a:lnTo>
                  <a:pt x="4078731" y="57150"/>
                </a:lnTo>
                <a:lnTo>
                  <a:pt x="4077237" y="49726"/>
                </a:lnTo>
                <a:lnTo>
                  <a:pt x="4073159" y="43672"/>
                </a:lnTo>
                <a:lnTo>
                  <a:pt x="4067105" y="39594"/>
                </a:lnTo>
                <a:lnTo>
                  <a:pt x="4059681" y="38100"/>
                </a:lnTo>
                <a:close/>
              </a:path>
              <a:path w="5101590" h="114300">
                <a:moveTo>
                  <a:pt x="4135881" y="38100"/>
                </a:moveTo>
                <a:lnTo>
                  <a:pt x="4128458" y="39594"/>
                </a:lnTo>
                <a:lnTo>
                  <a:pt x="4122404" y="43672"/>
                </a:lnTo>
                <a:lnTo>
                  <a:pt x="4118326" y="49726"/>
                </a:lnTo>
                <a:lnTo>
                  <a:pt x="4116831" y="57150"/>
                </a:lnTo>
                <a:lnTo>
                  <a:pt x="4118326" y="64573"/>
                </a:lnTo>
                <a:lnTo>
                  <a:pt x="4122404" y="70627"/>
                </a:lnTo>
                <a:lnTo>
                  <a:pt x="4128458" y="74705"/>
                </a:lnTo>
                <a:lnTo>
                  <a:pt x="4135881" y="76200"/>
                </a:lnTo>
                <a:lnTo>
                  <a:pt x="4143305" y="74705"/>
                </a:lnTo>
                <a:lnTo>
                  <a:pt x="4149359" y="70627"/>
                </a:lnTo>
                <a:lnTo>
                  <a:pt x="4153437" y="64573"/>
                </a:lnTo>
                <a:lnTo>
                  <a:pt x="4154931" y="57150"/>
                </a:lnTo>
                <a:lnTo>
                  <a:pt x="4153437" y="49726"/>
                </a:lnTo>
                <a:lnTo>
                  <a:pt x="4149359" y="43672"/>
                </a:lnTo>
                <a:lnTo>
                  <a:pt x="4143305" y="39594"/>
                </a:lnTo>
                <a:lnTo>
                  <a:pt x="4135881" y="38100"/>
                </a:lnTo>
                <a:close/>
              </a:path>
              <a:path w="5101590" h="114300">
                <a:moveTo>
                  <a:pt x="4212208" y="38100"/>
                </a:moveTo>
                <a:lnTo>
                  <a:pt x="4204658" y="39594"/>
                </a:lnTo>
                <a:lnTo>
                  <a:pt x="4198604" y="43672"/>
                </a:lnTo>
                <a:lnTo>
                  <a:pt x="4194526" y="49726"/>
                </a:lnTo>
                <a:lnTo>
                  <a:pt x="4193031" y="57150"/>
                </a:lnTo>
                <a:lnTo>
                  <a:pt x="4194526" y="64573"/>
                </a:lnTo>
                <a:lnTo>
                  <a:pt x="4198604" y="70627"/>
                </a:lnTo>
                <a:lnTo>
                  <a:pt x="4204658" y="74705"/>
                </a:lnTo>
                <a:lnTo>
                  <a:pt x="4212082" y="76200"/>
                </a:lnTo>
                <a:lnTo>
                  <a:pt x="4219578" y="74705"/>
                </a:lnTo>
                <a:lnTo>
                  <a:pt x="4225639" y="70627"/>
                </a:lnTo>
                <a:lnTo>
                  <a:pt x="4229746" y="64573"/>
                </a:lnTo>
                <a:lnTo>
                  <a:pt x="4231258" y="57150"/>
                </a:lnTo>
                <a:lnTo>
                  <a:pt x="4229746" y="49726"/>
                </a:lnTo>
                <a:lnTo>
                  <a:pt x="4225639" y="43672"/>
                </a:lnTo>
                <a:lnTo>
                  <a:pt x="4219578" y="39594"/>
                </a:lnTo>
                <a:lnTo>
                  <a:pt x="4212208" y="38100"/>
                </a:lnTo>
                <a:close/>
              </a:path>
              <a:path w="5101590" h="114300">
                <a:moveTo>
                  <a:pt x="4288408" y="38100"/>
                </a:moveTo>
                <a:lnTo>
                  <a:pt x="4280985" y="39594"/>
                </a:lnTo>
                <a:lnTo>
                  <a:pt x="4274931" y="43672"/>
                </a:lnTo>
                <a:lnTo>
                  <a:pt x="4270853" y="49726"/>
                </a:lnTo>
                <a:lnTo>
                  <a:pt x="4269358" y="57150"/>
                </a:lnTo>
                <a:lnTo>
                  <a:pt x="4270853" y="64573"/>
                </a:lnTo>
                <a:lnTo>
                  <a:pt x="4274931" y="70627"/>
                </a:lnTo>
                <a:lnTo>
                  <a:pt x="4280985" y="74705"/>
                </a:lnTo>
                <a:lnTo>
                  <a:pt x="4288408" y="76200"/>
                </a:lnTo>
                <a:lnTo>
                  <a:pt x="4295832" y="74705"/>
                </a:lnTo>
                <a:lnTo>
                  <a:pt x="4301886" y="70627"/>
                </a:lnTo>
                <a:lnTo>
                  <a:pt x="4305964" y="64573"/>
                </a:lnTo>
                <a:lnTo>
                  <a:pt x="4307458" y="57150"/>
                </a:lnTo>
                <a:lnTo>
                  <a:pt x="4305964" y="49726"/>
                </a:lnTo>
                <a:lnTo>
                  <a:pt x="4301886" y="43672"/>
                </a:lnTo>
                <a:lnTo>
                  <a:pt x="4295832" y="39594"/>
                </a:lnTo>
                <a:lnTo>
                  <a:pt x="4288408" y="38100"/>
                </a:lnTo>
                <a:close/>
              </a:path>
              <a:path w="5101590" h="114300">
                <a:moveTo>
                  <a:pt x="4364608" y="38100"/>
                </a:moveTo>
                <a:lnTo>
                  <a:pt x="4357185" y="39594"/>
                </a:lnTo>
                <a:lnTo>
                  <a:pt x="4351131" y="43672"/>
                </a:lnTo>
                <a:lnTo>
                  <a:pt x="4347053" y="49726"/>
                </a:lnTo>
                <a:lnTo>
                  <a:pt x="4345558" y="57150"/>
                </a:lnTo>
                <a:lnTo>
                  <a:pt x="4347053" y="64573"/>
                </a:lnTo>
                <a:lnTo>
                  <a:pt x="4351131" y="70627"/>
                </a:lnTo>
                <a:lnTo>
                  <a:pt x="4357185" y="74705"/>
                </a:lnTo>
                <a:lnTo>
                  <a:pt x="4364608" y="76200"/>
                </a:lnTo>
                <a:lnTo>
                  <a:pt x="4372032" y="74705"/>
                </a:lnTo>
                <a:lnTo>
                  <a:pt x="4378086" y="70627"/>
                </a:lnTo>
                <a:lnTo>
                  <a:pt x="4382164" y="64573"/>
                </a:lnTo>
                <a:lnTo>
                  <a:pt x="4383658" y="57150"/>
                </a:lnTo>
                <a:lnTo>
                  <a:pt x="4382164" y="49726"/>
                </a:lnTo>
                <a:lnTo>
                  <a:pt x="4378086" y="43672"/>
                </a:lnTo>
                <a:lnTo>
                  <a:pt x="4372032" y="39594"/>
                </a:lnTo>
                <a:lnTo>
                  <a:pt x="4364608" y="38100"/>
                </a:lnTo>
                <a:close/>
              </a:path>
              <a:path w="5101590" h="114300">
                <a:moveTo>
                  <a:pt x="4440808" y="38100"/>
                </a:moveTo>
                <a:lnTo>
                  <a:pt x="4433385" y="39594"/>
                </a:lnTo>
                <a:lnTo>
                  <a:pt x="4427331" y="43672"/>
                </a:lnTo>
                <a:lnTo>
                  <a:pt x="4423253" y="49726"/>
                </a:lnTo>
                <a:lnTo>
                  <a:pt x="4421758" y="57150"/>
                </a:lnTo>
                <a:lnTo>
                  <a:pt x="4423253" y="64573"/>
                </a:lnTo>
                <a:lnTo>
                  <a:pt x="4427331" y="70627"/>
                </a:lnTo>
                <a:lnTo>
                  <a:pt x="4433385" y="74705"/>
                </a:lnTo>
                <a:lnTo>
                  <a:pt x="4440808" y="76200"/>
                </a:lnTo>
                <a:lnTo>
                  <a:pt x="4448232" y="74705"/>
                </a:lnTo>
                <a:lnTo>
                  <a:pt x="4454286" y="70627"/>
                </a:lnTo>
                <a:lnTo>
                  <a:pt x="4458364" y="64573"/>
                </a:lnTo>
                <a:lnTo>
                  <a:pt x="4459858" y="57150"/>
                </a:lnTo>
                <a:lnTo>
                  <a:pt x="4458364" y="49726"/>
                </a:lnTo>
                <a:lnTo>
                  <a:pt x="4454286" y="43672"/>
                </a:lnTo>
                <a:lnTo>
                  <a:pt x="4448232" y="39594"/>
                </a:lnTo>
                <a:lnTo>
                  <a:pt x="4440808" y="38100"/>
                </a:lnTo>
                <a:close/>
              </a:path>
              <a:path w="5101590" h="114300">
                <a:moveTo>
                  <a:pt x="4517135" y="38100"/>
                </a:moveTo>
                <a:lnTo>
                  <a:pt x="4509639" y="39594"/>
                </a:lnTo>
                <a:lnTo>
                  <a:pt x="4503578" y="43672"/>
                </a:lnTo>
                <a:lnTo>
                  <a:pt x="4499471" y="49726"/>
                </a:lnTo>
                <a:lnTo>
                  <a:pt x="4497958" y="57150"/>
                </a:lnTo>
                <a:lnTo>
                  <a:pt x="4499471" y="64573"/>
                </a:lnTo>
                <a:lnTo>
                  <a:pt x="4503578" y="70627"/>
                </a:lnTo>
                <a:lnTo>
                  <a:pt x="4509639" y="74705"/>
                </a:lnTo>
                <a:lnTo>
                  <a:pt x="4517008" y="76200"/>
                </a:lnTo>
                <a:lnTo>
                  <a:pt x="4524559" y="74705"/>
                </a:lnTo>
                <a:lnTo>
                  <a:pt x="4530613" y="70627"/>
                </a:lnTo>
                <a:lnTo>
                  <a:pt x="4534691" y="64573"/>
                </a:lnTo>
                <a:lnTo>
                  <a:pt x="4536185" y="57150"/>
                </a:lnTo>
                <a:lnTo>
                  <a:pt x="4534691" y="49726"/>
                </a:lnTo>
                <a:lnTo>
                  <a:pt x="4530613" y="43672"/>
                </a:lnTo>
                <a:lnTo>
                  <a:pt x="4524559" y="39594"/>
                </a:lnTo>
                <a:lnTo>
                  <a:pt x="4517135" y="38100"/>
                </a:lnTo>
                <a:close/>
              </a:path>
              <a:path w="5101590" h="114300">
                <a:moveTo>
                  <a:pt x="4593335" y="38100"/>
                </a:moveTo>
                <a:lnTo>
                  <a:pt x="4585912" y="39594"/>
                </a:lnTo>
                <a:lnTo>
                  <a:pt x="4579858" y="43672"/>
                </a:lnTo>
                <a:lnTo>
                  <a:pt x="4575780" y="49726"/>
                </a:lnTo>
                <a:lnTo>
                  <a:pt x="4574285" y="57150"/>
                </a:lnTo>
                <a:lnTo>
                  <a:pt x="4575780" y="64573"/>
                </a:lnTo>
                <a:lnTo>
                  <a:pt x="4579858" y="70627"/>
                </a:lnTo>
                <a:lnTo>
                  <a:pt x="4585912" y="74705"/>
                </a:lnTo>
                <a:lnTo>
                  <a:pt x="4593335" y="76200"/>
                </a:lnTo>
                <a:lnTo>
                  <a:pt x="4600759" y="74705"/>
                </a:lnTo>
                <a:lnTo>
                  <a:pt x="4606813" y="70627"/>
                </a:lnTo>
                <a:lnTo>
                  <a:pt x="4610891" y="64573"/>
                </a:lnTo>
                <a:lnTo>
                  <a:pt x="4612385" y="57150"/>
                </a:lnTo>
                <a:lnTo>
                  <a:pt x="4610891" y="49726"/>
                </a:lnTo>
                <a:lnTo>
                  <a:pt x="4606813" y="43672"/>
                </a:lnTo>
                <a:lnTo>
                  <a:pt x="4600759" y="39594"/>
                </a:lnTo>
                <a:lnTo>
                  <a:pt x="4593335" y="38100"/>
                </a:lnTo>
                <a:close/>
              </a:path>
              <a:path w="5101590" h="114300">
                <a:moveTo>
                  <a:pt x="4669535" y="38100"/>
                </a:moveTo>
                <a:lnTo>
                  <a:pt x="4662112" y="39594"/>
                </a:lnTo>
                <a:lnTo>
                  <a:pt x="4656058" y="43672"/>
                </a:lnTo>
                <a:lnTo>
                  <a:pt x="4651980" y="49726"/>
                </a:lnTo>
                <a:lnTo>
                  <a:pt x="4650485" y="57150"/>
                </a:lnTo>
                <a:lnTo>
                  <a:pt x="4651980" y="64573"/>
                </a:lnTo>
                <a:lnTo>
                  <a:pt x="4656058" y="70627"/>
                </a:lnTo>
                <a:lnTo>
                  <a:pt x="4662112" y="74705"/>
                </a:lnTo>
                <a:lnTo>
                  <a:pt x="4669535" y="76200"/>
                </a:lnTo>
                <a:lnTo>
                  <a:pt x="4676959" y="74705"/>
                </a:lnTo>
                <a:lnTo>
                  <a:pt x="4683013" y="70627"/>
                </a:lnTo>
                <a:lnTo>
                  <a:pt x="4687091" y="64573"/>
                </a:lnTo>
                <a:lnTo>
                  <a:pt x="4688585" y="57150"/>
                </a:lnTo>
                <a:lnTo>
                  <a:pt x="4687091" y="49726"/>
                </a:lnTo>
                <a:lnTo>
                  <a:pt x="4683013" y="43672"/>
                </a:lnTo>
                <a:lnTo>
                  <a:pt x="4676959" y="39594"/>
                </a:lnTo>
                <a:lnTo>
                  <a:pt x="4669535" y="38100"/>
                </a:lnTo>
                <a:close/>
              </a:path>
              <a:path w="5101590" h="114300">
                <a:moveTo>
                  <a:pt x="4745862" y="38100"/>
                </a:moveTo>
                <a:lnTo>
                  <a:pt x="4738366" y="39594"/>
                </a:lnTo>
                <a:lnTo>
                  <a:pt x="4732305" y="43672"/>
                </a:lnTo>
                <a:lnTo>
                  <a:pt x="4728198" y="49726"/>
                </a:lnTo>
                <a:lnTo>
                  <a:pt x="4726685" y="57150"/>
                </a:lnTo>
                <a:lnTo>
                  <a:pt x="4728198" y="64573"/>
                </a:lnTo>
                <a:lnTo>
                  <a:pt x="4732305" y="70627"/>
                </a:lnTo>
                <a:lnTo>
                  <a:pt x="4738366" y="74705"/>
                </a:lnTo>
                <a:lnTo>
                  <a:pt x="4745735" y="76200"/>
                </a:lnTo>
                <a:lnTo>
                  <a:pt x="4753286" y="74705"/>
                </a:lnTo>
                <a:lnTo>
                  <a:pt x="4759340" y="70627"/>
                </a:lnTo>
                <a:lnTo>
                  <a:pt x="4763418" y="64573"/>
                </a:lnTo>
                <a:lnTo>
                  <a:pt x="4764912" y="57150"/>
                </a:lnTo>
                <a:lnTo>
                  <a:pt x="4763418" y="49726"/>
                </a:lnTo>
                <a:lnTo>
                  <a:pt x="4759340" y="43672"/>
                </a:lnTo>
                <a:lnTo>
                  <a:pt x="4753286" y="39594"/>
                </a:lnTo>
                <a:lnTo>
                  <a:pt x="4745862" y="38100"/>
                </a:lnTo>
                <a:close/>
              </a:path>
              <a:path w="5101590" h="114300">
                <a:moveTo>
                  <a:pt x="4822062" y="38100"/>
                </a:moveTo>
                <a:lnTo>
                  <a:pt x="4814639" y="39594"/>
                </a:lnTo>
                <a:lnTo>
                  <a:pt x="4808585" y="43672"/>
                </a:lnTo>
                <a:lnTo>
                  <a:pt x="4804507" y="49726"/>
                </a:lnTo>
                <a:lnTo>
                  <a:pt x="4803012" y="57150"/>
                </a:lnTo>
                <a:lnTo>
                  <a:pt x="4804507" y="64573"/>
                </a:lnTo>
                <a:lnTo>
                  <a:pt x="4808585" y="70627"/>
                </a:lnTo>
                <a:lnTo>
                  <a:pt x="4814639" y="74705"/>
                </a:lnTo>
                <a:lnTo>
                  <a:pt x="4822062" y="76200"/>
                </a:lnTo>
                <a:lnTo>
                  <a:pt x="4829486" y="74705"/>
                </a:lnTo>
                <a:lnTo>
                  <a:pt x="4835540" y="70627"/>
                </a:lnTo>
                <a:lnTo>
                  <a:pt x="4839618" y="64573"/>
                </a:lnTo>
                <a:lnTo>
                  <a:pt x="4841112" y="57150"/>
                </a:lnTo>
                <a:lnTo>
                  <a:pt x="4839618" y="49726"/>
                </a:lnTo>
                <a:lnTo>
                  <a:pt x="4835540" y="43672"/>
                </a:lnTo>
                <a:lnTo>
                  <a:pt x="4829486" y="39594"/>
                </a:lnTo>
                <a:lnTo>
                  <a:pt x="4822062" y="38100"/>
                </a:lnTo>
                <a:close/>
              </a:path>
              <a:path w="5101590" h="114300">
                <a:moveTo>
                  <a:pt x="4898262" y="38100"/>
                </a:moveTo>
                <a:lnTo>
                  <a:pt x="4890839" y="39594"/>
                </a:lnTo>
                <a:lnTo>
                  <a:pt x="4884785" y="43672"/>
                </a:lnTo>
                <a:lnTo>
                  <a:pt x="4880707" y="49726"/>
                </a:lnTo>
                <a:lnTo>
                  <a:pt x="4879212" y="57150"/>
                </a:lnTo>
                <a:lnTo>
                  <a:pt x="4880707" y="64573"/>
                </a:lnTo>
                <a:lnTo>
                  <a:pt x="4884785" y="70627"/>
                </a:lnTo>
                <a:lnTo>
                  <a:pt x="4890839" y="74705"/>
                </a:lnTo>
                <a:lnTo>
                  <a:pt x="4898262" y="76200"/>
                </a:lnTo>
                <a:lnTo>
                  <a:pt x="4905686" y="74705"/>
                </a:lnTo>
                <a:lnTo>
                  <a:pt x="4911740" y="70627"/>
                </a:lnTo>
                <a:lnTo>
                  <a:pt x="4915818" y="64573"/>
                </a:lnTo>
                <a:lnTo>
                  <a:pt x="4917312" y="57150"/>
                </a:lnTo>
                <a:lnTo>
                  <a:pt x="4915818" y="49726"/>
                </a:lnTo>
                <a:lnTo>
                  <a:pt x="4911740" y="43672"/>
                </a:lnTo>
                <a:lnTo>
                  <a:pt x="4905686" y="39594"/>
                </a:lnTo>
                <a:lnTo>
                  <a:pt x="4898262" y="38100"/>
                </a:lnTo>
                <a:close/>
              </a:path>
              <a:path w="5101590" h="114300">
                <a:moveTo>
                  <a:pt x="4986908" y="0"/>
                </a:moveTo>
                <a:lnTo>
                  <a:pt x="4986908" y="42924"/>
                </a:lnTo>
                <a:lnTo>
                  <a:pt x="4988020" y="43672"/>
                </a:lnTo>
                <a:lnTo>
                  <a:pt x="4992127" y="49726"/>
                </a:lnTo>
                <a:lnTo>
                  <a:pt x="4993640" y="57150"/>
                </a:lnTo>
                <a:lnTo>
                  <a:pt x="4992127" y="64573"/>
                </a:lnTo>
                <a:lnTo>
                  <a:pt x="4988020" y="70627"/>
                </a:lnTo>
                <a:lnTo>
                  <a:pt x="4986908" y="71375"/>
                </a:lnTo>
                <a:lnTo>
                  <a:pt x="4986908" y="114300"/>
                </a:lnTo>
                <a:lnTo>
                  <a:pt x="5101208" y="57150"/>
                </a:lnTo>
                <a:lnTo>
                  <a:pt x="4986908" y="0"/>
                </a:lnTo>
                <a:close/>
              </a:path>
              <a:path w="5101590" h="114300">
                <a:moveTo>
                  <a:pt x="4974590" y="38100"/>
                </a:moveTo>
                <a:lnTo>
                  <a:pt x="4974462" y="38100"/>
                </a:lnTo>
                <a:lnTo>
                  <a:pt x="4967039" y="39594"/>
                </a:lnTo>
                <a:lnTo>
                  <a:pt x="4960985" y="43672"/>
                </a:lnTo>
                <a:lnTo>
                  <a:pt x="4956907" y="49726"/>
                </a:lnTo>
                <a:lnTo>
                  <a:pt x="4955412" y="57150"/>
                </a:lnTo>
                <a:lnTo>
                  <a:pt x="4956907" y="64573"/>
                </a:lnTo>
                <a:lnTo>
                  <a:pt x="4960985" y="70627"/>
                </a:lnTo>
                <a:lnTo>
                  <a:pt x="4967039" y="74705"/>
                </a:lnTo>
                <a:lnTo>
                  <a:pt x="4974462" y="76200"/>
                </a:lnTo>
                <a:lnTo>
                  <a:pt x="4974590" y="76200"/>
                </a:lnTo>
                <a:lnTo>
                  <a:pt x="4981959" y="74705"/>
                </a:lnTo>
                <a:lnTo>
                  <a:pt x="4986908" y="71375"/>
                </a:lnTo>
                <a:lnTo>
                  <a:pt x="4986908" y="42924"/>
                </a:lnTo>
                <a:lnTo>
                  <a:pt x="4981959" y="39594"/>
                </a:lnTo>
                <a:lnTo>
                  <a:pt x="4974590" y="38100"/>
                </a:lnTo>
                <a:close/>
              </a:path>
              <a:path w="5101590" h="114300">
                <a:moveTo>
                  <a:pt x="4986908" y="42924"/>
                </a:moveTo>
                <a:lnTo>
                  <a:pt x="4986908" y="71375"/>
                </a:lnTo>
                <a:lnTo>
                  <a:pt x="4988020" y="70627"/>
                </a:lnTo>
                <a:lnTo>
                  <a:pt x="4992127" y="64573"/>
                </a:lnTo>
                <a:lnTo>
                  <a:pt x="4993640" y="57150"/>
                </a:lnTo>
                <a:lnTo>
                  <a:pt x="4992127" y="49726"/>
                </a:lnTo>
                <a:lnTo>
                  <a:pt x="4988020" y="43672"/>
                </a:lnTo>
                <a:lnTo>
                  <a:pt x="4986908" y="4292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998976" y="2558033"/>
            <a:ext cx="5026660" cy="2273300"/>
            <a:chOff x="3998976" y="2558033"/>
            <a:chExt cx="5026660" cy="2273300"/>
          </a:xfrm>
        </p:grpSpPr>
        <p:sp>
          <p:nvSpPr>
            <p:cNvPr id="9" name="object 9"/>
            <p:cNvSpPr/>
            <p:nvPr/>
          </p:nvSpPr>
          <p:spPr>
            <a:xfrm>
              <a:off x="7666482" y="2558033"/>
              <a:ext cx="1359535" cy="1659889"/>
            </a:xfrm>
            <a:custGeom>
              <a:avLst/>
              <a:gdLst/>
              <a:ahLst/>
              <a:cxnLst/>
              <a:rect l="l" t="t" r="r" b="b"/>
              <a:pathLst>
                <a:path w="1359534" h="1659889">
                  <a:moveTo>
                    <a:pt x="110553" y="113744"/>
                  </a:moveTo>
                  <a:lnTo>
                    <a:pt x="103262" y="114417"/>
                  </a:lnTo>
                  <a:lnTo>
                    <a:pt x="96520" y="117982"/>
                  </a:lnTo>
                  <a:lnTo>
                    <a:pt x="91745" y="123813"/>
                  </a:lnTo>
                  <a:lnTo>
                    <a:pt x="89662" y="130809"/>
                  </a:lnTo>
                  <a:lnTo>
                    <a:pt x="90340" y="138092"/>
                  </a:lnTo>
                  <a:lnTo>
                    <a:pt x="93852" y="144779"/>
                  </a:lnTo>
                  <a:lnTo>
                    <a:pt x="99810" y="149554"/>
                  </a:lnTo>
                  <a:lnTo>
                    <a:pt x="106807" y="151637"/>
                  </a:lnTo>
                  <a:lnTo>
                    <a:pt x="114089" y="150959"/>
                  </a:lnTo>
                  <a:lnTo>
                    <a:pt x="120776" y="147446"/>
                  </a:lnTo>
                  <a:lnTo>
                    <a:pt x="125551" y="141563"/>
                  </a:lnTo>
                  <a:lnTo>
                    <a:pt x="127634" y="134572"/>
                  </a:lnTo>
                  <a:lnTo>
                    <a:pt x="126956" y="127319"/>
                  </a:lnTo>
                  <a:lnTo>
                    <a:pt x="123444" y="120650"/>
                  </a:lnTo>
                  <a:lnTo>
                    <a:pt x="117558" y="115857"/>
                  </a:lnTo>
                  <a:lnTo>
                    <a:pt x="110553" y="113744"/>
                  </a:lnTo>
                  <a:close/>
                </a:path>
                <a:path w="1359534" h="1659889">
                  <a:moveTo>
                    <a:pt x="0" y="0"/>
                  </a:moveTo>
                  <a:lnTo>
                    <a:pt x="28194" y="124587"/>
                  </a:lnTo>
                  <a:lnTo>
                    <a:pt x="67117" y="92710"/>
                  </a:lnTo>
                  <a:lnTo>
                    <a:pt x="58467" y="92710"/>
                  </a:lnTo>
                  <a:lnTo>
                    <a:pt x="51476" y="90626"/>
                  </a:lnTo>
                  <a:lnTo>
                    <a:pt x="45593" y="85851"/>
                  </a:lnTo>
                  <a:lnTo>
                    <a:pt x="42080" y="79055"/>
                  </a:lnTo>
                  <a:lnTo>
                    <a:pt x="62229" y="54736"/>
                  </a:lnTo>
                  <a:lnTo>
                    <a:pt x="113484" y="54736"/>
                  </a:lnTo>
                  <a:lnTo>
                    <a:pt x="116586" y="52196"/>
                  </a:lnTo>
                  <a:lnTo>
                    <a:pt x="0" y="0"/>
                  </a:lnTo>
                  <a:close/>
                </a:path>
                <a:path w="1359534" h="1659889">
                  <a:moveTo>
                    <a:pt x="62229" y="54736"/>
                  </a:moveTo>
                  <a:lnTo>
                    <a:pt x="54947" y="55415"/>
                  </a:lnTo>
                  <a:lnTo>
                    <a:pt x="48260" y="58927"/>
                  </a:lnTo>
                  <a:lnTo>
                    <a:pt x="43485" y="64811"/>
                  </a:lnTo>
                  <a:lnTo>
                    <a:pt x="41402" y="71802"/>
                  </a:lnTo>
                  <a:lnTo>
                    <a:pt x="42080" y="79055"/>
                  </a:lnTo>
                  <a:lnTo>
                    <a:pt x="45593" y="85725"/>
                  </a:lnTo>
                  <a:lnTo>
                    <a:pt x="51476" y="90626"/>
                  </a:lnTo>
                  <a:lnTo>
                    <a:pt x="58467" y="92710"/>
                  </a:lnTo>
                  <a:lnTo>
                    <a:pt x="65720" y="92031"/>
                  </a:lnTo>
                  <a:lnTo>
                    <a:pt x="71955" y="88747"/>
                  </a:lnTo>
                  <a:lnTo>
                    <a:pt x="72711" y="88129"/>
                  </a:lnTo>
                  <a:lnTo>
                    <a:pt x="77235" y="82633"/>
                  </a:lnTo>
                  <a:lnTo>
                    <a:pt x="79343" y="75628"/>
                  </a:lnTo>
                  <a:lnTo>
                    <a:pt x="78640" y="68337"/>
                  </a:lnTo>
                  <a:lnTo>
                    <a:pt x="75057" y="61594"/>
                  </a:lnTo>
                  <a:lnTo>
                    <a:pt x="69226" y="56820"/>
                  </a:lnTo>
                  <a:lnTo>
                    <a:pt x="62229" y="54736"/>
                  </a:lnTo>
                  <a:close/>
                </a:path>
                <a:path w="1359534" h="1659889">
                  <a:moveTo>
                    <a:pt x="71955" y="88747"/>
                  </a:moveTo>
                  <a:lnTo>
                    <a:pt x="65720" y="92031"/>
                  </a:lnTo>
                  <a:lnTo>
                    <a:pt x="58467" y="92710"/>
                  </a:lnTo>
                  <a:lnTo>
                    <a:pt x="67117" y="92710"/>
                  </a:lnTo>
                  <a:lnTo>
                    <a:pt x="71955" y="88747"/>
                  </a:lnTo>
                  <a:close/>
                </a:path>
                <a:path w="1359534" h="1659889">
                  <a:moveTo>
                    <a:pt x="72711" y="88129"/>
                  </a:moveTo>
                  <a:lnTo>
                    <a:pt x="71955" y="88747"/>
                  </a:lnTo>
                  <a:lnTo>
                    <a:pt x="72390" y="88518"/>
                  </a:lnTo>
                  <a:lnTo>
                    <a:pt x="72711" y="88129"/>
                  </a:lnTo>
                  <a:close/>
                </a:path>
                <a:path w="1359534" h="1659889">
                  <a:moveTo>
                    <a:pt x="113484" y="54736"/>
                  </a:moveTo>
                  <a:lnTo>
                    <a:pt x="62229" y="54736"/>
                  </a:lnTo>
                  <a:lnTo>
                    <a:pt x="69226" y="56820"/>
                  </a:lnTo>
                  <a:lnTo>
                    <a:pt x="75057" y="61594"/>
                  </a:lnTo>
                  <a:lnTo>
                    <a:pt x="78640" y="68337"/>
                  </a:lnTo>
                  <a:lnTo>
                    <a:pt x="79343" y="75628"/>
                  </a:lnTo>
                  <a:lnTo>
                    <a:pt x="77235" y="82633"/>
                  </a:lnTo>
                  <a:lnTo>
                    <a:pt x="72711" y="88129"/>
                  </a:lnTo>
                  <a:lnTo>
                    <a:pt x="113484" y="54736"/>
                  </a:lnTo>
                  <a:close/>
                </a:path>
                <a:path w="1359534" h="1659889">
                  <a:moveTo>
                    <a:pt x="158829" y="172719"/>
                  </a:moveTo>
                  <a:lnTo>
                    <a:pt x="151576" y="173398"/>
                  </a:lnTo>
                  <a:lnTo>
                    <a:pt x="144907" y="176911"/>
                  </a:lnTo>
                  <a:lnTo>
                    <a:pt x="140114" y="182794"/>
                  </a:lnTo>
                  <a:lnTo>
                    <a:pt x="138001" y="189785"/>
                  </a:lnTo>
                  <a:lnTo>
                    <a:pt x="138674" y="197038"/>
                  </a:lnTo>
                  <a:lnTo>
                    <a:pt x="142240" y="203707"/>
                  </a:lnTo>
                  <a:lnTo>
                    <a:pt x="148070" y="208500"/>
                  </a:lnTo>
                  <a:lnTo>
                    <a:pt x="155067" y="210613"/>
                  </a:lnTo>
                  <a:lnTo>
                    <a:pt x="162349" y="209940"/>
                  </a:lnTo>
                  <a:lnTo>
                    <a:pt x="169037" y="206375"/>
                  </a:lnTo>
                  <a:lnTo>
                    <a:pt x="173829" y="200544"/>
                  </a:lnTo>
                  <a:lnTo>
                    <a:pt x="175942" y="193548"/>
                  </a:lnTo>
                  <a:lnTo>
                    <a:pt x="175269" y="186265"/>
                  </a:lnTo>
                  <a:lnTo>
                    <a:pt x="171703" y="179577"/>
                  </a:lnTo>
                  <a:lnTo>
                    <a:pt x="165820" y="174803"/>
                  </a:lnTo>
                  <a:lnTo>
                    <a:pt x="158829" y="172719"/>
                  </a:lnTo>
                  <a:close/>
                </a:path>
                <a:path w="1359534" h="1659889">
                  <a:moveTo>
                    <a:pt x="207136" y="231663"/>
                  </a:moveTo>
                  <a:lnTo>
                    <a:pt x="199854" y="232328"/>
                  </a:lnTo>
                  <a:lnTo>
                    <a:pt x="193167" y="235838"/>
                  </a:lnTo>
                  <a:lnTo>
                    <a:pt x="188392" y="241724"/>
                  </a:lnTo>
                  <a:lnTo>
                    <a:pt x="186309" y="248729"/>
                  </a:lnTo>
                  <a:lnTo>
                    <a:pt x="186987" y="256020"/>
                  </a:lnTo>
                  <a:lnTo>
                    <a:pt x="190500" y="262763"/>
                  </a:lnTo>
                  <a:lnTo>
                    <a:pt x="196383" y="267537"/>
                  </a:lnTo>
                  <a:lnTo>
                    <a:pt x="203374" y="269621"/>
                  </a:lnTo>
                  <a:lnTo>
                    <a:pt x="210627" y="268942"/>
                  </a:lnTo>
                  <a:lnTo>
                    <a:pt x="217297" y="265429"/>
                  </a:lnTo>
                  <a:lnTo>
                    <a:pt x="222142" y="259546"/>
                  </a:lnTo>
                  <a:lnTo>
                    <a:pt x="224250" y="252555"/>
                  </a:lnTo>
                  <a:lnTo>
                    <a:pt x="223547" y="245302"/>
                  </a:lnTo>
                  <a:lnTo>
                    <a:pt x="219964" y="238632"/>
                  </a:lnTo>
                  <a:lnTo>
                    <a:pt x="214133" y="233785"/>
                  </a:lnTo>
                  <a:lnTo>
                    <a:pt x="207136" y="231663"/>
                  </a:lnTo>
                  <a:close/>
                </a:path>
                <a:path w="1359534" h="1659889">
                  <a:moveTo>
                    <a:pt x="255476" y="290655"/>
                  </a:moveTo>
                  <a:lnTo>
                    <a:pt x="248223" y="291328"/>
                  </a:lnTo>
                  <a:lnTo>
                    <a:pt x="241553" y="294893"/>
                  </a:lnTo>
                  <a:lnTo>
                    <a:pt x="236706" y="300724"/>
                  </a:lnTo>
                  <a:lnTo>
                    <a:pt x="234584" y="307720"/>
                  </a:lnTo>
                  <a:lnTo>
                    <a:pt x="235249" y="315003"/>
                  </a:lnTo>
                  <a:lnTo>
                    <a:pt x="238760" y="321690"/>
                  </a:lnTo>
                  <a:lnTo>
                    <a:pt x="244717" y="326483"/>
                  </a:lnTo>
                  <a:lnTo>
                    <a:pt x="251714" y="328596"/>
                  </a:lnTo>
                  <a:lnTo>
                    <a:pt x="258996" y="327923"/>
                  </a:lnTo>
                  <a:lnTo>
                    <a:pt x="265684" y="324357"/>
                  </a:lnTo>
                  <a:lnTo>
                    <a:pt x="270458" y="318527"/>
                  </a:lnTo>
                  <a:lnTo>
                    <a:pt x="272541" y="311531"/>
                  </a:lnTo>
                  <a:lnTo>
                    <a:pt x="271863" y="304248"/>
                  </a:lnTo>
                  <a:lnTo>
                    <a:pt x="268350" y="297561"/>
                  </a:lnTo>
                  <a:lnTo>
                    <a:pt x="262467" y="292768"/>
                  </a:lnTo>
                  <a:lnTo>
                    <a:pt x="255476" y="290655"/>
                  </a:lnTo>
                  <a:close/>
                </a:path>
                <a:path w="1359534" h="1659889">
                  <a:moveTo>
                    <a:pt x="303736" y="349630"/>
                  </a:moveTo>
                  <a:lnTo>
                    <a:pt x="296483" y="350309"/>
                  </a:lnTo>
                  <a:lnTo>
                    <a:pt x="289814" y="353821"/>
                  </a:lnTo>
                  <a:lnTo>
                    <a:pt x="285021" y="359705"/>
                  </a:lnTo>
                  <a:lnTo>
                    <a:pt x="282908" y="366696"/>
                  </a:lnTo>
                  <a:lnTo>
                    <a:pt x="283581" y="373949"/>
                  </a:lnTo>
                  <a:lnTo>
                    <a:pt x="287147" y="380618"/>
                  </a:lnTo>
                  <a:lnTo>
                    <a:pt x="293030" y="385520"/>
                  </a:lnTo>
                  <a:lnTo>
                    <a:pt x="300021" y="387603"/>
                  </a:lnTo>
                  <a:lnTo>
                    <a:pt x="307274" y="386925"/>
                  </a:lnTo>
                  <a:lnTo>
                    <a:pt x="313944" y="383413"/>
                  </a:lnTo>
                  <a:lnTo>
                    <a:pt x="318736" y="377529"/>
                  </a:lnTo>
                  <a:lnTo>
                    <a:pt x="320849" y="370538"/>
                  </a:lnTo>
                  <a:lnTo>
                    <a:pt x="320176" y="363285"/>
                  </a:lnTo>
                  <a:lnTo>
                    <a:pt x="316611" y="356615"/>
                  </a:lnTo>
                  <a:lnTo>
                    <a:pt x="310727" y="351714"/>
                  </a:lnTo>
                  <a:lnTo>
                    <a:pt x="303736" y="349630"/>
                  </a:lnTo>
                  <a:close/>
                </a:path>
                <a:path w="1359534" h="1659889">
                  <a:moveTo>
                    <a:pt x="352043" y="408638"/>
                  </a:moveTo>
                  <a:lnTo>
                    <a:pt x="344761" y="409311"/>
                  </a:lnTo>
                  <a:lnTo>
                    <a:pt x="338074" y="412876"/>
                  </a:lnTo>
                  <a:lnTo>
                    <a:pt x="333299" y="418707"/>
                  </a:lnTo>
                  <a:lnTo>
                    <a:pt x="331216" y="425703"/>
                  </a:lnTo>
                  <a:lnTo>
                    <a:pt x="331894" y="432986"/>
                  </a:lnTo>
                  <a:lnTo>
                    <a:pt x="335407" y="439674"/>
                  </a:lnTo>
                  <a:lnTo>
                    <a:pt x="341290" y="444466"/>
                  </a:lnTo>
                  <a:lnTo>
                    <a:pt x="348281" y="446579"/>
                  </a:lnTo>
                  <a:lnTo>
                    <a:pt x="355534" y="445906"/>
                  </a:lnTo>
                  <a:lnTo>
                    <a:pt x="362203" y="442340"/>
                  </a:lnTo>
                  <a:lnTo>
                    <a:pt x="367051" y="436510"/>
                  </a:lnTo>
                  <a:lnTo>
                    <a:pt x="369173" y="429513"/>
                  </a:lnTo>
                  <a:lnTo>
                    <a:pt x="368508" y="422231"/>
                  </a:lnTo>
                  <a:lnTo>
                    <a:pt x="364998" y="415543"/>
                  </a:lnTo>
                  <a:lnTo>
                    <a:pt x="359040" y="410751"/>
                  </a:lnTo>
                  <a:lnTo>
                    <a:pt x="352043" y="408638"/>
                  </a:lnTo>
                  <a:close/>
                </a:path>
                <a:path w="1359534" h="1659889">
                  <a:moveTo>
                    <a:pt x="400383" y="467613"/>
                  </a:moveTo>
                  <a:lnTo>
                    <a:pt x="393130" y="468292"/>
                  </a:lnTo>
                  <a:lnTo>
                    <a:pt x="386461" y="471804"/>
                  </a:lnTo>
                  <a:lnTo>
                    <a:pt x="381615" y="477688"/>
                  </a:lnTo>
                  <a:lnTo>
                    <a:pt x="379507" y="484679"/>
                  </a:lnTo>
                  <a:lnTo>
                    <a:pt x="380210" y="491932"/>
                  </a:lnTo>
                  <a:lnTo>
                    <a:pt x="383794" y="498601"/>
                  </a:lnTo>
                  <a:lnTo>
                    <a:pt x="389624" y="503503"/>
                  </a:lnTo>
                  <a:lnTo>
                    <a:pt x="396621" y="505587"/>
                  </a:lnTo>
                  <a:lnTo>
                    <a:pt x="403903" y="504908"/>
                  </a:lnTo>
                  <a:lnTo>
                    <a:pt x="410591" y="501395"/>
                  </a:lnTo>
                  <a:lnTo>
                    <a:pt x="415365" y="495512"/>
                  </a:lnTo>
                  <a:lnTo>
                    <a:pt x="417449" y="488521"/>
                  </a:lnTo>
                  <a:lnTo>
                    <a:pt x="416770" y="481268"/>
                  </a:lnTo>
                  <a:lnTo>
                    <a:pt x="413258" y="474599"/>
                  </a:lnTo>
                  <a:lnTo>
                    <a:pt x="413258" y="474471"/>
                  </a:lnTo>
                  <a:lnTo>
                    <a:pt x="407374" y="469697"/>
                  </a:lnTo>
                  <a:lnTo>
                    <a:pt x="400383" y="467613"/>
                  </a:lnTo>
                  <a:close/>
                </a:path>
                <a:path w="1359534" h="1659889">
                  <a:moveTo>
                    <a:pt x="448643" y="526621"/>
                  </a:moveTo>
                  <a:lnTo>
                    <a:pt x="441390" y="527294"/>
                  </a:lnTo>
                  <a:lnTo>
                    <a:pt x="434721" y="530860"/>
                  </a:lnTo>
                  <a:lnTo>
                    <a:pt x="429928" y="536690"/>
                  </a:lnTo>
                  <a:lnTo>
                    <a:pt x="427815" y="543686"/>
                  </a:lnTo>
                  <a:lnTo>
                    <a:pt x="428488" y="550969"/>
                  </a:lnTo>
                  <a:lnTo>
                    <a:pt x="432053" y="557656"/>
                  </a:lnTo>
                  <a:lnTo>
                    <a:pt x="437937" y="562431"/>
                  </a:lnTo>
                  <a:lnTo>
                    <a:pt x="444928" y="564514"/>
                  </a:lnTo>
                  <a:lnTo>
                    <a:pt x="452181" y="563836"/>
                  </a:lnTo>
                  <a:lnTo>
                    <a:pt x="458850" y="560324"/>
                  </a:lnTo>
                  <a:lnTo>
                    <a:pt x="463643" y="554440"/>
                  </a:lnTo>
                  <a:lnTo>
                    <a:pt x="465756" y="547449"/>
                  </a:lnTo>
                  <a:lnTo>
                    <a:pt x="465083" y="540196"/>
                  </a:lnTo>
                  <a:lnTo>
                    <a:pt x="461518" y="533526"/>
                  </a:lnTo>
                  <a:lnTo>
                    <a:pt x="455634" y="528734"/>
                  </a:lnTo>
                  <a:lnTo>
                    <a:pt x="448643" y="526621"/>
                  </a:lnTo>
                  <a:close/>
                </a:path>
                <a:path w="1359534" h="1659889">
                  <a:moveTo>
                    <a:pt x="496950" y="585596"/>
                  </a:moveTo>
                  <a:lnTo>
                    <a:pt x="489668" y="586275"/>
                  </a:lnTo>
                  <a:lnTo>
                    <a:pt x="482981" y="589788"/>
                  </a:lnTo>
                  <a:lnTo>
                    <a:pt x="478206" y="595671"/>
                  </a:lnTo>
                  <a:lnTo>
                    <a:pt x="476123" y="602662"/>
                  </a:lnTo>
                  <a:lnTo>
                    <a:pt x="476801" y="609915"/>
                  </a:lnTo>
                  <a:lnTo>
                    <a:pt x="480314" y="616585"/>
                  </a:lnTo>
                  <a:lnTo>
                    <a:pt x="486199" y="621430"/>
                  </a:lnTo>
                  <a:lnTo>
                    <a:pt x="493204" y="623538"/>
                  </a:lnTo>
                  <a:lnTo>
                    <a:pt x="500495" y="622835"/>
                  </a:lnTo>
                  <a:lnTo>
                    <a:pt x="507238" y="619251"/>
                  </a:lnTo>
                  <a:lnTo>
                    <a:pt x="512010" y="613421"/>
                  </a:lnTo>
                  <a:lnTo>
                    <a:pt x="514080" y="606425"/>
                  </a:lnTo>
                  <a:lnTo>
                    <a:pt x="513363" y="599142"/>
                  </a:lnTo>
                  <a:lnTo>
                    <a:pt x="509777" y="592454"/>
                  </a:lnTo>
                  <a:lnTo>
                    <a:pt x="503947" y="587680"/>
                  </a:lnTo>
                  <a:lnTo>
                    <a:pt x="496950" y="585596"/>
                  </a:lnTo>
                  <a:close/>
                </a:path>
                <a:path w="1359534" h="1659889">
                  <a:moveTo>
                    <a:pt x="545290" y="644556"/>
                  </a:moveTo>
                  <a:lnTo>
                    <a:pt x="538037" y="645259"/>
                  </a:lnTo>
                  <a:lnTo>
                    <a:pt x="531368" y="648842"/>
                  </a:lnTo>
                  <a:lnTo>
                    <a:pt x="526522" y="654673"/>
                  </a:lnTo>
                  <a:lnTo>
                    <a:pt x="524414" y="661669"/>
                  </a:lnTo>
                  <a:lnTo>
                    <a:pt x="525117" y="668952"/>
                  </a:lnTo>
                  <a:lnTo>
                    <a:pt x="528701" y="675639"/>
                  </a:lnTo>
                  <a:lnTo>
                    <a:pt x="534531" y="680414"/>
                  </a:lnTo>
                  <a:lnTo>
                    <a:pt x="541528" y="682498"/>
                  </a:lnTo>
                  <a:lnTo>
                    <a:pt x="548810" y="681819"/>
                  </a:lnTo>
                  <a:lnTo>
                    <a:pt x="555498" y="678306"/>
                  </a:lnTo>
                  <a:lnTo>
                    <a:pt x="560272" y="672423"/>
                  </a:lnTo>
                  <a:lnTo>
                    <a:pt x="562355" y="665432"/>
                  </a:lnTo>
                  <a:lnTo>
                    <a:pt x="561677" y="658179"/>
                  </a:lnTo>
                  <a:lnTo>
                    <a:pt x="558165" y="651510"/>
                  </a:lnTo>
                  <a:lnTo>
                    <a:pt x="552281" y="646664"/>
                  </a:lnTo>
                  <a:lnTo>
                    <a:pt x="545290" y="644556"/>
                  </a:lnTo>
                  <a:close/>
                </a:path>
                <a:path w="1359534" h="1659889">
                  <a:moveTo>
                    <a:pt x="593550" y="703532"/>
                  </a:moveTo>
                  <a:lnTo>
                    <a:pt x="586297" y="704205"/>
                  </a:lnTo>
                  <a:lnTo>
                    <a:pt x="579627" y="707770"/>
                  </a:lnTo>
                  <a:lnTo>
                    <a:pt x="574835" y="713654"/>
                  </a:lnTo>
                  <a:lnTo>
                    <a:pt x="572722" y="720645"/>
                  </a:lnTo>
                  <a:lnTo>
                    <a:pt x="573395" y="727898"/>
                  </a:lnTo>
                  <a:lnTo>
                    <a:pt x="576961" y="734567"/>
                  </a:lnTo>
                  <a:lnTo>
                    <a:pt x="582844" y="739360"/>
                  </a:lnTo>
                  <a:lnTo>
                    <a:pt x="589835" y="741473"/>
                  </a:lnTo>
                  <a:lnTo>
                    <a:pt x="597088" y="740800"/>
                  </a:lnTo>
                  <a:lnTo>
                    <a:pt x="603758" y="737235"/>
                  </a:lnTo>
                  <a:lnTo>
                    <a:pt x="608550" y="731404"/>
                  </a:lnTo>
                  <a:lnTo>
                    <a:pt x="610663" y="724408"/>
                  </a:lnTo>
                  <a:lnTo>
                    <a:pt x="609990" y="717125"/>
                  </a:lnTo>
                  <a:lnTo>
                    <a:pt x="606425" y="710438"/>
                  </a:lnTo>
                  <a:lnTo>
                    <a:pt x="600541" y="705645"/>
                  </a:lnTo>
                  <a:lnTo>
                    <a:pt x="593550" y="703532"/>
                  </a:lnTo>
                  <a:close/>
                </a:path>
                <a:path w="1359534" h="1659889">
                  <a:moveTo>
                    <a:pt x="641857" y="762507"/>
                  </a:moveTo>
                  <a:lnTo>
                    <a:pt x="634575" y="763186"/>
                  </a:lnTo>
                  <a:lnTo>
                    <a:pt x="627888" y="766699"/>
                  </a:lnTo>
                  <a:lnTo>
                    <a:pt x="623113" y="772584"/>
                  </a:lnTo>
                  <a:lnTo>
                    <a:pt x="621030" y="779589"/>
                  </a:lnTo>
                  <a:lnTo>
                    <a:pt x="621708" y="786880"/>
                  </a:lnTo>
                  <a:lnTo>
                    <a:pt x="625221" y="793623"/>
                  </a:lnTo>
                  <a:lnTo>
                    <a:pt x="631124" y="798397"/>
                  </a:lnTo>
                  <a:lnTo>
                    <a:pt x="638159" y="800481"/>
                  </a:lnTo>
                  <a:lnTo>
                    <a:pt x="645455" y="799802"/>
                  </a:lnTo>
                  <a:lnTo>
                    <a:pt x="652145" y="796289"/>
                  </a:lnTo>
                  <a:lnTo>
                    <a:pt x="656919" y="790406"/>
                  </a:lnTo>
                  <a:lnTo>
                    <a:pt x="659002" y="783415"/>
                  </a:lnTo>
                  <a:lnTo>
                    <a:pt x="658324" y="776162"/>
                  </a:lnTo>
                  <a:lnTo>
                    <a:pt x="654812" y="769492"/>
                  </a:lnTo>
                  <a:lnTo>
                    <a:pt x="648854" y="764591"/>
                  </a:lnTo>
                  <a:lnTo>
                    <a:pt x="641857" y="762507"/>
                  </a:lnTo>
                  <a:close/>
                </a:path>
                <a:path w="1359534" h="1659889">
                  <a:moveTo>
                    <a:pt x="690197" y="821515"/>
                  </a:moveTo>
                  <a:lnTo>
                    <a:pt x="682944" y="822188"/>
                  </a:lnTo>
                  <a:lnTo>
                    <a:pt x="676275" y="825753"/>
                  </a:lnTo>
                  <a:lnTo>
                    <a:pt x="671482" y="831584"/>
                  </a:lnTo>
                  <a:lnTo>
                    <a:pt x="669369" y="838580"/>
                  </a:lnTo>
                  <a:lnTo>
                    <a:pt x="670042" y="845863"/>
                  </a:lnTo>
                  <a:lnTo>
                    <a:pt x="673608" y="852551"/>
                  </a:lnTo>
                  <a:lnTo>
                    <a:pt x="679438" y="857343"/>
                  </a:lnTo>
                  <a:lnTo>
                    <a:pt x="686435" y="859456"/>
                  </a:lnTo>
                  <a:lnTo>
                    <a:pt x="693717" y="858783"/>
                  </a:lnTo>
                  <a:lnTo>
                    <a:pt x="700404" y="855217"/>
                  </a:lnTo>
                  <a:lnTo>
                    <a:pt x="705179" y="849387"/>
                  </a:lnTo>
                  <a:lnTo>
                    <a:pt x="707262" y="842390"/>
                  </a:lnTo>
                  <a:lnTo>
                    <a:pt x="706584" y="835108"/>
                  </a:lnTo>
                  <a:lnTo>
                    <a:pt x="703072" y="828420"/>
                  </a:lnTo>
                  <a:lnTo>
                    <a:pt x="697188" y="823628"/>
                  </a:lnTo>
                  <a:lnTo>
                    <a:pt x="690197" y="821515"/>
                  </a:lnTo>
                  <a:close/>
                </a:path>
                <a:path w="1359534" h="1659889">
                  <a:moveTo>
                    <a:pt x="738504" y="880490"/>
                  </a:moveTo>
                  <a:lnTo>
                    <a:pt x="731222" y="881169"/>
                  </a:lnTo>
                  <a:lnTo>
                    <a:pt x="724535" y="884681"/>
                  </a:lnTo>
                  <a:lnTo>
                    <a:pt x="719742" y="890565"/>
                  </a:lnTo>
                  <a:lnTo>
                    <a:pt x="717629" y="897556"/>
                  </a:lnTo>
                  <a:lnTo>
                    <a:pt x="718302" y="904809"/>
                  </a:lnTo>
                  <a:lnTo>
                    <a:pt x="721868" y="911478"/>
                  </a:lnTo>
                  <a:lnTo>
                    <a:pt x="727751" y="916380"/>
                  </a:lnTo>
                  <a:lnTo>
                    <a:pt x="734742" y="918463"/>
                  </a:lnTo>
                  <a:lnTo>
                    <a:pt x="741995" y="917785"/>
                  </a:lnTo>
                  <a:lnTo>
                    <a:pt x="748665" y="914273"/>
                  </a:lnTo>
                  <a:lnTo>
                    <a:pt x="753457" y="908387"/>
                  </a:lnTo>
                  <a:lnTo>
                    <a:pt x="755570" y="901382"/>
                  </a:lnTo>
                  <a:lnTo>
                    <a:pt x="754897" y="894091"/>
                  </a:lnTo>
                  <a:lnTo>
                    <a:pt x="751332" y="887349"/>
                  </a:lnTo>
                  <a:lnTo>
                    <a:pt x="745501" y="882574"/>
                  </a:lnTo>
                  <a:lnTo>
                    <a:pt x="738504" y="880490"/>
                  </a:lnTo>
                  <a:close/>
                </a:path>
                <a:path w="1359534" h="1659889">
                  <a:moveTo>
                    <a:pt x="786764" y="939498"/>
                  </a:moveTo>
                  <a:lnTo>
                    <a:pt x="779482" y="940171"/>
                  </a:lnTo>
                  <a:lnTo>
                    <a:pt x="772795" y="943737"/>
                  </a:lnTo>
                  <a:lnTo>
                    <a:pt x="768020" y="949567"/>
                  </a:lnTo>
                  <a:lnTo>
                    <a:pt x="765937" y="956563"/>
                  </a:lnTo>
                  <a:lnTo>
                    <a:pt x="766615" y="963846"/>
                  </a:lnTo>
                  <a:lnTo>
                    <a:pt x="770127" y="970533"/>
                  </a:lnTo>
                  <a:lnTo>
                    <a:pt x="776085" y="975326"/>
                  </a:lnTo>
                  <a:lnTo>
                    <a:pt x="783082" y="977439"/>
                  </a:lnTo>
                  <a:lnTo>
                    <a:pt x="790364" y="976766"/>
                  </a:lnTo>
                  <a:lnTo>
                    <a:pt x="797051" y="973201"/>
                  </a:lnTo>
                  <a:lnTo>
                    <a:pt x="801826" y="967317"/>
                  </a:lnTo>
                  <a:lnTo>
                    <a:pt x="803909" y="960326"/>
                  </a:lnTo>
                  <a:lnTo>
                    <a:pt x="803231" y="953073"/>
                  </a:lnTo>
                  <a:lnTo>
                    <a:pt x="799719" y="946403"/>
                  </a:lnTo>
                  <a:lnTo>
                    <a:pt x="793761" y="941611"/>
                  </a:lnTo>
                  <a:lnTo>
                    <a:pt x="786764" y="939498"/>
                  </a:lnTo>
                  <a:close/>
                </a:path>
                <a:path w="1359534" h="1659889">
                  <a:moveTo>
                    <a:pt x="835104" y="998473"/>
                  </a:moveTo>
                  <a:lnTo>
                    <a:pt x="827851" y="999152"/>
                  </a:lnTo>
                  <a:lnTo>
                    <a:pt x="821182" y="1002664"/>
                  </a:lnTo>
                  <a:lnTo>
                    <a:pt x="816389" y="1008548"/>
                  </a:lnTo>
                  <a:lnTo>
                    <a:pt x="814276" y="1015539"/>
                  </a:lnTo>
                  <a:lnTo>
                    <a:pt x="814949" y="1022792"/>
                  </a:lnTo>
                  <a:lnTo>
                    <a:pt x="818515" y="1029462"/>
                  </a:lnTo>
                  <a:lnTo>
                    <a:pt x="824345" y="1034361"/>
                  </a:lnTo>
                  <a:lnTo>
                    <a:pt x="831342" y="1036431"/>
                  </a:lnTo>
                  <a:lnTo>
                    <a:pt x="838624" y="1035714"/>
                  </a:lnTo>
                  <a:lnTo>
                    <a:pt x="845312" y="1032128"/>
                  </a:lnTo>
                  <a:lnTo>
                    <a:pt x="850086" y="1026298"/>
                  </a:lnTo>
                  <a:lnTo>
                    <a:pt x="852170" y="1019301"/>
                  </a:lnTo>
                  <a:lnTo>
                    <a:pt x="851491" y="1012019"/>
                  </a:lnTo>
                  <a:lnTo>
                    <a:pt x="847978" y="1005331"/>
                  </a:lnTo>
                  <a:lnTo>
                    <a:pt x="842095" y="1000557"/>
                  </a:lnTo>
                  <a:lnTo>
                    <a:pt x="835104" y="998473"/>
                  </a:lnTo>
                  <a:close/>
                </a:path>
                <a:path w="1359534" h="1659889">
                  <a:moveTo>
                    <a:pt x="883364" y="1057417"/>
                  </a:moveTo>
                  <a:lnTo>
                    <a:pt x="876111" y="1058134"/>
                  </a:lnTo>
                  <a:lnTo>
                    <a:pt x="869442" y="1061720"/>
                  </a:lnTo>
                  <a:lnTo>
                    <a:pt x="864667" y="1067550"/>
                  </a:lnTo>
                  <a:lnTo>
                    <a:pt x="862584" y="1074546"/>
                  </a:lnTo>
                  <a:lnTo>
                    <a:pt x="863262" y="1081829"/>
                  </a:lnTo>
                  <a:lnTo>
                    <a:pt x="866775" y="1088516"/>
                  </a:lnTo>
                  <a:lnTo>
                    <a:pt x="872658" y="1093291"/>
                  </a:lnTo>
                  <a:lnTo>
                    <a:pt x="879649" y="1095375"/>
                  </a:lnTo>
                  <a:lnTo>
                    <a:pt x="886902" y="1094696"/>
                  </a:lnTo>
                  <a:lnTo>
                    <a:pt x="893572" y="1091183"/>
                  </a:lnTo>
                  <a:lnTo>
                    <a:pt x="898364" y="1085300"/>
                  </a:lnTo>
                  <a:lnTo>
                    <a:pt x="900477" y="1078309"/>
                  </a:lnTo>
                  <a:lnTo>
                    <a:pt x="899804" y="1071056"/>
                  </a:lnTo>
                  <a:lnTo>
                    <a:pt x="896239" y="1064386"/>
                  </a:lnTo>
                  <a:lnTo>
                    <a:pt x="890355" y="1059487"/>
                  </a:lnTo>
                  <a:lnTo>
                    <a:pt x="883364" y="1057417"/>
                  </a:lnTo>
                  <a:close/>
                </a:path>
                <a:path w="1359534" h="1659889">
                  <a:moveTo>
                    <a:pt x="931671" y="1116456"/>
                  </a:moveTo>
                  <a:lnTo>
                    <a:pt x="924389" y="1117135"/>
                  </a:lnTo>
                  <a:lnTo>
                    <a:pt x="917701" y="1120647"/>
                  </a:lnTo>
                  <a:lnTo>
                    <a:pt x="912927" y="1126531"/>
                  </a:lnTo>
                  <a:lnTo>
                    <a:pt x="910844" y="1133522"/>
                  </a:lnTo>
                  <a:lnTo>
                    <a:pt x="911522" y="1140775"/>
                  </a:lnTo>
                  <a:lnTo>
                    <a:pt x="915035" y="1147445"/>
                  </a:lnTo>
                  <a:lnTo>
                    <a:pt x="920992" y="1152290"/>
                  </a:lnTo>
                  <a:lnTo>
                    <a:pt x="927989" y="1154398"/>
                  </a:lnTo>
                  <a:lnTo>
                    <a:pt x="935271" y="1153695"/>
                  </a:lnTo>
                  <a:lnTo>
                    <a:pt x="941959" y="1150111"/>
                  </a:lnTo>
                  <a:lnTo>
                    <a:pt x="946731" y="1144281"/>
                  </a:lnTo>
                  <a:lnTo>
                    <a:pt x="948801" y="1137284"/>
                  </a:lnTo>
                  <a:lnTo>
                    <a:pt x="948084" y="1130002"/>
                  </a:lnTo>
                  <a:lnTo>
                    <a:pt x="944499" y="1123314"/>
                  </a:lnTo>
                  <a:lnTo>
                    <a:pt x="938668" y="1118540"/>
                  </a:lnTo>
                  <a:lnTo>
                    <a:pt x="931671" y="1116456"/>
                  </a:lnTo>
                  <a:close/>
                </a:path>
                <a:path w="1359534" h="1659889">
                  <a:moveTo>
                    <a:pt x="980011" y="1175400"/>
                  </a:moveTo>
                  <a:lnTo>
                    <a:pt x="972758" y="1176117"/>
                  </a:lnTo>
                  <a:lnTo>
                    <a:pt x="966089" y="1179702"/>
                  </a:lnTo>
                  <a:lnTo>
                    <a:pt x="961296" y="1185533"/>
                  </a:lnTo>
                  <a:lnTo>
                    <a:pt x="959183" y="1192530"/>
                  </a:lnTo>
                  <a:lnTo>
                    <a:pt x="959856" y="1199812"/>
                  </a:lnTo>
                  <a:lnTo>
                    <a:pt x="963422" y="1206499"/>
                  </a:lnTo>
                  <a:lnTo>
                    <a:pt x="969305" y="1211274"/>
                  </a:lnTo>
                  <a:lnTo>
                    <a:pt x="976296" y="1213358"/>
                  </a:lnTo>
                  <a:lnTo>
                    <a:pt x="983549" y="1212679"/>
                  </a:lnTo>
                  <a:lnTo>
                    <a:pt x="990219" y="1209166"/>
                  </a:lnTo>
                  <a:lnTo>
                    <a:pt x="994993" y="1203283"/>
                  </a:lnTo>
                  <a:lnTo>
                    <a:pt x="997076" y="1196292"/>
                  </a:lnTo>
                  <a:lnTo>
                    <a:pt x="996398" y="1189039"/>
                  </a:lnTo>
                  <a:lnTo>
                    <a:pt x="992886" y="1182370"/>
                  </a:lnTo>
                  <a:lnTo>
                    <a:pt x="992886" y="1182242"/>
                  </a:lnTo>
                  <a:lnTo>
                    <a:pt x="987002" y="1177470"/>
                  </a:lnTo>
                  <a:lnTo>
                    <a:pt x="980011" y="1175400"/>
                  </a:lnTo>
                  <a:close/>
                </a:path>
                <a:path w="1359534" h="1659889">
                  <a:moveTo>
                    <a:pt x="1028271" y="1234392"/>
                  </a:moveTo>
                  <a:lnTo>
                    <a:pt x="1021018" y="1235065"/>
                  </a:lnTo>
                  <a:lnTo>
                    <a:pt x="1014349" y="1238630"/>
                  </a:lnTo>
                  <a:lnTo>
                    <a:pt x="1009574" y="1244514"/>
                  </a:lnTo>
                  <a:lnTo>
                    <a:pt x="1007491" y="1251505"/>
                  </a:lnTo>
                  <a:lnTo>
                    <a:pt x="1008169" y="1258758"/>
                  </a:lnTo>
                  <a:lnTo>
                    <a:pt x="1011682" y="1265427"/>
                  </a:lnTo>
                  <a:lnTo>
                    <a:pt x="1017565" y="1270220"/>
                  </a:lnTo>
                  <a:lnTo>
                    <a:pt x="1024556" y="1272333"/>
                  </a:lnTo>
                  <a:lnTo>
                    <a:pt x="1031809" y="1271660"/>
                  </a:lnTo>
                  <a:lnTo>
                    <a:pt x="1038478" y="1268095"/>
                  </a:lnTo>
                  <a:lnTo>
                    <a:pt x="1043271" y="1262211"/>
                  </a:lnTo>
                  <a:lnTo>
                    <a:pt x="1045384" y="1255220"/>
                  </a:lnTo>
                  <a:lnTo>
                    <a:pt x="1044711" y="1247967"/>
                  </a:lnTo>
                  <a:lnTo>
                    <a:pt x="1041146" y="1241297"/>
                  </a:lnTo>
                  <a:lnTo>
                    <a:pt x="1035262" y="1236505"/>
                  </a:lnTo>
                  <a:lnTo>
                    <a:pt x="1028271" y="1234392"/>
                  </a:lnTo>
                  <a:close/>
                </a:path>
                <a:path w="1359534" h="1659889">
                  <a:moveTo>
                    <a:pt x="1076578" y="1293367"/>
                  </a:moveTo>
                  <a:lnTo>
                    <a:pt x="1069296" y="1294046"/>
                  </a:lnTo>
                  <a:lnTo>
                    <a:pt x="1062609" y="1297558"/>
                  </a:lnTo>
                  <a:lnTo>
                    <a:pt x="1057836" y="1303462"/>
                  </a:lnTo>
                  <a:lnTo>
                    <a:pt x="1055766" y="1310497"/>
                  </a:lnTo>
                  <a:lnTo>
                    <a:pt x="1056483" y="1317793"/>
                  </a:lnTo>
                  <a:lnTo>
                    <a:pt x="1060069" y="1324483"/>
                  </a:lnTo>
                  <a:lnTo>
                    <a:pt x="1065899" y="1329257"/>
                  </a:lnTo>
                  <a:lnTo>
                    <a:pt x="1072896" y="1331340"/>
                  </a:lnTo>
                  <a:lnTo>
                    <a:pt x="1080178" y="1330662"/>
                  </a:lnTo>
                  <a:lnTo>
                    <a:pt x="1086866" y="1327149"/>
                  </a:lnTo>
                  <a:lnTo>
                    <a:pt x="1091640" y="1321246"/>
                  </a:lnTo>
                  <a:lnTo>
                    <a:pt x="1093724" y="1314211"/>
                  </a:lnTo>
                  <a:lnTo>
                    <a:pt x="1093045" y="1306915"/>
                  </a:lnTo>
                  <a:lnTo>
                    <a:pt x="1089533" y="1300226"/>
                  </a:lnTo>
                  <a:lnTo>
                    <a:pt x="1083575" y="1295451"/>
                  </a:lnTo>
                  <a:lnTo>
                    <a:pt x="1076578" y="1293367"/>
                  </a:lnTo>
                  <a:close/>
                </a:path>
                <a:path w="1359534" h="1659889">
                  <a:moveTo>
                    <a:pt x="1124918" y="1352375"/>
                  </a:moveTo>
                  <a:lnTo>
                    <a:pt x="1117665" y="1353048"/>
                  </a:lnTo>
                  <a:lnTo>
                    <a:pt x="1110996" y="1356614"/>
                  </a:lnTo>
                  <a:lnTo>
                    <a:pt x="1106203" y="1362444"/>
                  </a:lnTo>
                  <a:lnTo>
                    <a:pt x="1104090" y="1369440"/>
                  </a:lnTo>
                  <a:lnTo>
                    <a:pt x="1104763" y="1376723"/>
                  </a:lnTo>
                  <a:lnTo>
                    <a:pt x="1108328" y="1383410"/>
                  </a:lnTo>
                  <a:lnTo>
                    <a:pt x="1114212" y="1388203"/>
                  </a:lnTo>
                  <a:lnTo>
                    <a:pt x="1121203" y="1390316"/>
                  </a:lnTo>
                  <a:lnTo>
                    <a:pt x="1128456" y="1389643"/>
                  </a:lnTo>
                  <a:lnTo>
                    <a:pt x="1135126" y="1386077"/>
                  </a:lnTo>
                  <a:lnTo>
                    <a:pt x="1139900" y="1380194"/>
                  </a:lnTo>
                  <a:lnTo>
                    <a:pt x="1141983" y="1373203"/>
                  </a:lnTo>
                  <a:lnTo>
                    <a:pt x="1141305" y="1365950"/>
                  </a:lnTo>
                  <a:lnTo>
                    <a:pt x="1137793" y="1359280"/>
                  </a:lnTo>
                  <a:lnTo>
                    <a:pt x="1131909" y="1354488"/>
                  </a:lnTo>
                  <a:lnTo>
                    <a:pt x="1124918" y="1352375"/>
                  </a:lnTo>
                  <a:close/>
                </a:path>
                <a:path w="1359534" h="1659889">
                  <a:moveTo>
                    <a:pt x="1173178" y="1411351"/>
                  </a:moveTo>
                  <a:lnTo>
                    <a:pt x="1165925" y="1412029"/>
                  </a:lnTo>
                  <a:lnTo>
                    <a:pt x="1159256" y="1415541"/>
                  </a:lnTo>
                  <a:lnTo>
                    <a:pt x="1154481" y="1421425"/>
                  </a:lnTo>
                  <a:lnTo>
                    <a:pt x="1152398" y="1428416"/>
                  </a:lnTo>
                  <a:lnTo>
                    <a:pt x="1153076" y="1435669"/>
                  </a:lnTo>
                  <a:lnTo>
                    <a:pt x="1156589" y="1442339"/>
                  </a:lnTo>
                  <a:lnTo>
                    <a:pt x="1162472" y="1447238"/>
                  </a:lnTo>
                  <a:lnTo>
                    <a:pt x="1169463" y="1449308"/>
                  </a:lnTo>
                  <a:lnTo>
                    <a:pt x="1176716" y="1448591"/>
                  </a:lnTo>
                  <a:lnTo>
                    <a:pt x="1183386" y="1445005"/>
                  </a:lnTo>
                  <a:lnTo>
                    <a:pt x="1188231" y="1439175"/>
                  </a:lnTo>
                  <a:lnTo>
                    <a:pt x="1190339" y="1432178"/>
                  </a:lnTo>
                  <a:lnTo>
                    <a:pt x="1189636" y="1424896"/>
                  </a:lnTo>
                  <a:lnTo>
                    <a:pt x="1186052" y="1418208"/>
                  </a:lnTo>
                  <a:lnTo>
                    <a:pt x="1180169" y="1413434"/>
                  </a:lnTo>
                  <a:lnTo>
                    <a:pt x="1173178" y="1411351"/>
                  </a:lnTo>
                  <a:close/>
                </a:path>
                <a:path w="1359534" h="1659889">
                  <a:moveTo>
                    <a:pt x="1221485" y="1470294"/>
                  </a:moveTo>
                  <a:lnTo>
                    <a:pt x="1214203" y="1471011"/>
                  </a:lnTo>
                  <a:lnTo>
                    <a:pt x="1207516" y="1474596"/>
                  </a:lnTo>
                  <a:lnTo>
                    <a:pt x="1202743" y="1480427"/>
                  </a:lnTo>
                  <a:lnTo>
                    <a:pt x="1200673" y="1487424"/>
                  </a:lnTo>
                  <a:lnTo>
                    <a:pt x="1201390" y="1494706"/>
                  </a:lnTo>
                  <a:lnTo>
                    <a:pt x="1204976" y="1501393"/>
                  </a:lnTo>
                  <a:lnTo>
                    <a:pt x="1210806" y="1506168"/>
                  </a:lnTo>
                  <a:lnTo>
                    <a:pt x="1217803" y="1508252"/>
                  </a:lnTo>
                  <a:lnTo>
                    <a:pt x="1225085" y="1507573"/>
                  </a:lnTo>
                  <a:lnTo>
                    <a:pt x="1231773" y="1504060"/>
                  </a:lnTo>
                  <a:lnTo>
                    <a:pt x="1236547" y="1498177"/>
                  </a:lnTo>
                  <a:lnTo>
                    <a:pt x="1238630" y="1491186"/>
                  </a:lnTo>
                  <a:lnTo>
                    <a:pt x="1237952" y="1483933"/>
                  </a:lnTo>
                  <a:lnTo>
                    <a:pt x="1234440" y="1477264"/>
                  </a:lnTo>
                  <a:lnTo>
                    <a:pt x="1234313" y="1477136"/>
                  </a:lnTo>
                  <a:lnTo>
                    <a:pt x="1228482" y="1472364"/>
                  </a:lnTo>
                  <a:lnTo>
                    <a:pt x="1221485" y="1470294"/>
                  </a:lnTo>
                  <a:close/>
                </a:path>
                <a:path w="1359534" h="1659889">
                  <a:moveTo>
                    <a:pt x="1330833" y="1534795"/>
                  </a:moveTo>
                  <a:lnTo>
                    <a:pt x="1242314" y="1607184"/>
                  </a:lnTo>
                  <a:lnTo>
                    <a:pt x="1359027" y="1659508"/>
                  </a:lnTo>
                  <a:lnTo>
                    <a:pt x="1330833" y="1534795"/>
                  </a:lnTo>
                  <a:close/>
                </a:path>
                <a:path w="1359534" h="1659889">
                  <a:moveTo>
                    <a:pt x="1269825" y="1529333"/>
                  </a:moveTo>
                  <a:lnTo>
                    <a:pt x="1262572" y="1530012"/>
                  </a:lnTo>
                  <a:lnTo>
                    <a:pt x="1255902" y="1533524"/>
                  </a:lnTo>
                  <a:lnTo>
                    <a:pt x="1251110" y="1539408"/>
                  </a:lnTo>
                  <a:lnTo>
                    <a:pt x="1248997" y="1546399"/>
                  </a:lnTo>
                  <a:lnTo>
                    <a:pt x="1249670" y="1553652"/>
                  </a:lnTo>
                  <a:lnTo>
                    <a:pt x="1253236" y="1560321"/>
                  </a:lnTo>
                  <a:lnTo>
                    <a:pt x="1259119" y="1565221"/>
                  </a:lnTo>
                  <a:lnTo>
                    <a:pt x="1266110" y="1567291"/>
                  </a:lnTo>
                  <a:lnTo>
                    <a:pt x="1273363" y="1566574"/>
                  </a:lnTo>
                  <a:lnTo>
                    <a:pt x="1280033" y="1562989"/>
                  </a:lnTo>
                  <a:lnTo>
                    <a:pt x="1284807" y="1557158"/>
                  </a:lnTo>
                  <a:lnTo>
                    <a:pt x="1286890" y="1550162"/>
                  </a:lnTo>
                  <a:lnTo>
                    <a:pt x="1286212" y="1542879"/>
                  </a:lnTo>
                  <a:lnTo>
                    <a:pt x="1282700" y="1536191"/>
                  </a:lnTo>
                  <a:lnTo>
                    <a:pt x="1276816" y="1531417"/>
                  </a:lnTo>
                  <a:lnTo>
                    <a:pt x="1269825" y="152933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8976" y="3127247"/>
              <a:ext cx="3863339" cy="1703832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6916" y="1485995"/>
            <a:ext cx="928116" cy="812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838336"/>
            <a:ext cx="1743455" cy="1540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7905" y="4360164"/>
            <a:ext cx="1271408" cy="1548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2728" y="4469034"/>
            <a:ext cx="1548383" cy="133064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89326" y="2558033"/>
            <a:ext cx="1464945" cy="1422400"/>
          </a:xfrm>
          <a:custGeom>
            <a:avLst/>
            <a:gdLst/>
            <a:ahLst/>
            <a:cxnLst/>
            <a:rect l="l" t="t" r="r" b="b"/>
            <a:pathLst>
              <a:path w="1464945" h="1422400">
                <a:moveTo>
                  <a:pt x="42163" y="1301749"/>
                </a:moveTo>
                <a:lnTo>
                  <a:pt x="0" y="1422399"/>
                </a:lnTo>
                <a:lnTo>
                  <a:pt x="121793" y="1383791"/>
                </a:lnTo>
                <a:lnTo>
                  <a:pt x="113333" y="1375076"/>
                </a:lnTo>
                <a:lnTo>
                  <a:pt x="68040" y="1375076"/>
                </a:lnTo>
                <a:lnTo>
                  <a:pt x="60872" y="1373570"/>
                </a:lnTo>
                <a:lnTo>
                  <a:pt x="54610" y="1369314"/>
                </a:lnTo>
                <a:lnTo>
                  <a:pt x="50563" y="1362981"/>
                </a:lnTo>
                <a:lnTo>
                  <a:pt x="49291" y="1355804"/>
                </a:lnTo>
                <a:lnTo>
                  <a:pt x="50805" y="1348650"/>
                </a:lnTo>
                <a:lnTo>
                  <a:pt x="55118" y="1342389"/>
                </a:lnTo>
                <a:lnTo>
                  <a:pt x="61450" y="1338270"/>
                </a:lnTo>
                <a:lnTo>
                  <a:pt x="68627" y="1336960"/>
                </a:lnTo>
                <a:lnTo>
                  <a:pt x="76339" y="1336960"/>
                </a:lnTo>
                <a:lnTo>
                  <a:pt x="42163" y="1301749"/>
                </a:lnTo>
                <a:close/>
              </a:path>
              <a:path w="1464945" h="1422400">
                <a:moveTo>
                  <a:pt x="68627" y="1336960"/>
                </a:moveTo>
                <a:lnTo>
                  <a:pt x="61450" y="1338270"/>
                </a:lnTo>
                <a:lnTo>
                  <a:pt x="55118" y="1342389"/>
                </a:lnTo>
                <a:lnTo>
                  <a:pt x="50805" y="1348650"/>
                </a:lnTo>
                <a:lnTo>
                  <a:pt x="49291" y="1355804"/>
                </a:lnTo>
                <a:lnTo>
                  <a:pt x="50563" y="1362981"/>
                </a:lnTo>
                <a:lnTo>
                  <a:pt x="54610" y="1369314"/>
                </a:lnTo>
                <a:lnTo>
                  <a:pt x="60872" y="1373570"/>
                </a:lnTo>
                <a:lnTo>
                  <a:pt x="68040" y="1375076"/>
                </a:lnTo>
                <a:lnTo>
                  <a:pt x="75255" y="1373796"/>
                </a:lnTo>
                <a:lnTo>
                  <a:pt x="81661" y="1369695"/>
                </a:lnTo>
                <a:lnTo>
                  <a:pt x="85917" y="1363434"/>
                </a:lnTo>
                <a:lnTo>
                  <a:pt x="87423" y="1356280"/>
                </a:lnTo>
                <a:lnTo>
                  <a:pt x="86143" y="1349103"/>
                </a:lnTo>
                <a:lnTo>
                  <a:pt x="82169" y="1342967"/>
                </a:lnTo>
                <a:lnTo>
                  <a:pt x="81850" y="1342639"/>
                </a:lnTo>
                <a:lnTo>
                  <a:pt x="75781" y="1338460"/>
                </a:lnTo>
                <a:lnTo>
                  <a:pt x="68627" y="1336960"/>
                </a:lnTo>
                <a:close/>
              </a:path>
              <a:path w="1464945" h="1422400">
                <a:moveTo>
                  <a:pt x="82169" y="1342967"/>
                </a:moveTo>
                <a:lnTo>
                  <a:pt x="86143" y="1349103"/>
                </a:lnTo>
                <a:lnTo>
                  <a:pt x="87423" y="1356280"/>
                </a:lnTo>
                <a:lnTo>
                  <a:pt x="85917" y="1363434"/>
                </a:lnTo>
                <a:lnTo>
                  <a:pt x="81661" y="1369695"/>
                </a:lnTo>
                <a:lnTo>
                  <a:pt x="75255" y="1373796"/>
                </a:lnTo>
                <a:lnTo>
                  <a:pt x="68040" y="1375076"/>
                </a:lnTo>
                <a:lnTo>
                  <a:pt x="113333" y="1375076"/>
                </a:lnTo>
                <a:lnTo>
                  <a:pt x="82169" y="1342967"/>
                </a:lnTo>
                <a:close/>
              </a:path>
              <a:path w="1464945" h="1422400">
                <a:moveTo>
                  <a:pt x="81850" y="1342639"/>
                </a:moveTo>
                <a:lnTo>
                  <a:pt x="82169" y="1342967"/>
                </a:lnTo>
                <a:lnTo>
                  <a:pt x="82042" y="1342770"/>
                </a:lnTo>
                <a:lnTo>
                  <a:pt x="81850" y="1342639"/>
                </a:lnTo>
                <a:close/>
              </a:path>
              <a:path w="1464945" h="1422400">
                <a:moveTo>
                  <a:pt x="76339" y="1336960"/>
                </a:moveTo>
                <a:lnTo>
                  <a:pt x="68627" y="1336960"/>
                </a:lnTo>
                <a:lnTo>
                  <a:pt x="75781" y="1338460"/>
                </a:lnTo>
                <a:lnTo>
                  <a:pt x="81850" y="1342639"/>
                </a:lnTo>
                <a:lnTo>
                  <a:pt x="76339" y="1336960"/>
                </a:lnTo>
                <a:close/>
              </a:path>
              <a:path w="1464945" h="1422400">
                <a:moveTo>
                  <a:pt x="123348" y="1283858"/>
                </a:moveTo>
                <a:lnTo>
                  <a:pt x="116133" y="1285130"/>
                </a:lnTo>
                <a:lnTo>
                  <a:pt x="109728" y="1289177"/>
                </a:lnTo>
                <a:lnTo>
                  <a:pt x="105471" y="1295493"/>
                </a:lnTo>
                <a:lnTo>
                  <a:pt x="104149" y="1301749"/>
                </a:lnTo>
                <a:lnTo>
                  <a:pt x="104066" y="1303194"/>
                </a:lnTo>
                <a:lnTo>
                  <a:pt x="105245" y="1309824"/>
                </a:lnTo>
                <a:lnTo>
                  <a:pt x="109347" y="1316227"/>
                </a:lnTo>
                <a:lnTo>
                  <a:pt x="115607" y="1320484"/>
                </a:lnTo>
                <a:lnTo>
                  <a:pt x="122761" y="1321990"/>
                </a:lnTo>
                <a:lnTo>
                  <a:pt x="129938" y="1320710"/>
                </a:lnTo>
                <a:lnTo>
                  <a:pt x="136271" y="1316608"/>
                </a:lnTo>
                <a:lnTo>
                  <a:pt x="140583" y="1310348"/>
                </a:lnTo>
                <a:lnTo>
                  <a:pt x="142097" y="1303194"/>
                </a:lnTo>
                <a:lnTo>
                  <a:pt x="140825" y="1296017"/>
                </a:lnTo>
                <a:lnTo>
                  <a:pt x="136779" y="1289684"/>
                </a:lnTo>
                <a:lnTo>
                  <a:pt x="130516" y="1285372"/>
                </a:lnTo>
                <a:lnTo>
                  <a:pt x="123348" y="1283858"/>
                </a:lnTo>
                <a:close/>
              </a:path>
              <a:path w="1464945" h="1422400">
                <a:moveTo>
                  <a:pt x="178022" y="1230756"/>
                </a:moveTo>
                <a:lnTo>
                  <a:pt x="170850" y="1232042"/>
                </a:lnTo>
                <a:lnTo>
                  <a:pt x="164465" y="1236090"/>
                </a:lnTo>
                <a:lnTo>
                  <a:pt x="160154" y="1242353"/>
                </a:lnTo>
                <a:lnTo>
                  <a:pt x="158654" y="1249521"/>
                </a:lnTo>
                <a:lnTo>
                  <a:pt x="159964" y="1256736"/>
                </a:lnTo>
                <a:lnTo>
                  <a:pt x="164084" y="1263141"/>
                </a:lnTo>
                <a:lnTo>
                  <a:pt x="170273" y="1267380"/>
                </a:lnTo>
                <a:lnTo>
                  <a:pt x="177403" y="1268857"/>
                </a:lnTo>
                <a:lnTo>
                  <a:pt x="184604" y="1267571"/>
                </a:lnTo>
                <a:lnTo>
                  <a:pt x="191007" y="1263522"/>
                </a:lnTo>
                <a:lnTo>
                  <a:pt x="195264" y="1257260"/>
                </a:lnTo>
                <a:lnTo>
                  <a:pt x="196770" y="1250092"/>
                </a:lnTo>
                <a:lnTo>
                  <a:pt x="195490" y="1242877"/>
                </a:lnTo>
                <a:lnTo>
                  <a:pt x="191388" y="1236471"/>
                </a:lnTo>
                <a:lnTo>
                  <a:pt x="185146" y="1232233"/>
                </a:lnTo>
                <a:lnTo>
                  <a:pt x="178022" y="1230756"/>
                </a:lnTo>
                <a:close/>
              </a:path>
              <a:path w="1464945" h="1422400">
                <a:moveTo>
                  <a:pt x="232711" y="1177623"/>
                </a:moveTo>
                <a:lnTo>
                  <a:pt x="225534" y="1178903"/>
                </a:lnTo>
                <a:lnTo>
                  <a:pt x="219201" y="1183004"/>
                </a:lnTo>
                <a:lnTo>
                  <a:pt x="214889" y="1189265"/>
                </a:lnTo>
                <a:lnTo>
                  <a:pt x="213375" y="1196419"/>
                </a:lnTo>
                <a:lnTo>
                  <a:pt x="214647" y="1203596"/>
                </a:lnTo>
                <a:lnTo>
                  <a:pt x="218694" y="1209928"/>
                </a:lnTo>
                <a:lnTo>
                  <a:pt x="224954" y="1214241"/>
                </a:lnTo>
                <a:lnTo>
                  <a:pt x="232108" y="1215755"/>
                </a:lnTo>
                <a:lnTo>
                  <a:pt x="239285" y="1214483"/>
                </a:lnTo>
                <a:lnTo>
                  <a:pt x="245618" y="1210436"/>
                </a:lnTo>
                <a:lnTo>
                  <a:pt x="250001" y="1204120"/>
                </a:lnTo>
                <a:lnTo>
                  <a:pt x="251507" y="1196990"/>
                </a:lnTo>
                <a:lnTo>
                  <a:pt x="250227" y="1189789"/>
                </a:lnTo>
                <a:lnTo>
                  <a:pt x="246125" y="1183385"/>
                </a:lnTo>
                <a:lnTo>
                  <a:pt x="239865" y="1179129"/>
                </a:lnTo>
                <a:lnTo>
                  <a:pt x="232711" y="1177623"/>
                </a:lnTo>
                <a:close/>
              </a:path>
              <a:path w="1464945" h="1422400">
                <a:moveTo>
                  <a:pt x="287416" y="1124537"/>
                </a:moveTo>
                <a:lnTo>
                  <a:pt x="280215" y="1125817"/>
                </a:lnTo>
                <a:lnTo>
                  <a:pt x="273812" y="1129918"/>
                </a:lnTo>
                <a:lnTo>
                  <a:pt x="269555" y="1136179"/>
                </a:lnTo>
                <a:lnTo>
                  <a:pt x="268049" y="1143333"/>
                </a:lnTo>
                <a:lnTo>
                  <a:pt x="269329" y="1150510"/>
                </a:lnTo>
                <a:lnTo>
                  <a:pt x="273431" y="1156842"/>
                </a:lnTo>
                <a:lnTo>
                  <a:pt x="279691" y="1161153"/>
                </a:lnTo>
                <a:lnTo>
                  <a:pt x="286845" y="1162653"/>
                </a:lnTo>
                <a:lnTo>
                  <a:pt x="294022" y="1161343"/>
                </a:lnTo>
                <a:lnTo>
                  <a:pt x="300354" y="1157223"/>
                </a:lnTo>
                <a:lnTo>
                  <a:pt x="304665" y="1150963"/>
                </a:lnTo>
                <a:lnTo>
                  <a:pt x="306165" y="1143809"/>
                </a:lnTo>
                <a:lnTo>
                  <a:pt x="304855" y="1136632"/>
                </a:lnTo>
                <a:lnTo>
                  <a:pt x="300736" y="1130299"/>
                </a:lnTo>
                <a:lnTo>
                  <a:pt x="294546" y="1126043"/>
                </a:lnTo>
                <a:lnTo>
                  <a:pt x="287416" y="1124537"/>
                </a:lnTo>
                <a:close/>
              </a:path>
              <a:path w="1464945" h="1422400">
                <a:moveTo>
                  <a:pt x="342058" y="1071403"/>
                </a:moveTo>
                <a:lnTo>
                  <a:pt x="334881" y="1072713"/>
                </a:lnTo>
                <a:lnTo>
                  <a:pt x="328549" y="1076833"/>
                </a:lnTo>
                <a:lnTo>
                  <a:pt x="324238" y="1083093"/>
                </a:lnTo>
                <a:lnTo>
                  <a:pt x="322738" y="1090247"/>
                </a:lnTo>
                <a:lnTo>
                  <a:pt x="324048" y="1097424"/>
                </a:lnTo>
                <a:lnTo>
                  <a:pt x="328168" y="1103757"/>
                </a:lnTo>
                <a:lnTo>
                  <a:pt x="334357" y="1108013"/>
                </a:lnTo>
                <a:lnTo>
                  <a:pt x="341487" y="1109519"/>
                </a:lnTo>
                <a:lnTo>
                  <a:pt x="348688" y="1108239"/>
                </a:lnTo>
                <a:lnTo>
                  <a:pt x="355091" y="1104138"/>
                </a:lnTo>
                <a:lnTo>
                  <a:pt x="359348" y="1097877"/>
                </a:lnTo>
                <a:lnTo>
                  <a:pt x="360854" y="1090723"/>
                </a:lnTo>
                <a:lnTo>
                  <a:pt x="359574" y="1083546"/>
                </a:lnTo>
                <a:lnTo>
                  <a:pt x="355473" y="1077214"/>
                </a:lnTo>
                <a:lnTo>
                  <a:pt x="349212" y="1072903"/>
                </a:lnTo>
                <a:lnTo>
                  <a:pt x="342058" y="1071403"/>
                </a:lnTo>
                <a:close/>
              </a:path>
              <a:path w="1464945" h="1422400">
                <a:moveTo>
                  <a:pt x="396795" y="1018301"/>
                </a:moveTo>
                <a:lnTo>
                  <a:pt x="377444" y="1037066"/>
                </a:lnTo>
                <a:lnTo>
                  <a:pt x="378729" y="1044267"/>
                </a:lnTo>
                <a:lnTo>
                  <a:pt x="382777" y="1050670"/>
                </a:lnTo>
                <a:lnTo>
                  <a:pt x="389038" y="1054927"/>
                </a:lnTo>
                <a:lnTo>
                  <a:pt x="396192" y="1056433"/>
                </a:lnTo>
                <a:lnTo>
                  <a:pt x="403369" y="1055153"/>
                </a:lnTo>
                <a:lnTo>
                  <a:pt x="409701" y="1051052"/>
                </a:lnTo>
                <a:lnTo>
                  <a:pt x="414067" y="1044791"/>
                </a:lnTo>
                <a:lnTo>
                  <a:pt x="415543" y="1037637"/>
                </a:lnTo>
                <a:lnTo>
                  <a:pt x="414258" y="1030460"/>
                </a:lnTo>
                <a:lnTo>
                  <a:pt x="410210" y="1024127"/>
                </a:lnTo>
                <a:lnTo>
                  <a:pt x="403949" y="1019815"/>
                </a:lnTo>
                <a:lnTo>
                  <a:pt x="396795" y="1018301"/>
                </a:lnTo>
                <a:close/>
              </a:path>
              <a:path w="1464945" h="1422400">
                <a:moveTo>
                  <a:pt x="451500" y="965200"/>
                </a:moveTo>
                <a:lnTo>
                  <a:pt x="444299" y="966485"/>
                </a:lnTo>
                <a:lnTo>
                  <a:pt x="437896" y="970533"/>
                </a:lnTo>
                <a:lnTo>
                  <a:pt x="433639" y="976796"/>
                </a:lnTo>
                <a:lnTo>
                  <a:pt x="432133" y="983964"/>
                </a:lnTo>
                <a:lnTo>
                  <a:pt x="433413" y="991179"/>
                </a:lnTo>
                <a:lnTo>
                  <a:pt x="437514" y="997585"/>
                </a:lnTo>
                <a:lnTo>
                  <a:pt x="443775" y="1001823"/>
                </a:lnTo>
                <a:lnTo>
                  <a:pt x="450929" y="1003300"/>
                </a:lnTo>
                <a:lnTo>
                  <a:pt x="458106" y="1002014"/>
                </a:lnTo>
                <a:lnTo>
                  <a:pt x="464438" y="997965"/>
                </a:lnTo>
                <a:lnTo>
                  <a:pt x="468749" y="991649"/>
                </a:lnTo>
                <a:lnTo>
                  <a:pt x="470249" y="984519"/>
                </a:lnTo>
                <a:lnTo>
                  <a:pt x="468939" y="977318"/>
                </a:lnTo>
                <a:lnTo>
                  <a:pt x="464820" y="970914"/>
                </a:lnTo>
                <a:lnTo>
                  <a:pt x="458630" y="966676"/>
                </a:lnTo>
                <a:lnTo>
                  <a:pt x="451500" y="965200"/>
                </a:lnTo>
                <a:close/>
              </a:path>
              <a:path w="1464945" h="1422400">
                <a:moveTo>
                  <a:pt x="506142" y="912066"/>
                </a:moveTo>
                <a:lnTo>
                  <a:pt x="498965" y="913346"/>
                </a:lnTo>
                <a:lnTo>
                  <a:pt x="492633" y="917448"/>
                </a:lnTo>
                <a:lnTo>
                  <a:pt x="488322" y="923708"/>
                </a:lnTo>
                <a:lnTo>
                  <a:pt x="486822" y="930862"/>
                </a:lnTo>
                <a:lnTo>
                  <a:pt x="488132" y="938039"/>
                </a:lnTo>
                <a:lnTo>
                  <a:pt x="492251" y="944371"/>
                </a:lnTo>
                <a:lnTo>
                  <a:pt x="498441" y="948682"/>
                </a:lnTo>
                <a:lnTo>
                  <a:pt x="505571" y="950182"/>
                </a:lnTo>
                <a:lnTo>
                  <a:pt x="512772" y="948872"/>
                </a:lnTo>
                <a:lnTo>
                  <a:pt x="519175" y="944752"/>
                </a:lnTo>
                <a:lnTo>
                  <a:pt x="523432" y="938563"/>
                </a:lnTo>
                <a:lnTo>
                  <a:pt x="524938" y="931433"/>
                </a:lnTo>
                <a:lnTo>
                  <a:pt x="523658" y="924232"/>
                </a:lnTo>
                <a:lnTo>
                  <a:pt x="519557" y="917828"/>
                </a:lnTo>
                <a:lnTo>
                  <a:pt x="513296" y="913572"/>
                </a:lnTo>
                <a:lnTo>
                  <a:pt x="506142" y="912066"/>
                </a:lnTo>
                <a:close/>
              </a:path>
              <a:path w="1464945" h="1422400">
                <a:moveTo>
                  <a:pt x="560879" y="858980"/>
                </a:moveTo>
                <a:lnTo>
                  <a:pt x="553702" y="860260"/>
                </a:lnTo>
                <a:lnTo>
                  <a:pt x="547370" y="864362"/>
                </a:lnTo>
                <a:lnTo>
                  <a:pt x="543004" y="870622"/>
                </a:lnTo>
                <a:lnTo>
                  <a:pt x="541528" y="877776"/>
                </a:lnTo>
                <a:lnTo>
                  <a:pt x="542813" y="884953"/>
                </a:lnTo>
                <a:lnTo>
                  <a:pt x="546862" y="891286"/>
                </a:lnTo>
                <a:lnTo>
                  <a:pt x="553122" y="895596"/>
                </a:lnTo>
                <a:lnTo>
                  <a:pt x="560276" y="897096"/>
                </a:lnTo>
                <a:lnTo>
                  <a:pt x="567453" y="895786"/>
                </a:lnTo>
                <a:lnTo>
                  <a:pt x="573786" y="891666"/>
                </a:lnTo>
                <a:lnTo>
                  <a:pt x="578151" y="885406"/>
                </a:lnTo>
                <a:lnTo>
                  <a:pt x="579627" y="878252"/>
                </a:lnTo>
                <a:lnTo>
                  <a:pt x="578342" y="871075"/>
                </a:lnTo>
                <a:lnTo>
                  <a:pt x="574294" y="864742"/>
                </a:lnTo>
                <a:lnTo>
                  <a:pt x="568033" y="860486"/>
                </a:lnTo>
                <a:lnTo>
                  <a:pt x="560879" y="858980"/>
                </a:lnTo>
                <a:close/>
              </a:path>
              <a:path w="1464945" h="1422400">
                <a:moveTo>
                  <a:pt x="615584" y="805846"/>
                </a:moveTo>
                <a:lnTo>
                  <a:pt x="608383" y="807156"/>
                </a:lnTo>
                <a:lnTo>
                  <a:pt x="601979" y="811276"/>
                </a:lnTo>
                <a:lnTo>
                  <a:pt x="597723" y="817465"/>
                </a:lnTo>
                <a:lnTo>
                  <a:pt x="596217" y="824595"/>
                </a:lnTo>
                <a:lnTo>
                  <a:pt x="597497" y="831796"/>
                </a:lnTo>
                <a:lnTo>
                  <a:pt x="601599" y="838200"/>
                </a:lnTo>
                <a:lnTo>
                  <a:pt x="607859" y="842456"/>
                </a:lnTo>
                <a:lnTo>
                  <a:pt x="615013" y="843962"/>
                </a:lnTo>
                <a:lnTo>
                  <a:pt x="622190" y="842682"/>
                </a:lnTo>
                <a:lnTo>
                  <a:pt x="628523" y="838580"/>
                </a:lnTo>
                <a:lnTo>
                  <a:pt x="632833" y="832320"/>
                </a:lnTo>
                <a:lnTo>
                  <a:pt x="634333" y="825166"/>
                </a:lnTo>
                <a:lnTo>
                  <a:pt x="633023" y="817989"/>
                </a:lnTo>
                <a:lnTo>
                  <a:pt x="628903" y="811656"/>
                </a:lnTo>
                <a:lnTo>
                  <a:pt x="622714" y="807346"/>
                </a:lnTo>
                <a:lnTo>
                  <a:pt x="615584" y="805846"/>
                </a:lnTo>
                <a:close/>
              </a:path>
              <a:path w="1464945" h="1422400">
                <a:moveTo>
                  <a:pt x="670226" y="752744"/>
                </a:moveTo>
                <a:lnTo>
                  <a:pt x="663049" y="754016"/>
                </a:lnTo>
                <a:lnTo>
                  <a:pt x="656716" y="758063"/>
                </a:lnTo>
                <a:lnTo>
                  <a:pt x="652406" y="764379"/>
                </a:lnTo>
                <a:lnTo>
                  <a:pt x="650906" y="771509"/>
                </a:lnTo>
                <a:lnTo>
                  <a:pt x="652216" y="778710"/>
                </a:lnTo>
                <a:lnTo>
                  <a:pt x="656336" y="785113"/>
                </a:lnTo>
                <a:lnTo>
                  <a:pt x="662525" y="789370"/>
                </a:lnTo>
                <a:lnTo>
                  <a:pt x="669655" y="790876"/>
                </a:lnTo>
                <a:lnTo>
                  <a:pt x="676856" y="789596"/>
                </a:lnTo>
                <a:lnTo>
                  <a:pt x="683260" y="785494"/>
                </a:lnTo>
                <a:lnTo>
                  <a:pt x="687516" y="779234"/>
                </a:lnTo>
                <a:lnTo>
                  <a:pt x="689022" y="772080"/>
                </a:lnTo>
                <a:lnTo>
                  <a:pt x="687742" y="764903"/>
                </a:lnTo>
                <a:lnTo>
                  <a:pt x="683640" y="758570"/>
                </a:lnTo>
                <a:lnTo>
                  <a:pt x="677380" y="754258"/>
                </a:lnTo>
                <a:lnTo>
                  <a:pt x="670226" y="752744"/>
                </a:lnTo>
                <a:close/>
              </a:path>
              <a:path w="1464945" h="1422400">
                <a:moveTo>
                  <a:pt x="724963" y="699595"/>
                </a:moveTo>
                <a:lnTo>
                  <a:pt x="717786" y="700875"/>
                </a:lnTo>
                <a:lnTo>
                  <a:pt x="711453" y="704976"/>
                </a:lnTo>
                <a:lnTo>
                  <a:pt x="707088" y="711237"/>
                </a:lnTo>
                <a:lnTo>
                  <a:pt x="705612" y="718391"/>
                </a:lnTo>
                <a:lnTo>
                  <a:pt x="706897" y="725568"/>
                </a:lnTo>
                <a:lnTo>
                  <a:pt x="710946" y="731901"/>
                </a:lnTo>
                <a:lnTo>
                  <a:pt x="717206" y="736213"/>
                </a:lnTo>
                <a:lnTo>
                  <a:pt x="724360" y="737727"/>
                </a:lnTo>
                <a:lnTo>
                  <a:pt x="731537" y="736455"/>
                </a:lnTo>
                <a:lnTo>
                  <a:pt x="737870" y="732408"/>
                </a:lnTo>
                <a:lnTo>
                  <a:pt x="742235" y="726092"/>
                </a:lnTo>
                <a:lnTo>
                  <a:pt x="743712" y="718962"/>
                </a:lnTo>
                <a:lnTo>
                  <a:pt x="742426" y="711761"/>
                </a:lnTo>
                <a:lnTo>
                  <a:pt x="738377" y="705357"/>
                </a:lnTo>
                <a:lnTo>
                  <a:pt x="732117" y="701101"/>
                </a:lnTo>
                <a:lnTo>
                  <a:pt x="724963" y="699595"/>
                </a:lnTo>
                <a:close/>
              </a:path>
              <a:path w="1464945" h="1422400">
                <a:moveTo>
                  <a:pt x="779668" y="646509"/>
                </a:moveTo>
                <a:lnTo>
                  <a:pt x="772467" y="647789"/>
                </a:lnTo>
                <a:lnTo>
                  <a:pt x="766063" y="651890"/>
                </a:lnTo>
                <a:lnTo>
                  <a:pt x="761807" y="658151"/>
                </a:lnTo>
                <a:lnTo>
                  <a:pt x="760301" y="665305"/>
                </a:lnTo>
                <a:lnTo>
                  <a:pt x="761581" y="672482"/>
                </a:lnTo>
                <a:lnTo>
                  <a:pt x="765683" y="678814"/>
                </a:lnTo>
                <a:lnTo>
                  <a:pt x="771943" y="683125"/>
                </a:lnTo>
                <a:lnTo>
                  <a:pt x="779097" y="684625"/>
                </a:lnTo>
                <a:lnTo>
                  <a:pt x="786274" y="683315"/>
                </a:lnTo>
                <a:lnTo>
                  <a:pt x="792607" y="679195"/>
                </a:lnTo>
                <a:lnTo>
                  <a:pt x="796917" y="673006"/>
                </a:lnTo>
                <a:lnTo>
                  <a:pt x="798417" y="665876"/>
                </a:lnTo>
                <a:lnTo>
                  <a:pt x="797107" y="658675"/>
                </a:lnTo>
                <a:lnTo>
                  <a:pt x="792988" y="652271"/>
                </a:lnTo>
                <a:lnTo>
                  <a:pt x="786798" y="648015"/>
                </a:lnTo>
                <a:lnTo>
                  <a:pt x="779668" y="646509"/>
                </a:lnTo>
                <a:close/>
              </a:path>
              <a:path w="1464945" h="1422400">
                <a:moveTo>
                  <a:pt x="834310" y="593375"/>
                </a:moveTo>
                <a:lnTo>
                  <a:pt x="827133" y="594685"/>
                </a:lnTo>
                <a:lnTo>
                  <a:pt x="820801" y="598804"/>
                </a:lnTo>
                <a:lnTo>
                  <a:pt x="816490" y="605065"/>
                </a:lnTo>
                <a:lnTo>
                  <a:pt x="814990" y="612219"/>
                </a:lnTo>
                <a:lnTo>
                  <a:pt x="816300" y="619396"/>
                </a:lnTo>
                <a:lnTo>
                  <a:pt x="820420" y="625728"/>
                </a:lnTo>
                <a:lnTo>
                  <a:pt x="826609" y="630039"/>
                </a:lnTo>
                <a:lnTo>
                  <a:pt x="833739" y="631539"/>
                </a:lnTo>
                <a:lnTo>
                  <a:pt x="840940" y="630229"/>
                </a:lnTo>
                <a:lnTo>
                  <a:pt x="847344" y="626110"/>
                </a:lnTo>
                <a:lnTo>
                  <a:pt x="851600" y="619849"/>
                </a:lnTo>
                <a:lnTo>
                  <a:pt x="853106" y="612695"/>
                </a:lnTo>
                <a:lnTo>
                  <a:pt x="851826" y="605518"/>
                </a:lnTo>
                <a:lnTo>
                  <a:pt x="847725" y="599186"/>
                </a:lnTo>
                <a:lnTo>
                  <a:pt x="841464" y="594875"/>
                </a:lnTo>
                <a:lnTo>
                  <a:pt x="834310" y="593375"/>
                </a:lnTo>
                <a:close/>
              </a:path>
              <a:path w="1464945" h="1422400">
                <a:moveTo>
                  <a:pt x="889047" y="540289"/>
                </a:moveTo>
                <a:lnTo>
                  <a:pt x="881870" y="541599"/>
                </a:lnTo>
                <a:lnTo>
                  <a:pt x="875538" y="545718"/>
                </a:lnTo>
                <a:lnTo>
                  <a:pt x="871154" y="551908"/>
                </a:lnTo>
                <a:lnTo>
                  <a:pt x="869648" y="559038"/>
                </a:lnTo>
                <a:lnTo>
                  <a:pt x="870928" y="566239"/>
                </a:lnTo>
                <a:lnTo>
                  <a:pt x="875029" y="572642"/>
                </a:lnTo>
                <a:lnTo>
                  <a:pt x="881290" y="576899"/>
                </a:lnTo>
                <a:lnTo>
                  <a:pt x="888444" y="578405"/>
                </a:lnTo>
                <a:lnTo>
                  <a:pt x="895621" y="577125"/>
                </a:lnTo>
                <a:lnTo>
                  <a:pt x="901953" y="573024"/>
                </a:lnTo>
                <a:lnTo>
                  <a:pt x="902081" y="573024"/>
                </a:lnTo>
                <a:lnTo>
                  <a:pt x="906319" y="566763"/>
                </a:lnTo>
                <a:lnTo>
                  <a:pt x="907796" y="559609"/>
                </a:lnTo>
                <a:lnTo>
                  <a:pt x="906510" y="552432"/>
                </a:lnTo>
                <a:lnTo>
                  <a:pt x="902462" y="546100"/>
                </a:lnTo>
                <a:lnTo>
                  <a:pt x="896201" y="541789"/>
                </a:lnTo>
                <a:lnTo>
                  <a:pt x="889047" y="540289"/>
                </a:lnTo>
                <a:close/>
              </a:path>
              <a:path w="1464945" h="1422400">
                <a:moveTo>
                  <a:pt x="943752" y="487187"/>
                </a:moveTo>
                <a:lnTo>
                  <a:pt x="936551" y="488459"/>
                </a:lnTo>
                <a:lnTo>
                  <a:pt x="930148" y="492505"/>
                </a:lnTo>
                <a:lnTo>
                  <a:pt x="925891" y="498822"/>
                </a:lnTo>
                <a:lnTo>
                  <a:pt x="924385" y="505952"/>
                </a:lnTo>
                <a:lnTo>
                  <a:pt x="925665" y="513153"/>
                </a:lnTo>
                <a:lnTo>
                  <a:pt x="929766" y="519556"/>
                </a:lnTo>
                <a:lnTo>
                  <a:pt x="936009" y="523813"/>
                </a:lnTo>
                <a:lnTo>
                  <a:pt x="943133" y="525319"/>
                </a:lnTo>
                <a:lnTo>
                  <a:pt x="950305" y="524039"/>
                </a:lnTo>
                <a:lnTo>
                  <a:pt x="956690" y="519938"/>
                </a:lnTo>
                <a:lnTo>
                  <a:pt x="961001" y="513677"/>
                </a:lnTo>
                <a:lnTo>
                  <a:pt x="962501" y="506523"/>
                </a:lnTo>
                <a:lnTo>
                  <a:pt x="961191" y="499346"/>
                </a:lnTo>
                <a:lnTo>
                  <a:pt x="957072" y="493013"/>
                </a:lnTo>
                <a:lnTo>
                  <a:pt x="950882" y="488701"/>
                </a:lnTo>
                <a:lnTo>
                  <a:pt x="943752" y="487187"/>
                </a:lnTo>
                <a:close/>
              </a:path>
              <a:path w="1464945" h="1422400">
                <a:moveTo>
                  <a:pt x="998394" y="434038"/>
                </a:moveTo>
                <a:lnTo>
                  <a:pt x="991217" y="435318"/>
                </a:lnTo>
                <a:lnTo>
                  <a:pt x="984885" y="439419"/>
                </a:lnTo>
                <a:lnTo>
                  <a:pt x="980572" y="445680"/>
                </a:lnTo>
                <a:lnTo>
                  <a:pt x="979058" y="452834"/>
                </a:lnTo>
                <a:lnTo>
                  <a:pt x="980330" y="460011"/>
                </a:lnTo>
                <a:lnTo>
                  <a:pt x="984376" y="466343"/>
                </a:lnTo>
                <a:lnTo>
                  <a:pt x="990639" y="470656"/>
                </a:lnTo>
                <a:lnTo>
                  <a:pt x="997807" y="472170"/>
                </a:lnTo>
                <a:lnTo>
                  <a:pt x="1005022" y="470898"/>
                </a:lnTo>
                <a:lnTo>
                  <a:pt x="1011427" y="466851"/>
                </a:lnTo>
                <a:lnTo>
                  <a:pt x="1015684" y="460535"/>
                </a:lnTo>
                <a:lnTo>
                  <a:pt x="1017190" y="453405"/>
                </a:lnTo>
                <a:lnTo>
                  <a:pt x="1015910" y="446204"/>
                </a:lnTo>
                <a:lnTo>
                  <a:pt x="1011809" y="439800"/>
                </a:lnTo>
                <a:lnTo>
                  <a:pt x="1005548" y="435544"/>
                </a:lnTo>
                <a:lnTo>
                  <a:pt x="998394" y="434038"/>
                </a:lnTo>
                <a:close/>
              </a:path>
              <a:path w="1464945" h="1422400">
                <a:moveTo>
                  <a:pt x="1053115" y="380952"/>
                </a:moveTo>
                <a:lnTo>
                  <a:pt x="1045900" y="382232"/>
                </a:lnTo>
                <a:lnTo>
                  <a:pt x="1039495" y="386333"/>
                </a:lnTo>
                <a:lnTo>
                  <a:pt x="1035256" y="392594"/>
                </a:lnTo>
                <a:lnTo>
                  <a:pt x="1033780" y="399748"/>
                </a:lnTo>
                <a:lnTo>
                  <a:pt x="1035065" y="406925"/>
                </a:lnTo>
                <a:lnTo>
                  <a:pt x="1039113" y="413257"/>
                </a:lnTo>
                <a:lnTo>
                  <a:pt x="1045374" y="417568"/>
                </a:lnTo>
                <a:lnTo>
                  <a:pt x="1052528" y="419068"/>
                </a:lnTo>
                <a:lnTo>
                  <a:pt x="1059705" y="417758"/>
                </a:lnTo>
                <a:lnTo>
                  <a:pt x="1066038" y="413638"/>
                </a:lnTo>
                <a:lnTo>
                  <a:pt x="1070403" y="407378"/>
                </a:lnTo>
                <a:lnTo>
                  <a:pt x="1071879" y="400224"/>
                </a:lnTo>
                <a:lnTo>
                  <a:pt x="1070594" y="393047"/>
                </a:lnTo>
                <a:lnTo>
                  <a:pt x="1066546" y="386714"/>
                </a:lnTo>
                <a:lnTo>
                  <a:pt x="1060283" y="382458"/>
                </a:lnTo>
                <a:lnTo>
                  <a:pt x="1053115" y="380952"/>
                </a:lnTo>
                <a:close/>
              </a:path>
              <a:path w="1464945" h="1422400">
                <a:moveTo>
                  <a:pt x="1107741" y="327818"/>
                </a:moveTo>
                <a:lnTo>
                  <a:pt x="1100564" y="329128"/>
                </a:lnTo>
                <a:lnTo>
                  <a:pt x="1094232" y="333248"/>
                </a:lnTo>
                <a:lnTo>
                  <a:pt x="1089921" y="339508"/>
                </a:lnTo>
                <a:lnTo>
                  <a:pt x="1088421" y="346662"/>
                </a:lnTo>
                <a:lnTo>
                  <a:pt x="1089731" y="353839"/>
                </a:lnTo>
                <a:lnTo>
                  <a:pt x="1093851" y="360171"/>
                </a:lnTo>
                <a:lnTo>
                  <a:pt x="1100111" y="364482"/>
                </a:lnTo>
                <a:lnTo>
                  <a:pt x="1107265" y="365982"/>
                </a:lnTo>
                <a:lnTo>
                  <a:pt x="1114442" y="364672"/>
                </a:lnTo>
                <a:lnTo>
                  <a:pt x="1120775" y="360552"/>
                </a:lnTo>
                <a:lnTo>
                  <a:pt x="1125085" y="354292"/>
                </a:lnTo>
                <a:lnTo>
                  <a:pt x="1126585" y="347138"/>
                </a:lnTo>
                <a:lnTo>
                  <a:pt x="1125275" y="339961"/>
                </a:lnTo>
                <a:lnTo>
                  <a:pt x="1121156" y="333628"/>
                </a:lnTo>
                <a:lnTo>
                  <a:pt x="1114895" y="329318"/>
                </a:lnTo>
                <a:lnTo>
                  <a:pt x="1107741" y="327818"/>
                </a:lnTo>
                <a:close/>
              </a:path>
              <a:path w="1464945" h="1422400">
                <a:moveTo>
                  <a:pt x="1162478" y="274732"/>
                </a:moveTo>
                <a:lnTo>
                  <a:pt x="1155301" y="276042"/>
                </a:lnTo>
                <a:lnTo>
                  <a:pt x="1148969" y="280162"/>
                </a:lnTo>
                <a:lnTo>
                  <a:pt x="1144658" y="286422"/>
                </a:lnTo>
                <a:lnTo>
                  <a:pt x="1143158" y="293576"/>
                </a:lnTo>
                <a:lnTo>
                  <a:pt x="1144468" y="300753"/>
                </a:lnTo>
                <a:lnTo>
                  <a:pt x="1148588" y="307086"/>
                </a:lnTo>
                <a:lnTo>
                  <a:pt x="1154777" y="311342"/>
                </a:lnTo>
                <a:lnTo>
                  <a:pt x="1161907" y="312848"/>
                </a:lnTo>
                <a:lnTo>
                  <a:pt x="1169108" y="311568"/>
                </a:lnTo>
                <a:lnTo>
                  <a:pt x="1175512" y="307466"/>
                </a:lnTo>
                <a:lnTo>
                  <a:pt x="1179768" y="301206"/>
                </a:lnTo>
                <a:lnTo>
                  <a:pt x="1181274" y="294052"/>
                </a:lnTo>
                <a:lnTo>
                  <a:pt x="1179994" y="286875"/>
                </a:lnTo>
                <a:lnTo>
                  <a:pt x="1175893" y="280542"/>
                </a:lnTo>
                <a:lnTo>
                  <a:pt x="1169632" y="276232"/>
                </a:lnTo>
                <a:lnTo>
                  <a:pt x="1162478" y="274732"/>
                </a:lnTo>
                <a:close/>
              </a:path>
              <a:path w="1464945" h="1422400">
                <a:moveTo>
                  <a:pt x="1217199" y="221614"/>
                </a:moveTo>
                <a:lnTo>
                  <a:pt x="1209984" y="222900"/>
                </a:lnTo>
                <a:lnTo>
                  <a:pt x="1203578" y="226949"/>
                </a:lnTo>
                <a:lnTo>
                  <a:pt x="1199322" y="233265"/>
                </a:lnTo>
                <a:lnTo>
                  <a:pt x="1197816" y="240395"/>
                </a:lnTo>
                <a:lnTo>
                  <a:pt x="1199096" y="247596"/>
                </a:lnTo>
                <a:lnTo>
                  <a:pt x="1203198" y="254000"/>
                </a:lnTo>
                <a:lnTo>
                  <a:pt x="1209458" y="258238"/>
                </a:lnTo>
                <a:lnTo>
                  <a:pt x="1216612" y="259714"/>
                </a:lnTo>
                <a:lnTo>
                  <a:pt x="1223789" y="258429"/>
                </a:lnTo>
                <a:lnTo>
                  <a:pt x="1230122" y="254380"/>
                </a:lnTo>
                <a:lnTo>
                  <a:pt x="1234487" y="248064"/>
                </a:lnTo>
                <a:lnTo>
                  <a:pt x="1235964" y="240934"/>
                </a:lnTo>
                <a:lnTo>
                  <a:pt x="1234678" y="233733"/>
                </a:lnTo>
                <a:lnTo>
                  <a:pt x="1230629" y="227329"/>
                </a:lnTo>
                <a:lnTo>
                  <a:pt x="1224367" y="223091"/>
                </a:lnTo>
                <a:lnTo>
                  <a:pt x="1217199" y="221614"/>
                </a:lnTo>
                <a:close/>
              </a:path>
              <a:path w="1464945" h="1422400">
                <a:moveTo>
                  <a:pt x="1271825" y="168481"/>
                </a:moveTo>
                <a:lnTo>
                  <a:pt x="1264648" y="169761"/>
                </a:lnTo>
                <a:lnTo>
                  <a:pt x="1258315" y="173862"/>
                </a:lnTo>
                <a:lnTo>
                  <a:pt x="1254005" y="180125"/>
                </a:lnTo>
                <a:lnTo>
                  <a:pt x="1252505" y="187293"/>
                </a:lnTo>
                <a:lnTo>
                  <a:pt x="1253815" y="194508"/>
                </a:lnTo>
                <a:lnTo>
                  <a:pt x="1257935" y="200913"/>
                </a:lnTo>
                <a:lnTo>
                  <a:pt x="1264195" y="205150"/>
                </a:lnTo>
                <a:lnTo>
                  <a:pt x="1271349" y="206613"/>
                </a:lnTo>
                <a:lnTo>
                  <a:pt x="1278526" y="205289"/>
                </a:lnTo>
                <a:lnTo>
                  <a:pt x="1284859" y="201167"/>
                </a:lnTo>
                <a:lnTo>
                  <a:pt x="1289169" y="194978"/>
                </a:lnTo>
                <a:lnTo>
                  <a:pt x="1290669" y="187848"/>
                </a:lnTo>
                <a:lnTo>
                  <a:pt x="1289359" y="180647"/>
                </a:lnTo>
                <a:lnTo>
                  <a:pt x="1285239" y="174243"/>
                </a:lnTo>
                <a:lnTo>
                  <a:pt x="1278979" y="169987"/>
                </a:lnTo>
                <a:lnTo>
                  <a:pt x="1271825" y="168481"/>
                </a:lnTo>
                <a:close/>
              </a:path>
              <a:path w="1464945" h="1422400">
                <a:moveTo>
                  <a:pt x="1326562" y="115395"/>
                </a:moveTo>
                <a:lnTo>
                  <a:pt x="1319385" y="116675"/>
                </a:lnTo>
                <a:lnTo>
                  <a:pt x="1313052" y="120776"/>
                </a:lnTo>
                <a:lnTo>
                  <a:pt x="1308689" y="127037"/>
                </a:lnTo>
                <a:lnTo>
                  <a:pt x="1307226" y="134191"/>
                </a:lnTo>
                <a:lnTo>
                  <a:pt x="1308550" y="141368"/>
                </a:lnTo>
                <a:lnTo>
                  <a:pt x="1312672" y="147700"/>
                </a:lnTo>
                <a:lnTo>
                  <a:pt x="1318861" y="152011"/>
                </a:lnTo>
                <a:lnTo>
                  <a:pt x="1325991" y="153511"/>
                </a:lnTo>
                <a:lnTo>
                  <a:pt x="1333192" y="152201"/>
                </a:lnTo>
                <a:lnTo>
                  <a:pt x="1339596" y="148081"/>
                </a:lnTo>
                <a:lnTo>
                  <a:pt x="1343852" y="141821"/>
                </a:lnTo>
                <a:lnTo>
                  <a:pt x="1345358" y="134667"/>
                </a:lnTo>
                <a:lnTo>
                  <a:pt x="1344078" y="127490"/>
                </a:lnTo>
                <a:lnTo>
                  <a:pt x="1339977" y="121157"/>
                </a:lnTo>
                <a:lnTo>
                  <a:pt x="1333716" y="116901"/>
                </a:lnTo>
                <a:lnTo>
                  <a:pt x="1326562" y="115395"/>
                </a:lnTo>
                <a:close/>
              </a:path>
              <a:path w="1464945" h="1422400">
                <a:moveTo>
                  <a:pt x="1442932" y="62261"/>
                </a:moveTo>
                <a:lnTo>
                  <a:pt x="1381267" y="62261"/>
                </a:lnTo>
                <a:lnTo>
                  <a:pt x="1388397" y="63761"/>
                </a:lnTo>
                <a:lnTo>
                  <a:pt x="1394587" y="68071"/>
                </a:lnTo>
                <a:lnTo>
                  <a:pt x="1398708" y="74404"/>
                </a:lnTo>
                <a:lnTo>
                  <a:pt x="1400032" y="81581"/>
                </a:lnTo>
                <a:lnTo>
                  <a:pt x="1398569" y="88735"/>
                </a:lnTo>
                <a:lnTo>
                  <a:pt x="1395686" y="92996"/>
                </a:lnTo>
                <a:lnTo>
                  <a:pt x="1422527" y="120650"/>
                </a:lnTo>
                <a:lnTo>
                  <a:pt x="1442932" y="62261"/>
                </a:lnTo>
                <a:close/>
              </a:path>
              <a:path w="1464945" h="1422400">
                <a:moveTo>
                  <a:pt x="1369794" y="66319"/>
                </a:moveTo>
                <a:lnTo>
                  <a:pt x="1367663" y="67690"/>
                </a:lnTo>
                <a:lnTo>
                  <a:pt x="1363406" y="73951"/>
                </a:lnTo>
                <a:lnTo>
                  <a:pt x="1361900" y="81105"/>
                </a:lnTo>
                <a:lnTo>
                  <a:pt x="1363180" y="88282"/>
                </a:lnTo>
                <a:lnTo>
                  <a:pt x="1367282" y="94614"/>
                </a:lnTo>
                <a:lnTo>
                  <a:pt x="1373542" y="98871"/>
                </a:lnTo>
                <a:lnTo>
                  <a:pt x="1380696" y="100377"/>
                </a:lnTo>
                <a:lnTo>
                  <a:pt x="1387873" y="99097"/>
                </a:lnTo>
                <a:lnTo>
                  <a:pt x="1394206" y="94995"/>
                </a:lnTo>
                <a:lnTo>
                  <a:pt x="1395686" y="92996"/>
                </a:lnTo>
                <a:lnTo>
                  <a:pt x="1369794" y="66319"/>
                </a:lnTo>
                <a:close/>
              </a:path>
              <a:path w="1464945" h="1422400">
                <a:moveTo>
                  <a:pt x="1381267" y="62261"/>
                </a:moveTo>
                <a:lnTo>
                  <a:pt x="1374066" y="63571"/>
                </a:lnTo>
                <a:lnTo>
                  <a:pt x="1369794" y="66319"/>
                </a:lnTo>
                <a:lnTo>
                  <a:pt x="1395686" y="92996"/>
                </a:lnTo>
                <a:lnTo>
                  <a:pt x="1398569" y="88735"/>
                </a:lnTo>
                <a:lnTo>
                  <a:pt x="1400032" y="81581"/>
                </a:lnTo>
                <a:lnTo>
                  <a:pt x="1398708" y="74404"/>
                </a:lnTo>
                <a:lnTo>
                  <a:pt x="1394587" y="68071"/>
                </a:lnTo>
                <a:lnTo>
                  <a:pt x="1388397" y="63761"/>
                </a:lnTo>
                <a:lnTo>
                  <a:pt x="1381267" y="62261"/>
                </a:lnTo>
                <a:close/>
              </a:path>
              <a:path w="1464945" h="1422400">
                <a:moveTo>
                  <a:pt x="1464690" y="0"/>
                </a:moveTo>
                <a:lnTo>
                  <a:pt x="1342898" y="38607"/>
                </a:lnTo>
                <a:lnTo>
                  <a:pt x="1369794" y="66319"/>
                </a:lnTo>
                <a:lnTo>
                  <a:pt x="1374066" y="63571"/>
                </a:lnTo>
                <a:lnTo>
                  <a:pt x="1381267" y="62261"/>
                </a:lnTo>
                <a:lnTo>
                  <a:pt x="1442932" y="62261"/>
                </a:lnTo>
                <a:lnTo>
                  <a:pt x="146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98697" y="5210555"/>
            <a:ext cx="5101590" cy="114300"/>
          </a:xfrm>
          <a:custGeom>
            <a:avLst/>
            <a:gdLst/>
            <a:ahLst/>
            <a:cxnLst/>
            <a:rect l="l" t="t" r="r" b="b"/>
            <a:pathLst>
              <a:path w="510159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87826" y="74705"/>
                </a:lnTo>
                <a:lnTo>
                  <a:pt x="81772" y="70627"/>
                </a:lnTo>
                <a:lnTo>
                  <a:pt x="77694" y="64573"/>
                </a:lnTo>
                <a:lnTo>
                  <a:pt x="76200" y="57150"/>
                </a:lnTo>
                <a:lnTo>
                  <a:pt x="77694" y="49726"/>
                </a:lnTo>
                <a:lnTo>
                  <a:pt x="81772" y="43672"/>
                </a:lnTo>
                <a:lnTo>
                  <a:pt x="87826" y="39594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01590" h="114300">
                <a:moveTo>
                  <a:pt x="95250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673" y="74705"/>
                </a:lnTo>
                <a:lnTo>
                  <a:pt x="108727" y="70627"/>
                </a:lnTo>
                <a:lnTo>
                  <a:pt x="112805" y="64573"/>
                </a:lnTo>
                <a:lnTo>
                  <a:pt x="114300" y="57150"/>
                </a:lnTo>
                <a:lnTo>
                  <a:pt x="112805" y="49726"/>
                </a:lnTo>
                <a:lnTo>
                  <a:pt x="108727" y="43672"/>
                </a:lnTo>
                <a:lnTo>
                  <a:pt x="102673" y="39594"/>
                </a:lnTo>
                <a:lnTo>
                  <a:pt x="95250" y="38100"/>
                </a:lnTo>
                <a:close/>
              </a:path>
              <a:path w="5101590" h="114300">
                <a:moveTo>
                  <a:pt x="114300" y="57150"/>
                </a:moveTo>
                <a:lnTo>
                  <a:pt x="112805" y="64573"/>
                </a:lnTo>
                <a:lnTo>
                  <a:pt x="108727" y="70627"/>
                </a:lnTo>
                <a:lnTo>
                  <a:pt x="102673" y="74705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57150"/>
                </a:lnTo>
                <a:close/>
              </a:path>
              <a:path w="5101590" h="114300">
                <a:moveTo>
                  <a:pt x="114300" y="38100"/>
                </a:moveTo>
                <a:lnTo>
                  <a:pt x="95250" y="38100"/>
                </a:lnTo>
                <a:lnTo>
                  <a:pt x="102673" y="39594"/>
                </a:lnTo>
                <a:lnTo>
                  <a:pt x="108727" y="43672"/>
                </a:lnTo>
                <a:lnTo>
                  <a:pt x="112805" y="49726"/>
                </a:lnTo>
                <a:lnTo>
                  <a:pt x="114300" y="57150"/>
                </a:lnTo>
                <a:lnTo>
                  <a:pt x="114300" y="38100"/>
                </a:lnTo>
                <a:close/>
              </a:path>
              <a:path w="5101590" h="114300">
                <a:moveTo>
                  <a:pt x="171576" y="38100"/>
                </a:moveTo>
                <a:lnTo>
                  <a:pt x="164080" y="39594"/>
                </a:lnTo>
                <a:lnTo>
                  <a:pt x="158019" y="43672"/>
                </a:lnTo>
                <a:lnTo>
                  <a:pt x="153912" y="49726"/>
                </a:lnTo>
                <a:lnTo>
                  <a:pt x="152400" y="57150"/>
                </a:lnTo>
                <a:lnTo>
                  <a:pt x="153912" y="64573"/>
                </a:lnTo>
                <a:lnTo>
                  <a:pt x="158019" y="70627"/>
                </a:lnTo>
                <a:lnTo>
                  <a:pt x="164080" y="74705"/>
                </a:lnTo>
                <a:lnTo>
                  <a:pt x="171450" y="76200"/>
                </a:lnTo>
                <a:lnTo>
                  <a:pt x="178946" y="74705"/>
                </a:lnTo>
                <a:lnTo>
                  <a:pt x="185007" y="70627"/>
                </a:lnTo>
                <a:lnTo>
                  <a:pt x="189114" y="64573"/>
                </a:lnTo>
                <a:lnTo>
                  <a:pt x="190626" y="57150"/>
                </a:lnTo>
                <a:lnTo>
                  <a:pt x="189114" y="49726"/>
                </a:lnTo>
                <a:lnTo>
                  <a:pt x="185007" y="43672"/>
                </a:lnTo>
                <a:lnTo>
                  <a:pt x="178946" y="39594"/>
                </a:lnTo>
                <a:lnTo>
                  <a:pt x="171576" y="38100"/>
                </a:lnTo>
                <a:close/>
              </a:path>
              <a:path w="5101590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5101590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5101590" h="114300">
                <a:moveTo>
                  <a:pt x="400303" y="38100"/>
                </a:moveTo>
                <a:lnTo>
                  <a:pt x="392753" y="39594"/>
                </a:lnTo>
                <a:lnTo>
                  <a:pt x="386699" y="43672"/>
                </a:lnTo>
                <a:lnTo>
                  <a:pt x="382621" y="49726"/>
                </a:lnTo>
                <a:lnTo>
                  <a:pt x="381126" y="57150"/>
                </a:lnTo>
                <a:lnTo>
                  <a:pt x="382621" y="64573"/>
                </a:lnTo>
                <a:lnTo>
                  <a:pt x="386699" y="70627"/>
                </a:lnTo>
                <a:lnTo>
                  <a:pt x="392753" y="74705"/>
                </a:lnTo>
                <a:lnTo>
                  <a:pt x="400176" y="76200"/>
                </a:lnTo>
                <a:lnTo>
                  <a:pt x="407673" y="74705"/>
                </a:lnTo>
                <a:lnTo>
                  <a:pt x="413734" y="70627"/>
                </a:lnTo>
                <a:lnTo>
                  <a:pt x="417841" y="64573"/>
                </a:lnTo>
                <a:lnTo>
                  <a:pt x="419353" y="57150"/>
                </a:lnTo>
                <a:lnTo>
                  <a:pt x="417841" y="49726"/>
                </a:lnTo>
                <a:lnTo>
                  <a:pt x="413734" y="43672"/>
                </a:lnTo>
                <a:lnTo>
                  <a:pt x="407673" y="39594"/>
                </a:lnTo>
                <a:lnTo>
                  <a:pt x="400303" y="38100"/>
                </a:lnTo>
                <a:close/>
              </a:path>
              <a:path w="5101590" h="114300">
                <a:moveTo>
                  <a:pt x="476503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3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3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3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3" y="38100"/>
                </a:lnTo>
                <a:close/>
              </a:path>
              <a:path w="5101590" h="114300">
                <a:moveTo>
                  <a:pt x="552703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3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3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3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3" y="38100"/>
                </a:lnTo>
                <a:close/>
              </a:path>
              <a:path w="5101590" h="114300">
                <a:moveTo>
                  <a:pt x="628903" y="38100"/>
                </a:moveTo>
                <a:lnTo>
                  <a:pt x="621480" y="39594"/>
                </a:lnTo>
                <a:lnTo>
                  <a:pt x="615426" y="43672"/>
                </a:lnTo>
                <a:lnTo>
                  <a:pt x="611348" y="49726"/>
                </a:lnTo>
                <a:lnTo>
                  <a:pt x="609853" y="57150"/>
                </a:lnTo>
                <a:lnTo>
                  <a:pt x="611348" y="64573"/>
                </a:lnTo>
                <a:lnTo>
                  <a:pt x="615426" y="70627"/>
                </a:lnTo>
                <a:lnTo>
                  <a:pt x="621480" y="74705"/>
                </a:lnTo>
                <a:lnTo>
                  <a:pt x="628903" y="76200"/>
                </a:lnTo>
                <a:lnTo>
                  <a:pt x="636327" y="74705"/>
                </a:lnTo>
                <a:lnTo>
                  <a:pt x="642381" y="70627"/>
                </a:lnTo>
                <a:lnTo>
                  <a:pt x="646459" y="64573"/>
                </a:lnTo>
                <a:lnTo>
                  <a:pt x="647953" y="57150"/>
                </a:lnTo>
                <a:lnTo>
                  <a:pt x="646459" y="49726"/>
                </a:lnTo>
                <a:lnTo>
                  <a:pt x="642381" y="43672"/>
                </a:lnTo>
                <a:lnTo>
                  <a:pt x="636327" y="39594"/>
                </a:lnTo>
                <a:lnTo>
                  <a:pt x="628903" y="38100"/>
                </a:lnTo>
                <a:close/>
              </a:path>
              <a:path w="5101590" h="114300">
                <a:moveTo>
                  <a:pt x="705230" y="38100"/>
                </a:moveTo>
                <a:lnTo>
                  <a:pt x="697734" y="39594"/>
                </a:lnTo>
                <a:lnTo>
                  <a:pt x="691673" y="43672"/>
                </a:lnTo>
                <a:lnTo>
                  <a:pt x="687566" y="49726"/>
                </a:lnTo>
                <a:lnTo>
                  <a:pt x="686053" y="57150"/>
                </a:lnTo>
                <a:lnTo>
                  <a:pt x="687566" y="64573"/>
                </a:lnTo>
                <a:lnTo>
                  <a:pt x="691673" y="70627"/>
                </a:lnTo>
                <a:lnTo>
                  <a:pt x="697734" y="74705"/>
                </a:lnTo>
                <a:lnTo>
                  <a:pt x="705103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0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0" y="38100"/>
                </a:lnTo>
                <a:close/>
              </a:path>
              <a:path w="5101590" h="114300">
                <a:moveTo>
                  <a:pt x="781430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0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0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0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0" y="38100"/>
                </a:lnTo>
                <a:close/>
              </a:path>
              <a:path w="5101590" h="114300">
                <a:moveTo>
                  <a:pt x="857630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0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0" y="76200"/>
                </a:lnTo>
                <a:lnTo>
                  <a:pt x="865054" y="74705"/>
                </a:lnTo>
                <a:lnTo>
                  <a:pt x="871108" y="70627"/>
                </a:lnTo>
                <a:lnTo>
                  <a:pt x="875186" y="64573"/>
                </a:lnTo>
                <a:lnTo>
                  <a:pt x="876680" y="57150"/>
                </a:lnTo>
                <a:lnTo>
                  <a:pt x="875186" y="49726"/>
                </a:lnTo>
                <a:lnTo>
                  <a:pt x="871108" y="43672"/>
                </a:lnTo>
                <a:lnTo>
                  <a:pt x="865054" y="39594"/>
                </a:lnTo>
                <a:lnTo>
                  <a:pt x="857630" y="38100"/>
                </a:lnTo>
                <a:close/>
              </a:path>
              <a:path w="5101590" h="114300">
                <a:moveTo>
                  <a:pt x="933957" y="38100"/>
                </a:moveTo>
                <a:lnTo>
                  <a:pt x="926461" y="39594"/>
                </a:lnTo>
                <a:lnTo>
                  <a:pt x="920400" y="43672"/>
                </a:lnTo>
                <a:lnTo>
                  <a:pt x="916293" y="49726"/>
                </a:lnTo>
                <a:lnTo>
                  <a:pt x="914780" y="57150"/>
                </a:lnTo>
                <a:lnTo>
                  <a:pt x="916293" y="64573"/>
                </a:lnTo>
                <a:lnTo>
                  <a:pt x="920400" y="70627"/>
                </a:lnTo>
                <a:lnTo>
                  <a:pt x="926461" y="74705"/>
                </a:lnTo>
                <a:lnTo>
                  <a:pt x="933830" y="76200"/>
                </a:lnTo>
                <a:lnTo>
                  <a:pt x="941327" y="74705"/>
                </a:lnTo>
                <a:lnTo>
                  <a:pt x="947388" y="70627"/>
                </a:lnTo>
                <a:lnTo>
                  <a:pt x="951495" y="64573"/>
                </a:lnTo>
                <a:lnTo>
                  <a:pt x="953007" y="57150"/>
                </a:lnTo>
                <a:lnTo>
                  <a:pt x="951495" y="49726"/>
                </a:lnTo>
                <a:lnTo>
                  <a:pt x="947388" y="43672"/>
                </a:lnTo>
                <a:lnTo>
                  <a:pt x="941327" y="39594"/>
                </a:lnTo>
                <a:lnTo>
                  <a:pt x="933957" y="38100"/>
                </a:lnTo>
                <a:close/>
              </a:path>
              <a:path w="5101590" h="114300">
                <a:moveTo>
                  <a:pt x="1010157" y="38100"/>
                </a:moveTo>
                <a:lnTo>
                  <a:pt x="1002734" y="39594"/>
                </a:lnTo>
                <a:lnTo>
                  <a:pt x="996680" y="43672"/>
                </a:lnTo>
                <a:lnTo>
                  <a:pt x="992602" y="49726"/>
                </a:lnTo>
                <a:lnTo>
                  <a:pt x="991107" y="57150"/>
                </a:lnTo>
                <a:lnTo>
                  <a:pt x="992602" y="64573"/>
                </a:lnTo>
                <a:lnTo>
                  <a:pt x="996680" y="70627"/>
                </a:lnTo>
                <a:lnTo>
                  <a:pt x="1002734" y="74705"/>
                </a:lnTo>
                <a:lnTo>
                  <a:pt x="1010157" y="76200"/>
                </a:lnTo>
                <a:lnTo>
                  <a:pt x="1017581" y="74705"/>
                </a:lnTo>
                <a:lnTo>
                  <a:pt x="1023635" y="70627"/>
                </a:lnTo>
                <a:lnTo>
                  <a:pt x="1027713" y="64573"/>
                </a:lnTo>
                <a:lnTo>
                  <a:pt x="1029207" y="57150"/>
                </a:lnTo>
                <a:lnTo>
                  <a:pt x="1027713" y="49726"/>
                </a:lnTo>
                <a:lnTo>
                  <a:pt x="1023635" y="43672"/>
                </a:lnTo>
                <a:lnTo>
                  <a:pt x="1017581" y="39594"/>
                </a:lnTo>
                <a:lnTo>
                  <a:pt x="1010157" y="38100"/>
                </a:lnTo>
                <a:close/>
              </a:path>
              <a:path w="5101590" h="114300">
                <a:moveTo>
                  <a:pt x="1086357" y="38100"/>
                </a:moveTo>
                <a:lnTo>
                  <a:pt x="1078934" y="39594"/>
                </a:lnTo>
                <a:lnTo>
                  <a:pt x="1072880" y="43672"/>
                </a:lnTo>
                <a:lnTo>
                  <a:pt x="1068802" y="49726"/>
                </a:lnTo>
                <a:lnTo>
                  <a:pt x="1067307" y="57150"/>
                </a:lnTo>
                <a:lnTo>
                  <a:pt x="1068802" y="64573"/>
                </a:lnTo>
                <a:lnTo>
                  <a:pt x="1072880" y="70627"/>
                </a:lnTo>
                <a:lnTo>
                  <a:pt x="1078934" y="74705"/>
                </a:lnTo>
                <a:lnTo>
                  <a:pt x="1086357" y="76200"/>
                </a:lnTo>
                <a:lnTo>
                  <a:pt x="1093781" y="74705"/>
                </a:lnTo>
                <a:lnTo>
                  <a:pt x="1099835" y="70627"/>
                </a:lnTo>
                <a:lnTo>
                  <a:pt x="1103913" y="64573"/>
                </a:lnTo>
                <a:lnTo>
                  <a:pt x="1105407" y="57150"/>
                </a:lnTo>
                <a:lnTo>
                  <a:pt x="1103913" y="49726"/>
                </a:lnTo>
                <a:lnTo>
                  <a:pt x="1099835" y="43672"/>
                </a:lnTo>
                <a:lnTo>
                  <a:pt x="1093781" y="39594"/>
                </a:lnTo>
                <a:lnTo>
                  <a:pt x="1086357" y="38100"/>
                </a:lnTo>
                <a:close/>
              </a:path>
              <a:path w="5101590" h="114300">
                <a:moveTo>
                  <a:pt x="1162685" y="38100"/>
                </a:moveTo>
                <a:lnTo>
                  <a:pt x="1162557" y="38100"/>
                </a:lnTo>
                <a:lnTo>
                  <a:pt x="1155134" y="39594"/>
                </a:lnTo>
                <a:lnTo>
                  <a:pt x="1149080" y="43672"/>
                </a:lnTo>
                <a:lnTo>
                  <a:pt x="1145002" y="49726"/>
                </a:lnTo>
                <a:lnTo>
                  <a:pt x="1143507" y="57150"/>
                </a:lnTo>
                <a:lnTo>
                  <a:pt x="1145002" y="64573"/>
                </a:lnTo>
                <a:lnTo>
                  <a:pt x="1149080" y="70627"/>
                </a:lnTo>
                <a:lnTo>
                  <a:pt x="1155134" y="74705"/>
                </a:lnTo>
                <a:lnTo>
                  <a:pt x="1162557" y="76200"/>
                </a:lnTo>
                <a:lnTo>
                  <a:pt x="1162685" y="76200"/>
                </a:lnTo>
                <a:lnTo>
                  <a:pt x="1170054" y="74705"/>
                </a:lnTo>
                <a:lnTo>
                  <a:pt x="1176115" y="70627"/>
                </a:lnTo>
                <a:lnTo>
                  <a:pt x="1180222" y="64573"/>
                </a:lnTo>
                <a:lnTo>
                  <a:pt x="1181735" y="57150"/>
                </a:lnTo>
                <a:lnTo>
                  <a:pt x="1180222" y="49726"/>
                </a:lnTo>
                <a:lnTo>
                  <a:pt x="1176115" y="43672"/>
                </a:lnTo>
                <a:lnTo>
                  <a:pt x="1170054" y="39594"/>
                </a:lnTo>
                <a:lnTo>
                  <a:pt x="1162685" y="38100"/>
                </a:lnTo>
                <a:close/>
              </a:path>
              <a:path w="5101590" h="114300">
                <a:moveTo>
                  <a:pt x="1238885" y="38100"/>
                </a:moveTo>
                <a:lnTo>
                  <a:pt x="1231461" y="39594"/>
                </a:lnTo>
                <a:lnTo>
                  <a:pt x="1225407" y="43672"/>
                </a:lnTo>
                <a:lnTo>
                  <a:pt x="1221329" y="49726"/>
                </a:lnTo>
                <a:lnTo>
                  <a:pt x="1219835" y="57150"/>
                </a:lnTo>
                <a:lnTo>
                  <a:pt x="1221329" y="64573"/>
                </a:lnTo>
                <a:lnTo>
                  <a:pt x="1225407" y="70627"/>
                </a:lnTo>
                <a:lnTo>
                  <a:pt x="1231461" y="74705"/>
                </a:lnTo>
                <a:lnTo>
                  <a:pt x="1238885" y="76200"/>
                </a:lnTo>
                <a:lnTo>
                  <a:pt x="1246308" y="74705"/>
                </a:lnTo>
                <a:lnTo>
                  <a:pt x="1252362" y="70627"/>
                </a:lnTo>
                <a:lnTo>
                  <a:pt x="1256440" y="64573"/>
                </a:lnTo>
                <a:lnTo>
                  <a:pt x="1257935" y="57150"/>
                </a:lnTo>
                <a:lnTo>
                  <a:pt x="1256440" y="49726"/>
                </a:lnTo>
                <a:lnTo>
                  <a:pt x="1252362" y="43672"/>
                </a:lnTo>
                <a:lnTo>
                  <a:pt x="1246308" y="39594"/>
                </a:lnTo>
                <a:lnTo>
                  <a:pt x="1238885" y="38100"/>
                </a:lnTo>
                <a:close/>
              </a:path>
              <a:path w="5101590" h="114300">
                <a:moveTo>
                  <a:pt x="1315085" y="38100"/>
                </a:moveTo>
                <a:lnTo>
                  <a:pt x="1307661" y="39594"/>
                </a:lnTo>
                <a:lnTo>
                  <a:pt x="1301607" y="43672"/>
                </a:lnTo>
                <a:lnTo>
                  <a:pt x="1297529" y="49726"/>
                </a:lnTo>
                <a:lnTo>
                  <a:pt x="1296035" y="57150"/>
                </a:lnTo>
                <a:lnTo>
                  <a:pt x="1297529" y="64573"/>
                </a:lnTo>
                <a:lnTo>
                  <a:pt x="1301607" y="70627"/>
                </a:lnTo>
                <a:lnTo>
                  <a:pt x="1307661" y="74705"/>
                </a:lnTo>
                <a:lnTo>
                  <a:pt x="1315085" y="76200"/>
                </a:lnTo>
                <a:lnTo>
                  <a:pt x="1322508" y="74705"/>
                </a:lnTo>
                <a:lnTo>
                  <a:pt x="1328562" y="70627"/>
                </a:lnTo>
                <a:lnTo>
                  <a:pt x="1332640" y="64573"/>
                </a:lnTo>
                <a:lnTo>
                  <a:pt x="1334135" y="57150"/>
                </a:lnTo>
                <a:lnTo>
                  <a:pt x="1332640" y="49726"/>
                </a:lnTo>
                <a:lnTo>
                  <a:pt x="1328562" y="43672"/>
                </a:lnTo>
                <a:lnTo>
                  <a:pt x="1322508" y="39594"/>
                </a:lnTo>
                <a:lnTo>
                  <a:pt x="1315085" y="38100"/>
                </a:lnTo>
                <a:close/>
              </a:path>
              <a:path w="5101590" h="114300">
                <a:moveTo>
                  <a:pt x="1391285" y="38100"/>
                </a:moveTo>
                <a:lnTo>
                  <a:pt x="1383861" y="39594"/>
                </a:lnTo>
                <a:lnTo>
                  <a:pt x="1377807" y="43672"/>
                </a:lnTo>
                <a:lnTo>
                  <a:pt x="1373729" y="49726"/>
                </a:lnTo>
                <a:lnTo>
                  <a:pt x="1372235" y="57150"/>
                </a:lnTo>
                <a:lnTo>
                  <a:pt x="1373729" y="64573"/>
                </a:lnTo>
                <a:lnTo>
                  <a:pt x="1377807" y="70627"/>
                </a:lnTo>
                <a:lnTo>
                  <a:pt x="1383861" y="74705"/>
                </a:lnTo>
                <a:lnTo>
                  <a:pt x="1391285" y="76200"/>
                </a:lnTo>
                <a:lnTo>
                  <a:pt x="1398708" y="74705"/>
                </a:lnTo>
                <a:lnTo>
                  <a:pt x="1404762" y="70627"/>
                </a:lnTo>
                <a:lnTo>
                  <a:pt x="1408840" y="64573"/>
                </a:lnTo>
                <a:lnTo>
                  <a:pt x="1410335" y="57150"/>
                </a:lnTo>
                <a:lnTo>
                  <a:pt x="1408840" y="49726"/>
                </a:lnTo>
                <a:lnTo>
                  <a:pt x="1404762" y="43672"/>
                </a:lnTo>
                <a:lnTo>
                  <a:pt x="1398708" y="39594"/>
                </a:lnTo>
                <a:lnTo>
                  <a:pt x="1391285" y="38100"/>
                </a:lnTo>
                <a:close/>
              </a:path>
              <a:path w="5101590" h="114300">
                <a:moveTo>
                  <a:pt x="1467612" y="38100"/>
                </a:moveTo>
                <a:lnTo>
                  <a:pt x="1460115" y="39594"/>
                </a:lnTo>
                <a:lnTo>
                  <a:pt x="1454054" y="43672"/>
                </a:lnTo>
                <a:lnTo>
                  <a:pt x="1449947" y="49726"/>
                </a:lnTo>
                <a:lnTo>
                  <a:pt x="1448435" y="57150"/>
                </a:lnTo>
                <a:lnTo>
                  <a:pt x="1449947" y="64573"/>
                </a:lnTo>
                <a:lnTo>
                  <a:pt x="1454054" y="70627"/>
                </a:lnTo>
                <a:lnTo>
                  <a:pt x="1460115" y="74705"/>
                </a:lnTo>
                <a:lnTo>
                  <a:pt x="1467485" y="76200"/>
                </a:lnTo>
                <a:lnTo>
                  <a:pt x="1475035" y="74705"/>
                </a:lnTo>
                <a:lnTo>
                  <a:pt x="1481089" y="70627"/>
                </a:lnTo>
                <a:lnTo>
                  <a:pt x="1485167" y="64573"/>
                </a:lnTo>
                <a:lnTo>
                  <a:pt x="1486662" y="57150"/>
                </a:lnTo>
                <a:lnTo>
                  <a:pt x="1485167" y="49726"/>
                </a:lnTo>
                <a:lnTo>
                  <a:pt x="1481089" y="43672"/>
                </a:lnTo>
                <a:lnTo>
                  <a:pt x="1475035" y="39594"/>
                </a:lnTo>
                <a:lnTo>
                  <a:pt x="1467612" y="38100"/>
                </a:lnTo>
                <a:close/>
              </a:path>
              <a:path w="5101590" h="114300">
                <a:moveTo>
                  <a:pt x="1543812" y="38100"/>
                </a:moveTo>
                <a:lnTo>
                  <a:pt x="1536388" y="39594"/>
                </a:lnTo>
                <a:lnTo>
                  <a:pt x="1530334" y="43672"/>
                </a:lnTo>
                <a:lnTo>
                  <a:pt x="1526256" y="49726"/>
                </a:lnTo>
                <a:lnTo>
                  <a:pt x="1524762" y="57150"/>
                </a:lnTo>
                <a:lnTo>
                  <a:pt x="1526256" y="64573"/>
                </a:lnTo>
                <a:lnTo>
                  <a:pt x="1530334" y="70627"/>
                </a:lnTo>
                <a:lnTo>
                  <a:pt x="1536388" y="74705"/>
                </a:lnTo>
                <a:lnTo>
                  <a:pt x="1543812" y="76200"/>
                </a:lnTo>
                <a:lnTo>
                  <a:pt x="1551235" y="74705"/>
                </a:lnTo>
                <a:lnTo>
                  <a:pt x="1557289" y="70627"/>
                </a:lnTo>
                <a:lnTo>
                  <a:pt x="1561367" y="64573"/>
                </a:lnTo>
                <a:lnTo>
                  <a:pt x="1562862" y="57150"/>
                </a:lnTo>
                <a:lnTo>
                  <a:pt x="1561367" y="49726"/>
                </a:lnTo>
                <a:lnTo>
                  <a:pt x="1557289" y="43672"/>
                </a:lnTo>
                <a:lnTo>
                  <a:pt x="1551235" y="39594"/>
                </a:lnTo>
                <a:lnTo>
                  <a:pt x="1543812" y="38100"/>
                </a:lnTo>
                <a:close/>
              </a:path>
              <a:path w="5101590" h="114300">
                <a:moveTo>
                  <a:pt x="1620012" y="38100"/>
                </a:moveTo>
                <a:lnTo>
                  <a:pt x="1612588" y="39594"/>
                </a:lnTo>
                <a:lnTo>
                  <a:pt x="1606534" y="43672"/>
                </a:lnTo>
                <a:lnTo>
                  <a:pt x="1602456" y="49726"/>
                </a:lnTo>
                <a:lnTo>
                  <a:pt x="1600962" y="57150"/>
                </a:lnTo>
                <a:lnTo>
                  <a:pt x="1602456" y="64573"/>
                </a:lnTo>
                <a:lnTo>
                  <a:pt x="1606534" y="70627"/>
                </a:lnTo>
                <a:lnTo>
                  <a:pt x="1612588" y="74705"/>
                </a:lnTo>
                <a:lnTo>
                  <a:pt x="1620012" y="76200"/>
                </a:lnTo>
                <a:lnTo>
                  <a:pt x="1627435" y="74705"/>
                </a:lnTo>
                <a:lnTo>
                  <a:pt x="1633489" y="70627"/>
                </a:lnTo>
                <a:lnTo>
                  <a:pt x="1637567" y="64573"/>
                </a:lnTo>
                <a:lnTo>
                  <a:pt x="1639062" y="57150"/>
                </a:lnTo>
                <a:lnTo>
                  <a:pt x="1637567" y="49726"/>
                </a:lnTo>
                <a:lnTo>
                  <a:pt x="1633489" y="43672"/>
                </a:lnTo>
                <a:lnTo>
                  <a:pt x="1627435" y="39594"/>
                </a:lnTo>
                <a:lnTo>
                  <a:pt x="1620012" y="38100"/>
                </a:lnTo>
                <a:close/>
              </a:path>
              <a:path w="5101590" h="114300">
                <a:moveTo>
                  <a:pt x="1696339" y="38100"/>
                </a:moveTo>
                <a:lnTo>
                  <a:pt x="1688788" y="39594"/>
                </a:lnTo>
                <a:lnTo>
                  <a:pt x="1682734" y="43672"/>
                </a:lnTo>
                <a:lnTo>
                  <a:pt x="1678656" y="49726"/>
                </a:lnTo>
                <a:lnTo>
                  <a:pt x="1677162" y="57150"/>
                </a:lnTo>
                <a:lnTo>
                  <a:pt x="1678656" y="64573"/>
                </a:lnTo>
                <a:lnTo>
                  <a:pt x="1682734" y="70627"/>
                </a:lnTo>
                <a:lnTo>
                  <a:pt x="1688788" y="74705"/>
                </a:lnTo>
                <a:lnTo>
                  <a:pt x="1696212" y="76200"/>
                </a:lnTo>
                <a:lnTo>
                  <a:pt x="1703708" y="74705"/>
                </a:lnTo>
                <a:lnTo>
                  <a:pt x="1709769" y="70627"/>
                </a:lnTo>
                <a:lnTo>
                  <a:pt x="1713876" y="64573"/>
                </a:lnTo>
                <a:lnTo>
                  <a:pt x="1715389" y="57150"/>
                </a:lnTo>
                <a:lnTo>
                  <a:pt x="1713876" y="49726"/>
                </a:lnTo>
                <a:lnTo>
                  <a:pt x="1709769" y="43672"/>
                </a:lnTo>
                <a:lnTo>
                  <a:pt x="1703708" y="39594"/>
                </a:lnTo>
                <a:lnTo>
                  <a:pt x="1696339" y="38100"/>
                </a:lnTo>
                <a:close/>
              </a:path>
              <a:path w="5101590" h="114300">
                <a:moveTo>
                  <a:pt x="1772539" y="38100"/>
                </a:moveTo>
                <a:lnTo>
                  <a:pt x="1765115" y="39594"/>
                </a:lnTo>
                <a:lnTo>
                  <a:pt x="1759061" y="43672"/>
                </a:lnTo>
                <a:lnTo>
                  <a:pt x="1754983" y="49726"/>
                </a:lnTo>
                <a:lnTo>
                  <a:pt x="1753489" y="57150"/>
                </a:lnTo>
                <a:lnTo>
                  <a:pt x="1754983" y="64573"/>
                </a:lnTo>
                <a:lnTo>
                  <a:pt x="1759061" y="70627"/>
                </a:lnTo>
                <a:lnTo>
                  <a:pt x="1765115" y="74705"/>
                </a:lnTo>
                <a:lnTo>
                  <a:pt x="1772539" y="76200"/>
                </a:lnTo>
                <a:lnTo>
                  <a:pt x="1779962" y="74705"/>
                </a:lnTo>
                <a:lnTo>
                  <a:pt x="1786016" y="70627"/>
                </a:lnTo>
                <a:lnTo>
                  <a:pt x="1790094" y="64573"/>
                </a:lnTo>
                <a:lnTo>
                  <a:pt x="1791589" y="57150"/>
                </a:lnTo>
                <a:lnTo>
                  <a:pt x="1790094" y="49726"/>
                </a:lnTo>
                <a:lnTo>
                  <a:pt x="1786016" y="43672"/>
                </a:lnTo>
                <a:lnTo>
                  <a:pt x="1779962" y="39594"/>
                </a:lnTo>
                <a:lnTo>
                  <a:pt x="1772539" y="38100"/>
                </a:lnTo>
                <a:close/>
              </a:path>
              <a:path w="5101590" h="114300">
                <a:moveTo>
                  <a:pt x="1848739" y="38100"/>
                </a:moveTo>
                <a:lnTo>
                  <a:pt x="1841315" y="39594"/>
                </a:lnTo>
                <a:lnTo>
                  <a:pt x="1835261" y="43672"/>
                </a:lnTo>
                <a:lnTo>
                  <a:pt x="1831183" y="49726"/>
                </a:lnTo>
                <a:lnTo>
                  <a:pt x="1829689" y="57150"/>
                </a:lnTo>
                <a:lnTo>
                  <a:pt x="1831183" y="64573"/>
                </a:lnTo>
                <a:lnTo>
                  <a:pt x="1835261" y="70627"/>
                </a:lnTo>
                <a:lnTo>
                  <a:pt x="1841315" y="74705"/>
                </a:lnTo>
                <a:lnTo>
                  <a:pt x="1848739" y="76200"/>
                </a:lnTo>
                <a:lnTo>
                  <a:pt x="1856162" y="74705"/>
                </a:lnTo>
                <a:lnTo>
                  <a:pt x="1862216" y="70627"/>
                </a:lnTo>
                <a:lnTo>
                  <a:pt x="1866294" y="64573"/>
                </a:lnTo>
                <a:lnTo>
                  <a:pt x="1867789" y="57150"/>
                </a:lnTo>
                <a:lnTo>
                  <a:pt x="1866294" y="49726"/>
                </a:lnTo>
                <a:lnTo>
                  <a:pt x="1862216" y="43672"/>
                </a:lnTo>
                <a:lnTo>
                  <a:pt x="1856162" y="39594"/>
                </a:lnTo>
                <a:lnTo>
                  <a:pt x="1848739" y="38100"/>
                </a:lnTo>
                <a:close/>
              </a:path>
              <a:path w="5101590" h="114300">
                <a:moveTo>
                  <a:pt x="1925065" y="38100"/>
                </a:moveTo>
                <a:lnTo>
                  <a:pt x="1917515" y="39594"/>
                </a:lnTo>
                <a:lnTo>
                  <a:pt x="1911461" y="43672"/>
                </a:lnTo>
                <a:lnTo>
                  <a:pt x="1907383" y="49726"/>
                </a:lnTo>
                <a:lnTo>
                  <a:pt x="1905889" y="57150"/>
                </a:lnTo>
                <a:lnTo>
                  <a:pt x="1907383" y="64573"/>
                </a:lnTo>
                <a:lnTo>
                  <a:pt x="1911461" y="70627"/>
                </a:lnTo>
                <a:lnTo>
                  <a:pt x="1917515" y="74705"/>
                </a:lnTo>
                <a:lnTo>
                  <a:pt x="1924939" y="76200"/>
                </a:lnTo>
                <a:lnTo>
                  <a:pt x="1932435" y="74705"/>
                </a:lnTo>
                <a:lnTo>
                  <a:pt x="1938496" y="70627"/>
                </a:lnTo>
                <a:lnTo>
                  <a:pt x="1942603" y="64573"/>
                </a:lnTo>
                <a:lnTo>
                  <a:pt x="1944115" y="57150"/>
                </a:lnTo>
                <a:lnTo>
                  <a:pt x="1942603" y="49726"/>
                </a:lnTo>
                <a:lnTo>
                  <a:pt x="1938496" y="43672"/>
                </a:lnTo>
                <a:lnTo>
                  <a:pt x="1932435" y="39594"/>
                </a:lnTo>
                <a:lnTo>
                  <a:pt x="1925065" y="38100"/>
                </a:lnTo>
                <a:close/>
              </a:path>
              <a:path w="5101590" h="114300">
                <a:moveTo>
                  <a:pt x="2001265" y="38100"/>
                </a:moveTo>
                <a:lnTo>
                  <a:pt x="1993842" y="39594"/>
                </a:lnTo>
                <a:lnTo>
                  <a:pt x="1987788" y="43672"/>
                </a:lnTo>
                <a:lnTo>
                  <a:pt x="1983710" y="49726"/>
                </a:lnTo>
                <a:lnTo>
                  <a:pt x="1982215" y="57150"/>
                </a:lnTo>
                <a:lnTo>
                  <a:pt x="1983710" y="64573"/>
                </a:lnTo>
                <a:lnTo>
                  <a:pt x="1987788" y="70627"/>
                </a:lnTo>
                <a:lnTo>
                  <a:pt x="1993842" y="74705"/>
                </a:lnTo>
                <a:lnTo>
                  <a:pt x="2001265" y="76200"/>
                </a:lnTo>
                <a:lnTo>
                  <a:pt x="2008689" y="74705"/>
                </a:lnTo>
                <a:lnTo>
                  <a:pt x="2014743" y="70627"/>
                </a:lnTo>
                <a:lnTo>
                  <a:pt x="2018821" y="64573"/>
                </a:lnTo>
                <a:lnTo>
                  <a:pt x="2020315" y="57150"/>
                </a:lnTo>
                <a:lnTo>
                  <a:pt x="2018821" y="49726"/>
                </a:lnTo>
                <a:lnTo>
                  <a:pt x="2014743" y="43672"/>
                </a:lnTo>
                <a:lnTo>
                  <a:pt x="2008689" y="39594"/>
                </a:lnTo>
                <a:lnTo>
                  <a:pt x="2001265" y="38100"/>
                </a:lnTo>
                <a:close/>
              </a:path>
              <a:path w="5101590" h="114300">
                <a:moveTo>
                  <a:pt x="2077465" y="38100"/>
                </a:moveTo>
                <a:lnTo>
                  <a:pt x="2070042" y="39594"/>
                </a:lnTo>
                <a:lnTo>
                  <a:pt x="2063988" y="43672"/>
                </a:lnTo>
                <a:lnTo>
                  <a:pt x="2059910" y="49726"/>
                </a:lnTo>
                <a:lnTo>
                  <a:pt x="2058415" y="57150"/>
                </a:lnTo>
                <a:lnTo>
                  <a:pt x="2059910" y="64573"/>
                </a:lnTo>
                <a:lnTo>
                  <a:pt x="2063988" y="70627"/>
                </a:lnTo>
                <a:lnTo>
                  <a:pt x="2070042" y="74705"/>
                </a:lnTo>
                <a:lnTo>
                  <a:pt x="2077465" y="76200"/>
                </a:lnTo>
                <a:lnTo>
                  <a:pt x="2084889" y="74705"/>
                </a:lnTo>
                <a:lnTo>
                  <a:pt x="2090943" y="70627"/>
                </a:lnTo>
                <a:lnTo>
                  <a:pt x="2095021" y="64573"/>
                </a:lnTo>
                <a:lnTo>
                  <a:pt x="2096515" y="57150"/>
                </a:lnTo>
                <a:lnTo>
                  <a:pt x="2095021" y="49726"/>
                </a:lnTo>
                <a:lnTo>
                  <a:pt x="2090943" y="43672"/>
                </a:lnTo>
                <a:lnTo>
                  <a:pt x="2084889" y="39594"/>
                </a:lnTo>
                <a:lnTo>
                  <a:pt x="2077465" y="38100"/>
                </a:lnTo>
                <a:close/>
              </a:path>
              <a:path w="5101590" h="114300">
                <a:moveTo>
                  <a:pt x="2153666" y="38100"/>
                </a:moveTo>
                <a:lnTo>
                  <a:pt x="2146242" y="39594"/>
                </a:lnTo>
                <a:lnTo>
                  <a:pt x="2140188" y="43672"/>
                </a:lnTo>
                <a:lnTo>
                  <a:pt x="2136110" y="49726"/>
                </a:lnTo>
                <a:lnTo>
                  <a:pt x="2134616" y="57150"/>
                </a:lnTo>
                <a:lnTo>
                  <a:pt x="2136110" y="64573"/>
                </a:lnTo>
                <a:lnTo>
                  <a:pt x="2140188" y="70627"/>
                </a:lnTo>
                <a:lnTo>
                  <a:pt x="2146242" y="74705"/>
                </a:lnTo>
                <a:lnTo>
                  <a:pt x="2153666" y="76200"/>
                </a:lnTo>
                <a:lnTo>
                  <a:pt x="2161089" y="74705"/>
                </a:lnTo>
                <a:lnTo>
                  <a:pt x="2167143" y="70627"/>
                </a:lnTo>
                <a:lnTo>
                  <a:pt x="2171221" y="64573"/>
                </a:lnTo>
                <a:lnTo>
                  <a:pt x="2172716" y="57150"/>
                </a:lnTo>
                <a:lnTo>
                  <a:pt x="2171221" y="49726"/>
                </a:lnTo>
                <a:lnTo>
                  <a:pt x="2167143" y="43672"/>
                </a:lnTo>
                <a:lnTo>
                  <a:pt x="2161089" y="39594"/>
                </a:lnTo>
                <a:lnTo>
                  <a:pt x="2153666" y="38100"/>
                </a:lnTo>
                <a:close/>
              </a:path>
              <a:path w="5101590" h="114300">
                <a:moveTo>
                  <a:pt x="2229992" y="38100"/>
                </a:moveTo>
                <a:lnTo>
                  <a:pt x="2222496" y="39594"/>
                </a:lnTo>
                <a:lnTo>
                  <a:pt x="2216435" y="43672"/>
                </a:lnTo>
                <a:lnTo>
                  <a:pt x="2212328" y="49726"/>
                </a:lnTo>
                <a:lnTo>
                  <a:pt x="2210816" y="57150"/>
                </a:lnTo>
                <a:lnTo>
                  <a:pt x="2212328" y="64573"/>
                </a:lnTo>
                <a:lnTo>
                  <a:pt x="2216435" y="70627"/>
                </a:lnTo>
                <a:lnTo>
                  <a:pt x="2222496" y="74705"/>
                </a:lnTo>
                <a:lnTo>
                  <a:pt x="2229866" y="76200"/>
                </a:lnTo>
                <a:lnTo>
                  <a:pt x="2237416" y="74705"/>
                </a:lnTo>
                <a:lnTo>
                  <a:pt x="2243470" y="70627"/>
                </a:lnTo>
                <a:lnTo>
                  <a:pt x="2247548" y="64573"/>
                </a:lnTo>
                <a:lnTo>
                  <a:pt x="2249042" y="57150"/>
                </a:lnTo>
                <a:lnTo>
                  <a:pt x="2247548" y="49726"/>
                </a:lnTo>
                <a:lnTo>
                  <a:pt x="2243470" y="43672"/>
                </a:lnTo>
                <a:lnTo>
                  <a:pt x="2237416" y="39594"/>
                </a:lnTo>
                <a:lnTo>
                  <a:pt x="2229992" y="38100"/>
                </a:lnTo>
                <a:close/>
              </a:path>
              <a:path w="5101590" h="114300">
                <a:moveTo>
                  <a:pt x="2306192" y="38100"/>
                </a:moveTo>
                <a:lnTo>
                  <a:pt x="2298769" y="39594"/>
                </a:lnTo>
                <a:lnTo>
                  <a:pt x="2292715" y="43672"/>
                </a:lnTo>
                <a:lnTo>
                  <a:pt x="2288637" y="49726"/>
                </a:lnTo>
                <a:lnTo>
                  <a:pt x="2287142" y="57150"/>
                </a:lnTo>
                <a:lnTo>
                  <a:pt x="2288637" y="64573"/>
                </a:lnTo>
                <a:lnTo>
                  <a:pt x="2292715" y="70627"/>
                </a:lnTo>
                <a:lnTo>
                  <a:pt x="2298769" y="74705"/>
                </a:lnTo>
                <a:lnTo>
                  <a:pt x="2306192" y="76200"/>
                </a:lnTo>
                <a:lnTo>
                  <a:pt x="2313616" y="74705"/>
                </a:lnTo>
                <a:lnTo>
                  <a:pt x="2319670" y="70627"/>
                </a:lnTo>
                <a:lnTo>
                  <a:pt x="2323748" y="64573"/>
                </a:lnTo>
                <a:lnTo>
                  <a:pt x="2325242" y="57150"/>
                </a:lnTo>
                <a:lnTo>
                  <a:pt x="2323748" y="49726"/>
                </a:lnTo>
                <a:lnTo>
                  <a:pt x="2319670" y="43672"/>
                </a:lnTo>
                <a:lnTo>
                  <a:pt x="2313616" y="39594"/>
                </a:lnTo>
                <a:lnTo>
                  <a:pt x="2306192" y="38100"/>
                </a:lnTo>
                <a:close/>
              </a:path>
              <a:path w="5101590" h="114300">
                <a:moveTo>
                  <a:pt x="2382392" y="38100"/>
                </a:moveTo>
                <a:lnTo>
                  <a:pt x="2374969" y="39594"/>
                </a:lnTo>
                <a:lnTo>
                  <a:pt x="2368915" y="43672"/>
                </a:lnTo>
                <a:lnTo>
                  <a:pt x="2364837" y="49726"/>
                </a:lnTo>
                <a:lnTo>
                  <a:pt x="2363342" y="57150"/>
                </a:lnTo>
                <a:lnTo>
                  <a:pt x="2364837" y="64573"/>
                </a:lnTo>
                <a:lnTo>
                  <a:pt x="2368915" y="70627"/>
                </a:lnTo>
                <a:lnTo>
                  <a:pt x="2374969" y="74705"/>
                </a:lnTo>
                <a:lnTo>
                  <a:pt x="2382392" y="76200"/>
                </a:lnTo>
                <a:lnTo>
                  <a:pt x="2389816" y="74705"/>
                </a:lnTo>
                <a:lnTo>
                  <a:pt x="2395870" y="70627"/>
                </a:lnTo>
                <a:lnTo>
                  <a:pt x="2399948" y="64573"/>
                </a:lnTo>
                <a:lnTo>
                  <a:pt x="2401442" y="57150"/>
                </a:lnTo>
                <a:lnTo>
                  <a:pt x="2399948" y="49726"/>
                </a:lnTo>
                <a:lnTo>
                  <a:pt x="2395870" y="43672"/>
                </a:lnTo>
                <a:lnTo>
                  <a:pt x="2389816" y="39594"/>
                </a:lnTo>
                <a:lnTo>
                  <a:pt x="2382392" y="38100"/>
                </a:lnTo>
                <a:close/>
              </a:path>
              <a:path w="5101590" h="114300">
                <a:moveTo>
                  <a:pt x="2458719" y="38100"/>
                </a:moveTo>
                <a:lnTo>
                  <a:pt x="2451169" y="39594"/>
                </a:lnTo>
                <a:lnTo>
                  <a:pt x="2445115" y="43672"/>
                </a:lnTo>
                <a:lnTo>
                  <a:pt x="2441037" y="49726"/>
                </a:lnTo>
                <a:lnTo>
                  <a:pt x="2439542" y="57150"/>
                </a:lnTo>
                <a:lnTo>
                  <a:pt x="2441037" y="64573"/>
                </a:lnTo>
                <a:lnTo>
                  <a:pt x="2445115" y="70627"/>
                </a:lnTo>
                <a:lnTo>
                  <a:pt x="2451169" y="74705"/>
                </a:lnTo>
                <a:lnTo>
                  <a:pt x="2458592" y="76200"/>
                </a:lnTo>
                <a:lnTo>
                  <a:pt x="2466089" y="74705"/>
                </a:lnTo>
                <a:lnTo>
                  <a:pt x="2472150" y="70627"/>
                </a:lnTo>
                <a:lnTo>
                  <a:pt x="2476257" y="64573"/>
                </a:lnTo>
                <a:lnTo>
                  <a:pt x="2477769" y="57150"/>
                </a:lnTo>
                <a:lnTo>
                  <a:pt x="2476257" y="49726"/>
                </a:lnTo>
                <a:lnTo>
                  <a:pt x="2472150" y="43672"/>
                </a:lnTo>
                <a:lnTo>
                  <a:pt x="2466089" y="39594"/>
                </a:lnTo>
                <a:lnTo>
                  <a:pt x="2458719" y="38100"/>
                </a:lnTo>
                <a:close/>
              </a:path>
              <a:path w="5101590" h="114300">
                <a:moveTo>
                  <a:pt x="2534919" y="38100"/>
                </a:moveTo>
                <a:lnTo>
                  <a:pt x="2527496" y="39594"/>
                </a:lnTo>
                <a:lnTo>
                  <a:pt x="2521442" y="43672"/>
                </a:lnTo>
                <a:lnTo>
                  <a:pt x="2517364" y="49726"/>
                </a:lnTo>
                <a:lnTo>
                  <a:pt x="2515869" y="57150"/>
                </a:lnTo>
                <a:lnTo>
                  <a:pt x="2517364" y="64573"/>
                </a:lnTo>
                <a:lnTo>
                  <a:pt x="2521442" y="70627"/>
                </a:lnTo>
                <a:lnTo>
                  <a:pt x="2527496" y="74705"/>
                </a:lnTo>
                <a:lnTo>
                  <a:pt x="2534919" y="76200"/>
                </a:lnTo>
                <a:lnTo>
                  <a:pt x="2542343" y="74705"/>
                </a:lnTo>
                <a:lnTo>
                  <a:pt x="2548397" y="70627"/>
                </a:lnTo>
                <a:lnTo>
                  <a:pt x="2552475" y="64573"/>
                </a:lnTo>
                <a:lnTo>
                  <a:pt x="2553969" y="57150"/>
                </a:lnTo>
                <a:lnTo>
                  <a:pt x="2552475" y="49726"/>
                </a:lnTo>
                <a:lnTo>
                  <a:pt x="2548397" y="43672"/>
                </a:lnTo>
                <a:lnTo>
                  <a:pt x="2542343" y="39594"/>
                </a:lnTo>
                <a:lnTo>
                  <a:pt x="2534919" y="38100"/>
                </a:lnTo>
                <a:close/>
              </a:path>
              <a:path w="5101590" h="114300">
                <a:moveTo>
                  <a:pt x="2611119" y="38100"/>
                </a:moveTo>
                <a:lnTo>
                  <a:pt x="2603696" y="39594"/>
                </a:lnTo>
                <a:lnTo>
                  <a:pt x="2597642" y="43672"/>
                </a:lnTo>
                <a:lnTo>
                  <a:pt x="2593564" y="49726"/>
                </a:lnTo>
                <a:lnTo>
                  <a:pt x="2592069" y="57150"/>
                </a:lnTo>
                <a:lnTo>
                  <a:pt x="2593564" y="64573"/>
                </a:lnTo>
                <a:lnTo>
                  <a:pt x="2597642" y="70627"/>
                </a:lnTo>
                <a:lnTo>
                  <a:pt x="2603696" y="74705"/>
                </a:lnTo>
                <a:lnTo>
                  <a:pt x="2611119" y="76200"/>
                </a:lnTo>
                <a:lnTo>
                  <a:pt x="2618543" y="74705"/>
                </a:lnTo>
                <a:lnTo>
                  <a:pt x="2624597" y="70627"/>
                </a:lnTo>
                <a:lnTo>
                  <a:pt x="2628675" y="64573"/>
                </a:lnTo>
                <a:lnTo>
                  <a:pt x="2630169" y="57150"/>
                </a:lnTo>
                <a:lnTo>
                  <a:pt x="2628675" y="49726"/>
                </a:lnTo>
                <a:lnTo>
                  <a:pt x="2624597" y="43672"/>
                </a:lnTo>
                <a:lnTo>
                  <a:pt x="2618543" y="39594"/>
                </a:lnTo>
                <a:lnTo>
                  <a:pt x="2611119" y="38100"/>
                </a:lnTo>
                <a:close/>
              </a:path>
              <a:path w="5101590" h="114300">
                <a:moveTo>
                  <a:pt x="2687447" y="38100"/>
                </a:moveTo>
                <a:lnTo>
                  <a:pt x="2687319" y="38100"/>
                </a:lnTo>
                <a:lnTo>
                  <a:pt x="2679896" y="39594"/>
                </a:lnTo>
                <a:lnTo>
                  <a:pt x="2673842" y="43672"/>
                </a:lnTo>
                <a:lnTo>
                  <a:pt x="2669764" y="49726"/>
                </a:lnTo>
                <a:lnTo>
                  <a:pt x="2668269" y="57150"/>
                </a:lnTo>
                <a:lnTo>
                  <a:pt x="2669764" y="64573"/>
                </a:lnTo>
                <a:lnTo>
                  <a:pt x="2673842" y="70627"/>
                </a:lnTo>
                <a:lnTo>
                  <a:pt x="2679896" y="74705"/>
                </a:lnTo>
                <a:lnTo>
                  <a:pt x="2687319" y="76200"/>
                </a:lnTo>
                <a:lnTo>
                  <a:pt x="2687447" y="76200"/>
                </a:lnTo>
                <a:lnTo>
                  <a:pt x="2694816" y="74705"/>
                </a:lnTo>
                <a:lnTo>
                  <a:pt x="2700877" y="70627"/>
                </a:lnTo>
                <a:lnTo>
                  <a:pt x="2704984" y="64573"/>
                </a:lnTo>
                <a:lnTo>
                  <a:pt x="2706497" y="57150"/>
                </a:lnTo>
                <a:lnTo>
                  <a:pt x="2704984" y="49726"/>
                </a:lnTo>
                <a:lnTo>
                  <a:pt x="2700877" y="43672"/>
                </a:lnTo>
                <a:lnTo>
                  <a:pt x="2694816" y="39594"/>
                </a:lnTo>
                <a:lnTo>
                  <a:pt x="2687447" y="38100"/>
                </a:lnTo>
                <a:close/>
              </a:path>
              <a:path w="5101590" h="114300">
                <a:moveTo>
                  <a:pt x="2763647" y="38100"/>
                </a:moveTo>
                <a:lnTo>
                  <a:pt x="2756223" y="39594"/>
                </a:lnTo>
                <a:lnTo>
                  <a:pt x="2750169" y="43672"/>
                </a:lnTo>
                <a:lnTo>
                  <a:pt x="2746091" y="49726"/>
                </a:lnTo>
                <a:lnTo>
                  <a:pt x="2744597" y="57150"/>
                </a:lnTo>
                <a:lnTo>
                  <a:pt x="2746091" y="64573"/>
                </a:lnTo>
                <a:lnTo>
                  <a:pt x="2750169" y="70627"/>
                </a:lnTo>
                <a:lnTo>
                  <a:pt x="2756223" y="74705"/>
                </a:lnTo>
                <a:lnTo>
                  <a:pt x="2763647" y="76200"/>
                </a:lnTo>
                <a:lnTo>
                  <a:pt x="2771070" y="74705"/>
                </a:lnTo>
                <a:lnTo>
                  <a:pt x="2777124" y="70627"/>
                </a:lnTo>
                <a:lnTo>
                  <a:pt x="2781202" y="64573"/>
                </a:lnTo>
                <a:lnTo>
                  <a:pt x="2782697" y="57150"/>
                </a:lnTo>
                <a:lnTo>
                  <a:pt x="2781202" y="49726"/>
                </a:lnTo>
                <a:lnTo>
                  <a:pt x="2777124" y="43672"/>
                </a:lnTo>
                <a:lnTo>
                  <a:pt x="2771070" y="39594"/>
                </a:lnTo>
                <a:lnTo>
                  <a:pt x="2763647" y="38100"/>
                </a:lnTo>
                <a:close/>
              </a:path>
              <a:path w="5101590" h="114300">
                <a:moveTo>
                  <a:pt x="2839847" y="38100"/>
                </a:moveTo>
                <a:lnTo>
                  <a:pt x="2832423" y="39594"/>
                </a:lnTo>
                <a:lnTo>
                  <a:pt x="2826369" y="43672"/>
                </a:lnTo>
                <a:lnTo>
                  <a:pt x="2822291" y="49726"/>
                </a:lnTo>
                <a:lnTo>
                  <a:pt x="2820797" y="57150"/>
                </a:lnTo>
                <a:lnTo>
                  <a:pt x="2822291" y="64573"/>
                </a:lnTo>
                <a:lnTo>
                  <a:pt x="2826369" y="70627"/>
                </a:lnTo>
                <a:lnTo>
                  <a:pt x="2832423" y="74705"/>
                </a:lnTo>
                <a:lnTo>
                  <a:pt x="2839847" y="76200"/>
                </a:lnTo>
                <a:lnTo>
                  <a:pt x="2847270" y="74705"/>
                </a:lnTo>
                <a:lnTo>
                  <a:pt x="2853324" y="70627"/>
                </a:lnTo>
                <a:lnTo>
                  <a:pt x="2857402" y="64573"/>
                </a:lnTo>
                <a:lnTo>
                  <a:pt x="2858897" y="57150"/>
                </a:lnTo>
                <a:lnTo>
                  <a:pt x="2857402" y="49726"/>
                </a:lnTo>
                <a:lnTo>
                  <a:pt x="2853324" y="43672"/>
                </a:lnTo>
                <a:lnTo>
                  <a:pt x="2847270" y="39594"/>
                </a:lnTo>
                <a:lnTo>
                  <a:pt x="2839847" y="38100"/>
                </a:lnTo>
                <a:close/>
              </a:path>
              <a:path w="5101590" h="114300">
                <a:moveTo>
                  <a:pt x="2916047" y="38100"/>
                </a:moveTo>
                <a:lnTo>
                  <a:pt x="2908623" y="39594"/>
                </a:lnTo>
                <a:lnTo>
                  <a:pt x="2902569" y="43672"/>
                </a:lnTo>
                <a:lnTo>
                  <a:pt x="2898491" y="49726"/>
                </a:lnTo>
                <a:lnTo>
                  <a:pt x="2896997" y="57150"/>
                </a:lnTo>
                <a:lnTo>
                  <a:pt x="2898491" y="64573"/>
                </a:lnTo>
                <a:lnTo>
                  <a:pt x="2902569" y="70627"/>
                </a:lnTo>
                <a:lnTo>
                  <a:pt x="2908623" y="74705"/>
                </a:lnTo>
                <a:lnTo>
                  <a:pt x="2916047" y="76200"/>
                </a:lnTo>
                <a:lnTo>
                  <a:pt x="2923470" y="74705"/>
                </a:lnTo>
                <a:lnTo>
                  <a:pt x="2929524" y="70627"/>
                </a:lnTo>
                <a:lnTo>
                  <a:pt x="2933602" y="64573"/>
                </a:lnTo>
                <a:lnTo>
                  <a:pt x="2935097" y="57150"/>
                </a:lnTo>
                <a:lnTo>
                  <a:pt x="2933602" y="49726"/>
                </a:lnTo>
                <a:lnTo>
                  <a:pt x="2929524" y="43672"/>
                </a:lnTo>
                <a:lnTo>
                  <a:pt x="2923470" y="39594"/>
                </a:lnTo>
                <a:lnTo>
                  <a:pt x="2916047" y="38100"/>
                </a:lnTo>
                <a:close/>
              </a:path>
              <a:path w="5101590" h="114300">
                <a:moveTo>
                  <a:pt x="2992374" y="38100"/>
                </a:moveTo>
                <a:lnTo>
                  <a:pt x="2984877" y="39594"/>
                </a:lnTo>
                <a:lnTo>
                  <a:pt x="2978816" y="43672"/>
                </a:lnTo>
                <a:lnTo>
                  <a:pt x="2974709" y="49726"/>
                </a:lnTo>
                <a:lnTo>
                  <a:pt x="2973197" y="57150"/>
                </a:lnTo>
                <a:lnTo>
                  <a:pt x="2974709" y="64573"/>
                </a:lnTo>
                <a:lnTo>
                  <a:pt x="2978816" y="70627"/>
                </a:lnTo>
                <a:lnTo>
                  <a:pt x="2984877" y="74705"/>
                </a:lnTo>
                <a:lnTo>
                  <a:pt x="2992247" y="76200"/>
                </a:lnTo>
                <a:lnTo>
                  <a:pt x="2999797" y="74705"/>
                </a:lnTo>
                <a:lnTo>
                  <a:pt x="3005851" y="70627"/>
                </a:lnTo>
                <a:lnTo>
                  <a:pt x="3009929" y="64573"/>
                </a:lnTo>
                <a:lnTo>
                  <a:pt x="3011424" y="57150"/>
                </a:lnTo>
                <a:lnTo>
                  <a:pt x="3009929" y="49726"/>
                </a:lnTo>
                <a:lnTo>
                  <a:pt x="3005851" y="43672"/>
                </a:lnTo>
                <a:lnTo>
                  <a:pt x="2999797" y="39594"/>
                </a:lnTo>
                <a:lnTo>
                  <a:pt x="2992374" y="38100"/>
                </a:lnTo>
                <a:close/>
              </a:path>
              <a:path w="5101590" h="114300">
                <a:moveTo>
                  <a:pt x="3068574" y="38100"/>
                </a:moveTo>
                <a:lnTo>
                  <a:pt x="3061150" y="39594"/>
                </a:lnTo>
                <a:lnTo>
                  <a:pt x="3055096" y="43672"/>
                </a:lnTo>
                <a:lnTo>
                  <a:pt x="3051018" y="49726"/>
                </a:lnTo>
                <a:lnTo>
                  <a:pt x="3049524" y="57150"/>
                </a:lnTo>
                <a:lnTo>
                  <a:pt x="3051018" y="64573"/>
                </a:lnTo>
                <a:lnTo>
                  <a:pt x="3055096" y="70627"/>
                </a:lnTo>
                <a:lnTo>
                  <a:pt x="3061150" y="74705"/>
                </a:lnTo>
                <a:lnTo>
                  <a:pt x="3068574" y="76200"/>
                </a:lnTo>
                <a:lnTo>
                  <a:pt x="3075997" y="74705"/>
                </a:lnTo>
                <a:lnTo>
                  <a:pt x="3082051" y="70627"/>
                </a:lnTo>
                <a:lnTo>
                  <a:pt x="3086129" y="64573"/>
                </a:lnTo>
                <a:lnTo>
                  <a:pt x="3087624" y="57150"/>
                </a:lnTo>
                <a:lnTo>
                  <a:pt x="3086129" y="49726"/>
                </a:lnTo>
                <a:lnTo>
                  <a:pt x="3082051" y="43672"/>
                </a:lnTo>
                <a:lnTo>
                  <a:pt x="3075997" y="39594"/>
                </a:lnTo>
                <a:lnTo>
                  <a:pt x="3068574" y="38100"/>
                </a:lnTo>
                <a:close/>
              </a:path>
              <a:path w="5101590" h="114300">
                <a:moveTo>
                  <a:pt x="3144774" y="38100"/>
                </a:moveTo>
                <a:lnTo>
                  <a:pt x="3137350" y="39594"/>
                </a:lnTo>
                <a:lnTo>
                  <a:pt x="3131296" y="43672"/>
                </a:lnTo>
                <a:lnTo>
                  <a:pt x="3127218" y="49726"/>
                </a:lnTo>
                <a:lnTo>
                  <a:pt x="3125724" y="57150"/>
                </a:lnTo>
                <a:lnTo>
                  <a:pt x="3127218" y="64573"/>
                </a:lnTo>
                <a:lnTo>
                  <a:pt x="3131296" y="70627"/>
                </a:lnTo>
                <a:lnTo>
                  <a:pt x="3137350" y="74705"/>
                </a:lnTo>
                <a:lnTo>
                  <a:pt x="3144774" y="76200"/>
                </a:lnTo>
                <a:lnTo>
                  <a:pt x="3152197" y="74705"/>
                </a:lnTo>
                <a:lnTo>
                  <a:pt x="3158251" y="70627"/>
                </a:lnTo>
                <a:lnTo>
                  <a:pt x="3162329" y="64573"/>
                </a:lnTo>
                <a:lnTo>
                  <a:pt x="3163824" y="57150"/>
                </a:lnTo>
                <a:lnTo>
                  <a:pt x="3162329" y="49726"/>
                </a:lnTo>
                <a:lnTo>
                  <a:pt x="3158251" y="43672"/>
                </a:lnTo>
                <a:lnTo>
                  <a:pt x="3152197" y="39594"/>
                </a:lnTo>
                <a:lnTo>
                  <a:pt x="3144774" y="38100"/>
                </a:lnTo>
                <a:close/>
              </a:path>
              <a:path w="5101590" h="114300">
                <a:moveTo>
                  <a:pt x="3221101" y="38100"/>
                </a:moveTo>
                <a:lnTo>
                  <a:pt x="3213604" y="39594"/>
                </a:lnTo>
                <a:lnTo>
                  <a:pt x="3207543" y="43672"/>
                </a:lnTo>
                <a:lnTo>
                  <a:pt x="3203436" y="49726"/>
                </a:lnTo>
                <a:lnTo>
                  <a:pt x="3201924" y="57150"/>
                </a:lnTo>
                <a:lnTo>
                  <a:pt x="3203436" y="64573"/>
                </a:lnTo>
                <a:lnTo>
                  <a:pt x="3207543" y="70627"/>
                </a:lnTo>
                <a:lnTo>
                  <a:pt x="3213604" y="74705"/>
                </a:lnTo>
                <a:lnTo>
                  <a:pt x="3220974" y="76200"/>
                </a:lnTo>
                <a:lnTo>
                  <a:pt x="3228470" y="74705"/>
                </a:lnTo>
                <a:lnTo>
                  <a:pt x="3234531" y="70627"/>
                </a:lnTo>
                <a:lnTo>
                  <a:pt x="3238638" y="64573"/>
                </a:lnTo>
                <a:lnTo>
                  <a:pt x="3240151" y="57150"/>
                </a:lnTo>
                <a:lnTo>
                  <a:pt x="3238638" y="49726"/>
                </a:lnTo>
                <a:lnTo>
                  <a:pt x="3234531" y="43672"/>
                </a:lnTo>
                <a:lnTo>
                  <a:pt x="3228470" y="39594"/>
                </a:lnTo>
                <a:lnTo>
                  <a:pt x="3221101" y="38100"/>
                </a:lnTo>
                <a:close/>
              </a:path>
              <a:path w="5101590" h="114300">
                <a:moveTo>
                  <a:pt x="3297301" y="38100"/>
                </a:moveTo>
                <a:lnTo>
                  <a:pt x="3289877" y="39594"/>
                </a:lnTo>
                <a:lnTo>
                  <a:pt x="3283823" y="43672"/>
                </a:lnTo>
                <a:lnTo>
                  <a:pt x="3279745" y="49726"/>
                </a:lnTo>
                <a:lnTo>
                  <a:pt x="3278251" y="57150"/>
                </a:lnTo>
                <a:lnTo>
                  <a:pt x="3279745" y="64573"/>
                </a:lnTo>
                <a:lnTo>
                  <a:pt x="3283823" y="70627"/>
                </a:lnTo>
                <a:lnTo>
                  <a:pt x="3289877" y="74705"/>
                </a:lnTo>
                <a:lnTo>
                  <a:pt x="3297301" y="76200"/>
                </a:lnTo>
                <a:lnTo>
                  <a:pt x="3304724" y="74705"/>
                </a:lnTo>
                <a:lnTo>
                  <a:pt x="3310778" y="70627"/>
                </a:lnTo>
                <a:lnTo>
                  <a:pt x="3314856" y="64573"/>
                </a:lnTo>
                <a:lnTo>
                  <a:pt x="3316351" y="57150"/>
                </a:lnTo>
                <a:lnTo>
                  <a:pt x="3314856" y="49726"/>
                </a:lnTo>
                <a:lnTo>
                  <a:pt x="3310778" y="43672"/>
                </a:lnTo>
                <a:lnTo>
                  <a:pt x="3304724" y="39594"/>
                </a:lnTo>
                <a:lnTo>
                  <a:pt x="3297301" y="38100"/>
                </a:lnTo>
                <a:close/>
              </a:path>
              <a:path w="5101590" h="114300">
                <a:moveTo>
                  <a:pt x="3373501" y="38100"/>
                </a:moveTo>
                <a:lnTo>
                  <a:pt x="3366077" y="39594"/>
                </a:lnTo>
                <a:lnTo>
                  <a:pt x="3360023" y="43672"/>
                </a:lnTo>
                <a:lnTo>
                  <a:pt x="3355945" y="49726"/>
                </a:lnTo>
                <a:lnTo>
                  <a:pt x="3354451" y="57150"/>
                </a:lnTo>
                <a:lnTo>
                  <a:pt x="3355945" y="64573"/>
                </a:lnTo>
                <a:lnTo>
                  <a:pt x="3360023" y="70627"/>
                </a:lnTo>
                <a:lnTo>
                  <a:pt x="3366077" y="74705"/>
                </a:lnTo>
                <a:lnTo>
                  <a:pt x="3373501" y="76200"/>
                </a:lnTo>
                <a:lnTo>
                  <a:pt x="3380924" y="74705"/>
                </a:lnTo>
                <a:lnTo>
                  <a:pt x="3386978" y="70627"/>
                </a:lnTo>
                <a:lnTo>
                  <a:pt x="3391056" y="64573"/>
                </a:lnTo>
                <a:lnTo>
                  <a:pt x="3392551" y="57150"/>
                </a:lnTo>
                <a:lnTo>
                  <a:pt x="3391056" y="49726"/>
                </a:lnTo>
                <a:lnTo>
                  <a:pt x="3386978" y="43672"/>
                </a:lnTo>
                <a:lnTo>
                  <a:pt x="3380924" y="39594"/>
                </a:lnTo>
                <a:lnTo>
                  <a:pt x="3373501" y="38100"/>
                </a:lnTo>
                <a:close/>
              </a:path>
              <a:path w="5101590" h="114300">
                <a:moveTo>
                  <a:pt x="3449828" y="38100"/>
                </a:moveTo>
                <a:lnTo>
                  <a:pt x="3442277" y="39594"/>
                </a:lnTo>
                <a:lnTo>
                  <a:pt x="3436223" y="43672"/>
                </a:lnTo>
                <a:lnTo>
                  <a:pt x="3432145" y="49726"/>
                </a:lnTo>
                <a:lnTo>
                  <a:pt x="3430651" y="57150"/>
                </a:lnTo>
                <a:lnTo>
                  <a:pt x="3432145" y="64573"/>
                </a:lnTo>
                <a:lnTo>
                  <a:pt x="3436223" y="70627"/>
                </a:lnTo>
                <a:lnTo>
                  <a:pt x="3442277" y="74705"/>
                </a:lnTo>
                <a:lnTo>
                  <a:pt x="3449701" y="76200"/>
                </a:lnTo>
                <a:lnTo>
                  <a:pt x="3457197" y="74705"/>
                </a:lnTo>
                <a:lnTo>
                  <a:pt x="3463258" y="70627"/>
                </a:lnTo>
                <a:lnTo>
                  <a:pt x="3467365" y="64573"/>
                </a:lnTo>
                <a:lnTo>
                  <a:pt x="3468878" y="57150"/>
                </a:lnTo>
                <a:lnTo>
                  <a:pt x="3467365" y="49726"/>
                </a:lnTo>
                <a:lnTo>
                  <a:pt x="3463258" y="43672"/>
                </a:lnTo>
                <a:lnTo>
                  <a:pt x="3457197" y="39594"/>
                </a:lnTo>
                <a:lnTo>
                  <a:pt x="3449828" y="38100"/>
                </a:lnTo>
                <a:close/>
              </a:path>
              <a:path w="5101590" h="114300">
                <a:moveTo>
                  <a:pt x="3526028" y="38100"/>
                </a:moveTo>
                <a:lnTo>
                  <a:pt x="3518604" y="39594"/>
                </a:lnTo>
                <a:lnTo>
                  <a:pt x="3512550" y="43672"/>
                </a:lnTo>
                <a:lnTo>
                  <a:pt x="3508472" y="49726"/>
                </a:lnTo>
                <a:lnTo>
                  <a:pt x="3506978" y="57150"/>
                </a:lnTo>
                <a:lnTo>
                  <a:pt x="3508472" y="64573"/>
                </a:lnTo>
                <a:lnTo>
                  <a:pt x="3512550" y="70627"/>
                </a:lnTo>
                <a:lnTo>
                  <a:pt x="3518604" y="74705"/>
                </a:lnTo>
                <a:lnTo>
                  <a:pt x="3526028" y="76200"/>
                </a:lnTo>
                <a:lnTo>
                  <a:pt x="3533451" y="74705"/>
                </a:lnTo>
                <a:lnTo>
                  <a:pt x="3539505" y="70627"/>
                </a:lnTo>
                <a:lnTo>
                  <a:pt x="3543583" y="64573"/>
                </a:lnTo>
                <a:lnTo>
                  <a:pt x="3545078" y="57150"/>
                </a:lnTo>
                <a:lnTo>
                  <a:pt x="3543583" y="49726"/>
                </a:lnTo>
                <a:lnTo>
                  <a:pt x="3539505" y="43672"/>
                </a:lnTo>
                <a:lnTo>
                  <a:pt x="3533451" y="39594"/>
                </a:lnTo>
                <a:lnTo>
                  <a:pt x="3526028" y="38100"/>
                </a:lnTo>
                <a:close/>
              </a:path>
              <a:path w="5101590" h="114300">
                <a:moveTo>
                  <a:pt x="3602228" y="38100"/>
                </a:moveTo>
                <a:lnTo>
                  <a:pt x="3594804" y="39594"/>
                </a:lnTo>
                <a:lnTo>
                  <a:pt x="3588750" y="43672"/>
                </a:lnTo>
                <a:lnTo>
                  <a:pt x="3584672" y="49726"/>
                </a:lnTo>
                <a:lnTo>
                  <a:pt x="3583178" y="57150"/>
                </a:lnTo>
                <a:lnTo>
                  <a:pt x="3584672" y="64573"/>
                </a:lnTo>
                <a:lnTo>
                  <a:pt x="3588750" y="70627"/>
                </a:lnTo>
                <a:lnTo>
                  <a:pt x="3594804" y="74705"/>
                </a:lnTo>
                <a:lnTo>
                  <a:pt x="3602228" y="76200"/>
                </a:lnTo>
                <a:lnTo>
                  <a:pt x="3609651" y="74705"/>
                </a:lnTo>
                <a:lnTo>
                  <a:pt x="3615705" y="70627"/>
                </a:lnTo>
                <a:lnTo>
                  <a:pt x="3619783" y="64573"/>
                </a:lnTo>
                <a:lnTo>
                  <a:pt x="3621278" y="57150"/>
                </a:lnTo>
                <a:lnTo>
                  <a:pt x="3619783" y="49726"/>
                </a:lnTo>
                <a:lnTo>
                  <a:pt x="3615705" y="43672"/>
                </a:lnTo>
                <a:lnTo>
                  <a:pt x="3609651" y="39594"/>
                </a:lnTo>
                <a:lnTo>
                  <a:pt x="3602228" y="38100"/>
                </a:lnTo>
                <a:close/>
              </a:path>
              <a:path w="5101590" h="114300">
                <a:moveTo>
                  <a:pt x="3678428" y="38100"/>
                </a:moveTo>
                <a:lnTo>
                  <a:pt x="3671004" y="39594"/>
                </a:lnTo>
                <a:lnTo>
                  <a:pt x="3664950" y="43672"/>
                </a:lnTo>
                <a:lnTo>
                  <a:pt x="3660872" y="49726"/>
                </a:lnTo>
                <a:lnTo>
                  <a:pt x="3659378" y="57150"/>
                </a:lnTo>
                <a:lnTo>
                  <a:pt x="3660872" y="64573"/>
                </a:lnTo>
                <a:lnTo>
                  <a:pt x="3664950" y="70627"/>
                </a:lnTo>
                <a:lnTo>
                  <a:pt x="3671004" y="74705"/>
                </a:lnTo>
                <a:lnTo>
                  <a:pt x="3678428" y="76200"/>
                </a:lnTo>
                <a:lnTo>
                  <a:pt x="3685851" y="74705"/>
                </a:lnTo>
                <a:lnTo>
                  <a:pt x="3691905" y="70627"/>
                </a:lnTo>
                <a:lnTo>
                  <a:pt x="3695983" y="64573"/>
                </a:lnTo>
                <a:lnTo>
                  <a:pt x="3697478" y="57150"/>
                </a:lnTo>
                <a:lnTo>
                  <a:pt x="3695983" y="49726"/>
                </a:lnTo>
                <a:lnTo>
                  <a:pt x="3691905" y="43672"/>
                </a:lnTo>
                <a:lnTo>
                  <a:pt x="3685851" y="39594"/>
                </a:lnTo>
                <a:lnTo>
                  <a:pt x="3678428" y="38100"/>
                </a:lnTo>
                <a:close/>
              </a:path>
              <a:path w="5101590" h="114300">
                <a:moveTo>
                  <a:pt x="3754754" y="38100"/>
                </a:moveTo>
                <a:lnTo>
                  <a:pt x="3747258" y="39594"/>
                </a:lnTo>
                <a:lnTo>
                  <a:pt x="3741197" y="43672"/>
                </a:lnTo>
                <a:lnTo>
                  <a:pt x="3737090" y="49726"/>
                </a:lnTo>
                <a:lnTo>
                  <a:pt x="3735578" y="57150"/>
                </a:lnTo>
                <a:lnTo>
                  <a:pt x="3737090" y="64573"/>
                </a:lnTo>
                <a:lnTo>
                  <a:pt x="3741197" y="70627"/>
                </a:lnTo>
                <a:lnTo>
                  <a:pt x="3747258" y="74705"/>
                </a:lnTo>
                <a:lnTo>
                  <a:pt x="3754628" y="76200"/>
                </a:lnTo>
                <a:lnTo>
                  <a:pt x="3762178" y="74705"/>
                </a:lnTo>
                <a:lnTo>
                  <a:pt x="3768232" y="70627"/>
                </a:lnTo>
                <a:lnTo>
                  <a:pt x="3772310" y="64573"/>
                </a:lnTo>
                <a:lnTo>
                  <a:pt x="3773804" y="57150"/>
                </a:lnTo>
                <a:lnTo>
                  <a:pt x="3772310" y="49726"/>
                </a:lnTo>
                <a:lnTo>
                  <a:pt x="3768232" y="43672"/>
                </a:lnTo>
                <a:lnTo>
                  <a:pt x="3762178" y="39594"/>
                </a:lnTo>
                <a:lnTo>
                  <a:pt x="3754754" y="38100"/>
                </a:lnTo>
                <a:close/>
              </a:path>
              <a:path w="5101590" h="114300">
                <a:moveTo>
                  <a:pt x="3830954" y="38100"/>
                </a:moveTo>
                <a:lnTo>
                  <a:pt x="3823531" y="39594"/>
                </a:lnTo>
                <a:lnTo>
                  <a:pt x="3817477" y="43672"/>
                </a:lnTo>
                <a:lnTo>
                  <a:pt x="3813399" y="49726"/>
                </a:lnTo>
                <a:lnTo>
                  <a:pt x="3811904" y="57150"/>
                </a:lnTo>
                <a:lnTo>
                  <a:pt x="3813399" y="64573"/>
                </a:lnTo>
                <a:lnTo>
                  <a:pt x="3817477" y="70627"/>
                </a:lnTo>
                <a:lnTo>
                  <a:pt x="3823531" y="74705"/>
                </a:lnTo>
                <a:lnTo>
                  <a:pt x="3830954" y="76200"/>
                </a:lnTo>
                <a:lnTo>
                  <a:pt x="3838378" y="74705"/>
                </a:lnTo>
                <a:lnTo>
                  <a:pt x="3844432" y="70627"/>
                </a:lnTo>
                <a:lnTo>
                  <a:pt x="3848510" y="64573"/>
                </a:lnTo>
                <a:lnTo>
                  <a:pt x="3850004" y="57150"/>
                </a:lnTo>
                <a:lnTo>
                  <a:pt x="3848510" y="49726"/>
                </a:lnTo>
                <a:lnTo>
                  <a:pt x="3844432" y="43672"/>
                </a:lnTo>
                <a:lnTo>
                  <a:pt x="3838378" y="39594"/>
                </a:lnTo>
                <a:lnTo>
                  <a:pt x="3830954" y="38100"/>
                </a:lnTo>
                <a:close/>
              </a:path>
              <a:path w="5101590" h="114300">
                <a:moveTo>
                  <a:pt x="3907154" y="38100"/>
                </a:moveTo>
                <a:lnTo>
                  <a:pt x="3899731" y="39594"/>
                </a:lnTo>
                <a:lnTo>
                  <a:pt x="3893677" y="43672"/>
                </a:lnTo>
                <a:lnTo>
                  <a:pt x="3889599" y="49726"/>
                </a:lnTo>
                <a:lnTo>
                  <a:pt x="3888104" y="57150"/>
                </a:lnTo>
                <a:lnTo>
                  <a:pt x="3889599" y="64573"/>
                </a:lnTo>
                <a:lnTo>
                  <a:pt x="3893677" y="70627"/>
                </a:lnTo>
                <a:lnTo>
                  <a:pt x="3899731" y="74705"/>
                </a:lnTo>
                <a:lnTo>
                  <a:pt x="3907154" y="76200"/>
                </a:lnTo>
                <a:lnTo>
                  <a:pt x="3914578" y="74705"/>
                </a:lnTo>
                <a:lnTo>
                  <a:pt x="3920632" y="70627"/>
                </a:lnTo>
                <a:lnTo>
                  <a:pt x="3924710" y="64573"/>
                </a:lnTo>
                <a:lnTo>
                  <a:pt x="3926204" y="57150"/>
                </a:lnTo>
                <a:lnTo>
                  <a:pt x="3924710" y="49726"/>
                </a:lnTo>
                <a:lnTo>
                  <a:pt x="3920632" y="43672"/>
                </a:lnTo>
                <a:lnTo>
                  <a:pt x="3914578" y="39594"/>
                </a:lnTo>
                <a:lnTo>
                  <a:pt x="3907154" y="38100"/>
                </a:lnTo>
                <a:close/>
              </a:path>
              <a:path w="5101590" h="114300">
                <a:moveTo>
                  <a:pt x="3983481" y="38100"/>
                </a:moveTo>
                <a:lnTo>
                  <a:pt x="3975985" y="39594"/>
                </a:lnTo>
                <a:lnTo>
                  <a:pt x="3969924" y="43672"/>
                </a:lnTo>
                <a:lnTo>
                  <a:pt x="3965817" y="49726"/>
                </a:lnTo>
                <a:lnTo>
                  <a:pt x="3964304" y="57150"/>
                </a:lnTo>
                <a:lnTo>
                  <a:pt x="3965817" y="64573"/>
                </a:lnTo>
                <a:lnTo>
                  <a:pt x="3969924" y="70627"/>
                </a:lnTo>
                <a:lnTo>
                  <a:pt x="3975985" y="74705"/>
                </a:lnTo>
                <a:lnTo>
                  <a:pt x="3983354" y="76200"/>
                </a:lnTo>
                <a:lnTo>
                  <a:pt x="3990905" y="74705"/>
                </a:lnTo>
                <a:lnTo>
                  <a:pt x="3996959" y="70627"/>
                </a:lnTo>
                <a:lnTo>
                  <a:pt x="4001037" y="64573"/>
                </a:lnTo>
                <a:lnTo>
                  <a:pt x="4002531" y="57150"/>
                </a:lnTo>
                <a:lnTo>
                  <a:pt x="4001037" y="49726"/>
                </a:lnTo>
                <a:lnTo>
                  <a:pt x="3996959" y="43672"/>
                </a:lnTo>
                <a:lnTo>
                  <a:pt x="3990905" y="39594"/>
                </a:lnTo>
                <a:lnTo>
                  <a:pt x="3983481" y="38100"/>
                </a:lnTo>
                <a:close/>
              </a:path>
              <a:path w="5101590" h="114300">
                <a:moveTo>
                  <a:pt x="4059681" y="38100"/>
                </a:moveTo>
                <a:lnTo>
                  <a:pt x="4052258" y="39594"/>
                </a:lnTo>
                <a:lnTo>
                  <a:pt x="4046204" y="43672"/>
                </a:lnTo>
                <a:lnTo>
                  <a:pt x="4042126" y="49726"/>
                </a:lnTo>
                <a:lnTo>
                  <a:pt x="4040631" y="57150"/>
                </a:lnTo>
                <a:lnTo>
                  <a:pt x="4042126" y="64573"/>
                </a:lnTo>
                <a:lnTo>
                  <a:pt x="4046204" y="70627"/>
                </a:lnTo>
                <a:lnTo>
                  <a:pt x="4052258" y="74705"/>
                </a:lnTo>
                <a:lnTo>
                  <a:pt x="4059681" y="76200"/>
                </a:lnTo>
                <a:lnTo>
                  <a:pt x="4067105" y="74705"/>
                </a:lnTo>
                <a:lnTo>
                  <a:pt x="4073159" y="70627"/>
                </a:lnTo>
                <a:lnTo>
                  <a:pt x="4077237" y="64573"/>
                </a:lnTo>
                <a:lnTo>
                  <a:pt x="4078731" y="57150"/>
                </a:lnTo>
                <a:lnTo>
                  <a:pt x="4077237" y="49726"/>
                </a:lnTo>
                <a:lnTo>
                  <a:pt x="4073159" y="43672"/>
                </a:lnTo>
                <a:lnTo>
                  <a:pt x="4067105" y="39594"/>
                </a:lnTo>
                <a:lnTo>
                  <a:pt x="4059681" y="38100"/>
                </a:lnTo>
                <a:close/>
              </a:path>
              <a:path w="5101590" h="114300">
                <a:moveTo>
                  <a:pt x="4135881" y="38100"/>
                </a:moveTo>
                <a:lnTo>
                  <a:pt x="4128458" y="39594"/>
                </a:lnTo>
                <a:lnTo>
                  <a:pt x="4122404" y="43672"/>
                </a:lnTo>
                <a:lnTo>
                  <a:pt x="4118326" y="49726"/>
                </a:lnTo>
                <a:lnTo>
                  <a:pt x="4116831" y="57150"/>
                </a:lnTo>
                <a:lnTo>
                  <a:pt x="4118326" y="64573"/>
                </a:lnTo>
                <a:lnTo>
                  <a:pt x="4122404" y="70627"/>
                </a:lnTo>
                <a:lnTo>
                  <a:pt x="4128458" y="74705"/>
                </a:lnTo>
                <a:lnTo>
                  <a:pt x="4135881" y="76200"/>
                </a:lnTo>
                <a:lnTo>
                  <a:pt x="4143305" y="74705"/>
                </a:lnTo>
                <a:lnTo>
                  <a:pt x="4149359" y="70627"/>
                </a:lnTo>
                <a:lnTo>
                  <a:pt x="4153437" y="64573"/>
                </a:lnTo>
                <a:lnTo>
                  <a:pt x="4154931" y="57150"/>
                </a:lnTo>
                <a:lnTo>
                  <a:pt x="4153437" y="49726"/>
                </a:lnTo>
                <a:lnTo>
                  <a:pt x="4149359" y="43672"/>
                </a:lnTo>
                <a:lnTo>
                  <a:pt x="4143305" y="39594"/>
                </a:lnTo>
                <a:lnTo>
                  <a:pt x="4135881" y="38100"/>
                </a:lnTo>
                <a:close/>
              </a:path>
              <a:path w="5101590" h="114300">
                <a:moveTo>
                  <a:pt x="4212208" y="38100"/>
                </a:moveTo>
                <a:lnTo>
                  <a:pt x="4204658" y="39594"/>
                </a:lnTo>
                <a:lnTo>
                  <a:pt x="4198604" y="43672"/>
                </a:lnTo>
                <a:lnTo>
                  <a:pt x="4194526" y="49726"/>
                </a:lnTo>
                <a:lnTo>
                  <a:pt x="4193031" y="57150"/>
                </a:lnTo>
                <a:lnTo>
                  <a:pt x="4194526" y="64573"/>
                </a:lnTo>
                <a:lnTo>
                  <a:pt x="4198604" y="70627"/>
                </a:lnTo>
                <a:lnTo>
                  <a:pt x="4204658" y="74705"/>
                </a:lnTo>
                <a:lnTo>
                  <a:pt x="4212082" y="76200"/>
                </a:lnTo>
                <a:lnTo>
                  <a:pt x="4219578" y="74705"/>
                </a:lnTo>
                <a:lnTo>
                  <a:pt x="4225639" y="70627"/>
                </a:lnTo>
                <a:lnTo>
                  <a:pt x="4229746" y="64573"/>
                </a:lnTo>
                <a:lnTo>
                  <a:pt x="4231258" y="57150"/>
                </a:lnTo>
                <a:lnTo>
                  <a:pt x="4229746" y="49726"/>
                </a:lnTo>
                <a:lnTo>
                  <a:pt x="4225639" y="43672"/>
                </a:lnTo>
                <a:lnTo>
                  <a:pt x="4219578" y="39594"/>
                </a:lnTo>
                <a:lnTo>
                  <a:pt x="4212208" y="38100"/>
                </a:lnTo>
                <a:close/>
              </a:path>
              <a:path w="5101590" h="114300">
                <a:moveTo>
                  <a:pt x="4288408" y="38100"/>
                </a:moveTo>
                <a:lnTo>
                  <a:pt x="4280985" y="39594"/>
                </a:lnTo>
                <a:lnTo>
                  <a:pt x="4274931" y="43672"/>
                </a:lnTo>
                <a:lnTo>
                  <a:pt x="4270853" y="49726"/>
                </a:lnTo>
                <a:lnTo>
                  <a:pt x="4269358" y="57150"/>
                </a:lnTo>
                <a:lnTo>
                  <a:pt x="4270853" y="64573"/>
                </a:lnTo>
                <a:lnTo>
                  <a:pt x="4274931" y="70627"/>
                </a:lnTo>
                <a:lnTo>
                  <a:pt x="4280985" y="74705"/>
                </a:lnTo>
                <a:lnTo>
                  <a:pt x="4288408" y="76200"/>
                </a:lnTo>
                <a:lnTo>
                  <a:pt x="4295832" y="74705"/>
                </a:lnTo>
                <a:lnTo>
                  <a:pt x="4301886" y="70627"/>
                </a:lnTo>
                <a:lnTo>
                  <a:pt x="4305964" y="64573"/>
                </a:lnTo>
                <a:lnTo>
                  <a:pt x="4307458" y="57150"/>
                </a:lnTo>
                <a:lnTo>
                  <a:pt x="4305964" y="49726"/>
                </a:lnTo>
                <a:lnTo>
                  <a:pt x="4301886" y="43672"/>
                </a:lnTo>
                <a:lnTo>
                  <a:pt x="4295832" y="39594"/>
                </a:lnTo>
                <a:lnTo>
                  <a:pt x="4288408" y="38100"/>
                </a:lnTo>
                <a:close/>
              </a:path>
              <a:path w="5101590" h="114300">
                <a:moveTo>
                  <a:pt x="4364608" y="38100"/>
                </a:moveTo>
                <a:lnTo>
                  <a:pt x="4357185" y="39594"/>
                </a:lnTo>
                <a:lnTo>
                  <a:pt x="4351131" y="43672"/>
                </a:lnTo>
                <a:lnTo>
                  <a:pt x="4347053" y="49726"/>
                </a:lnTo>
                <a:lnTo>
                  <a:pt x="4345558" y="57150"/>
                </a:lnTo>
                <a:lnTo>
                  <a:pt x="4347053" y="64573"/>
                </a:lnTo>
                <a:lnTo>
                  <a:pt x="4351131" y="70627"/>
                </a:lnTo>
                <a:lnTo>
                  <a:pt x="4357185" y="74705"/>
                </a:lnTo>
                <a:lnTo>
                  <a:pt x="4364608" y="76200"/>
                </a:lnTo>
                <a:lnTo>
                  <a:pt x="4372032" y="74705"/>
                </a:lnTo>
                <a:lnTo>
                  <a:pt x="4378086" y="70627"/>
                </a:lnTo>
                <a:lnTo>
                  <a:pt x="4382164" y="64573"/>
                </a:lnTo>
                <a:lnTo>
                  <a:pt x="4383658" y="57150"/>
                </a:lnTo>
                <a:lnTo>
                  <a:pt x="4382164" y="49726"/>
                </a:lnTo>
                <a:lnTo>
                  <a:pt x="4378086" y="43672"/>
                </a:lnTo>
                <a:lnTo>
                  <a:pt x="4372032" y="39594"/>
                </a:lnTo>
                <a:lnTo>
                  <a:pt x="4364608" y="38100"/>
                </a:lnTo>
                <a:close/>
              </a:path>
              <a:path w="5101590" h="114300">
                <a:moveTo>
                  <a:pt x="4440808" y="38100"/>
                </a:moveTo>
                <a:lnTo>
                  <a:pt x="4433385" y="39594"/>
                </a:lnTo>
                <a:lnTo>
                  <a:pt x="4427331" y="43672"/>
                </a:lnTo>
                <a:lnTo>
                  <a:pt x="4423253" y="49726"/>
                </a:lnTo>
                <a:lnTo>
                  <a:pt x="4421758" y="57150"/>
                </a:lnTo>
                <a:lnTo>
                  <a:pt x="4423253" y="64573"/>
                </a:lnTo>
                <a:lnTo>
                  <a:pt x="4427331" y="70627"/>
                </a:lnTo>
                <a:lnTo>
                  <a:pt x="4433385" y="74705"/>
                </a:lnTo>
                <a:lnTo>
                  <a:pt x="4440808" y="76200"/>
                </a:lnTo>
                <a:lnTo>
                  <a:pt x="4448232" y="74705"/>
                </a:lnTo>
                <a:lnTo>
                  <a:pt x="4454286" y="70627"/>
                </a:lnTo>
                <a:lnTo>
                  <a:pt x="4458364" y="64573"/>
                </a:lnTo>
                <a:lnTo>
                  <a:pt x="4459858" y="57150"/>
                </a:lnTo>
                <a:lnTo>
                  <a:pt x="4458364" y="49726"/>
                </a:lnTo>
                <a:lnTo>
                  <a:pt x="4454286" y="43672"/>
                </a:lnTo>
                <a:lnTo>
                  <a:pt x="4448232" y="39594"/>
                </a:lnTo>
                <a:lnTo>
                  <a:pt x="4440808" y="38100"/>
                </a:lnTo>
                <a:close/>
              </a:path>
              <a:path w="5101590" h="114300">
                <a:moveTo>
                  <a:pt x="4517135" y="38100"/>
                </a:moveTo>
                <a:lnTo>
                  <a:pt x="4509639" y="39594"/>
                </a:lnTo>
                <a:lnTo>
                  <a:pt x="4503578" y="43672"/>
                </a:lnTo>
                <a:lnTo>
                  <a:pt x="4499471" y="49726"/>
                </a:lnTo>
                <a:lnTo>
                  <a:pt x="4497958" y="57150"/>
                </a:lnTo>
                <a:lnTo>
                  <a:pt x="4499471" y="64573"/>
                </a:lnTo>
                <a:lnTo>
                  <a:pt x="4503578" y="70627"/>
                </a:lnTo>
                <a:lnTo>
                  <a:pt x="4509639" y="74705"/>
                </a:lnTo>
                <a:lnTo>
                  <a:pt x="4517008" y="76200"/>
                </a:lnTo>
                <a:lnTo>
                  <a:pt x="4524559" y="74705"/>
                </a:lnTo>
                <a:lnTo>
                  <a:pt x="4530613" y="70627"/>
                </a:lnTo>
                <a:lnTo>
                  <a:pt x="4534691" y="64573"/>
                </a:lnTo>
                <a:lnTo>
                  <a:pt x="4536185" y="57150"/>
                </a:lnTo>
                <a:lnTo>
                  <a:pt x="4534691" y="49726"/>
                </a:lnTo>
                <a:lnTo>
                  <a:pt x="4530613" y="43672"/>
                </a:lnTo>
                <a:lnTo>
                  <a:pt x="4524559" y="39594"/>
                </a:lnTo>
                <a:lnTo>
                  <a:pt x="4517135" y="38100"/>
                </a:lnTo>
                <a:close/>
              </a:path>
              <a:path w="5101590" h="114300">
                <a:moveTo>
                  <a:pt x="4593335" y="38100"/>
                </a:moveTo>
                <a:lnTo>
                  <a:pt x="4585912" y="39594"/>
                </a:lnTo>
                <a:lnTo>
                  <a:pt x="4579858" y="43672"/>
                </a:lnTo>
                <a:lnTo>
                  <a:pt x="4575780" y="49726"/>
                </a:lnTo>
                <a:lnTo>
                  <a:pt x="4574285" y="57150"/>
                </a:lnTo>
                <a:lnTo>
                  <a:pt x="4575780" y="64573"/>
                </a:lnTo>
                <a:lnTo>
                  <a:pt x="4579858" y="70627"/>
                </a:lnTo>
                <a:lnTo>
                  <a:pt x="4585912" y="74705"/>
                </a:lnTo>
                <a:lnTo>
                  <a:pt x="4593335" y="76200"/>
                </a:lnTo>
                <a:lnTo>
                  <a:pt x="4600759" y="74705"/>
                </a:lnTo>
                <a:lnTo>
                  <a:pt x="4606813" y="70627"/>
                </a:lnTo>
                <a:lnTo>
                  <a:pt x="4610891" y="64573"/>
                </a:lnTo>
                <a:lnTo>
                  <a:pt x="4612385" y="57150"/>
                </a:lnTo>
                <a:lnTo>
                  <a:pt x="4610891" y="49726"/>
                </a:lnTo>
                <a:lnTo>
                  <a:pt x="4606813" y="43672"/>
                </a:lnTo>
                <a:lnTo>
                  <a:pt x="4600759" y="39594"/>
                </a:lnTo>
                <a:lnTo>
                  <a:pt x="4593335" y="38100"/>
                </a:lnTo>
                <a:close/>
              </a:path>
              <a:path w="5101590" h="114300">
                <a:moveTo>
                  <a:pt x="4669535" y="38100"/>
                </a:moveTo>
                <a:lnTo>
                  <a:pt x="4662112" y="39594"/>
                </a:lnTo>
                <a:lnTo>
                  <a:pt x="4656058" y="43672"/>
                </a:lnTo>
                <a:lnTo>
                  <a:pt x="4651980" y="49726"/>
                </a:lnTo>
                <a:lnTo>
                  <a:pt x="4650485" y="57150"/>
                </a:lnTo>
                <a:lnTo>
                  <a:pt x="4651980" y="64573"/>
                </a:lnTo>
                <a:lnTo>
                  <a:pt x="4656058" y="70627"/>
                </a:lnTo>
                <a:lnTo>
                  <a:pt x="4662112" y="74705"/>
                </a:lnTo>
                <a:lnTo>
                  <a:pt x="4669535" y="76200"/>
                </a:lnTo>
                <a:lnTo>
                  <a:pt x="4676959" y="74705"/>
                </a:lnTo>
                <a:lnTo>
                  <a:pt x="4683013" y="70627"/>
                </a:lnTo>
                <a:lnTo>
                  <a:pt x="4687091" y="64573"/>
                </a:lnTo>
                <a:lnTo>
                  <a:pt x="4688585" y="57150"/>
                </a:lnTo>
                <a:lnTo>
                  <a:pt x="4687091" y="49726"/>
                </a:lnTo>
                <a:lnTo>
                  <a:pt x="4683013" y="43672"/>
                </a:lnTo>
                <a:lnTo>
                  <a:pt x="4676959" y="39594"/>
                </a:lnTo>
                <a:lnTo>
                  <a:pt x="4669535" y="38100"/>
                </a:lnTo>
                <a:close/>
              </a:path>
              <a:path w="5101590" h="114300">
                <a:moveTo>
                  <a:pt x="4745862" y="38100"/>
                </a:moveTo>
                <a:lnTo>
                  <a:pt x="4738366" y="39594"/>
                </a:lnTo>
                <a:lnTo>
                  <a:pt x="4732305" y="43672"/>
                </a:lnTo>
                <a:lnTo>
                  <a:pt x="4728198" y="49726"/>
                </a:lnTo>
                <a:lnTo>
                  <a:pt x="4726685" y="57150"/>
                </a:lnTo>
                <a:lnTo>
                  <a:pt x="4728198" y="64573"/>
                </a:lnTo>
                <a:lnTo>
                  <a:pt x="4732305" y="70627"/>
                </a:lnTo>
                <a:lnTo>
                  <a:pt x="4738366" y="74705"/>
                </a:lnTo>
                <a:lnTo>
                  <a:pt x="4745735" y="76200"/>
                </a:lnTo>
                <a:lnTo>
                  <a:pt x="4753286" y="74705"/>
                </a:lnTo>
                <a:lnTo>
                  <a:pt x="4759340" y="70627"/>
                </a:lnTo>
                <a:lnTo>
                  <a:pt x="4763418" y="64573"/>
                </a:lnTo>
                <a:lnTo>
                  <a:pt x="4764912" y="57150"/>
                </a:lnTo>
                <a:lnTo>
                  <a:pt x="4763418" y="49726"/>
                </a:lnTo>
                <a:lnTo>
                  <a:pt x="4759340" y="43672"/>
                </a:lnTo>
                <a:lnTo>
                  <a:pt x="4753286" y="39594"/>
                </a:lnTo>
                <a:lnTo>
                  <a:pt x="4745862" y="38100"/>
                </a:lnTo>
                <a:close/>
              </a:path>
              <a:path w="5101590" h="114300">
                <a:moveTo>
                  <a:pt x="4822062" y="38100"/>
                </a:moveTo>
                <a:lnTo>
                  <a:pt x="4814639" y="39594"/>
                </a:lnTo>
                <a:lnTo>
                  <a:pt x="4808585" y="43672"/>
                </a:lnTo>
                <a:lnTo>
                  <a:pt x="4804507" y="49726"/>
                </a:lnTo>
                <a:lnTo>
                  <a:pt x="4803012" y="57150"/>
                </a:lnTo>
                <a:lnTo>
                  <a:pt x="4804507" y="64573"/>
                </a:lnTo>
                <a:lnTo>
                  <a:pt x="4808585" y="70627"/>
                </a:lnTo>
                <a:lnTo>
                  <a:pt x="4814639" y="74705"/>
                </a:lnTo>
                <a:lnTo>
                  <a:pt x="4822062" y="76200"/>
                </a:lnTo>
                <a:lnTo>
                  <a:pt x="4829486" y="74705"/>
                </a:lnTo>
                <a:lnTo>
                  <a:pt x="4835540" y="70627"/>
                </a:lnTo>
                <a:lnTo>
                  <a:pt x="4839618" y="64573"/>
                </a:lnTo>
                <a:lnTo>
                  <a:pt x="4841112" y="57150"/>
                </a:lnTo>
                <a:lnTo>
                  <a:pt x="4839618" y="49726"/>
                </a:lnTo>
                <a:lnTo>
                  <a:pt x="4835540" y="43672"/>
                </a:lnTo>
                <a:lnTo>
                  <a:pt x="4829486" y="39594"/>
                </a:lnTo>
                <a:lnTo>
                  <a:pt x="4822062" y="38100"/>
                </a:lnTo>
                <a:close/>
              </a:path>
              <a:path w="5101590" h="114300">
                <a:moveTo>
                  <a:pt x="4898262" y="38100"/>
                </a:moveTo>
                <a:lnTo>
                  <a:pt x="4890839" y="39594"/>
                </a:lnTo>
                <a:lnTo>
                  <a:pt x="4884785" y="43672"/>
                </a:lnTo>
                <a:lnTo>
                  <a:pt x="4880707" y="49726"/>
                </a:lnTo>
                <a:lnTo>
                  <a:pt x="4879212" y="57150"/>
                </a:lnTo>
                <a:lnTo>
                  <a:pt x="4880707" y="64573"/>
                </a:lnTo>
                <a:lnTo>
                  <a:pt x="4884785" y="70627"/>
                </a:lnTo>
                <a:lnTo>
                  <a:pt x="4890839" y="74705"/>
                </a:lnTo>
                <a:lnTo>
                  <a:pt x="4898262" y="76200"/>
                </a:lnTo>
                <a:lnTo>
                  <a:pt x="4905686" y="74705"/>
                </a:lnTo>
                <a:lnTo>
                  <a:pt x="4911740" y="70627"/>
                </a:lnTo>
                <a:lnTo>
                  <a:pt x="4915818" y="64573"/>
                </a:lnTo>
                <a:lnTo>
                  <a:pt x="4917312" y="57150"/>
                </a:lnTo>
                <a:lnTo>
                  <a:pt x="4915818" y="49726"/>
                </a:lnTo>
                <a:lnTo>
                  <a:pt x="4911740" y="43672"/>
                </a:lnTo>
                <a:lnTo>
                  <a:pt x="4905686" y="39594"/>
                </a:lnTo>
                <a:lnTo>
                  <a:pt x="4898262" y="38100"/>
                </a:lnTo>
                <a:close/>
              </a:path>
              <a:path w="5101590" h="114300">
                <a:moveTo>
                  <a:pt x="4986908" y="0"/>
                </a:moveTo>
                <a:lnTo>
                  <a:pt x="4986908" y="42924"/>
                </a:lnTo>
                <a:lnTo>
                  <a:pt x="4988020" y="43672"/>
                </a:lnTo>
                <a:lnTo>
                  <a:pt x="4992127" y="49726"/>
                </a:lnTo>
                <a:lnTo>
                  <a:pt x="4993640" y="57150"/>
                </a:lnTo>
                <a:lnTo>
                  <a:pt x="4992127" y="64573"/>
                </a:lnTo>
                <a:lnTo>
                  <a:pt x="4988020" y="70627"/>
                </a:lnTo>
                <a:lnTo>
                  <a:pt x="4986908" y="71375"/>
                </a:lnTo>
                <a:lnTo>
                  <a:pt x="4986908" y="114300"/>
                </a:lnTo>
                <a:lnTo>
                  <a:pt x="5101208" y="57150"/>
                </a:lnTo>
                <a:lnTo>
                  <a:pt x="4986908" y="0"/>
                </a:lnTo>
                <a:close/>
              </a:path>
              <a:path w="5101590" h="114300">
                <a:moveTo>
                  <a:pt x="4974590" y="38100"/>
                </a:moveTo>
                <a:lnTo>
                  <a:pt x="4974462" y="38100"/>
                </a:lnTo>
                <a:lnTo>
                  <a:pt x="4967039" y="39594"/>
                </a:lnTo>
                <a:lnTo>
                  <a:pt x="4960985" y="43672"/>
                </a:lnTo>
                <a:lnTo>
                  <a:pt x="4956907" y="49726"/>
                </a:lnTo>
                <a:lnTo>
                  <a:pt x="4955412" y="57150"/>
                </a:lnTo>
                <a:lnTo>
                  <a:pt x="4956907" y="64573"/>
                </a:lnTo>
                <a:lnTo>
                  <a:pt x="4960985" y="70627"/>
                </a:lnTo>
                <a:lnTo>
                  <a:pt x="4967039" y="74705"/>
                </a:lnTo>
                <a:lnTo>
                  <a:pt x="4974462" y="76200"/>
                </a:lnTo>
                <a:lnTo>
                  <a:pt x="4974590" y="76200"/>
                </a:lnTo>
                <a:lnTo>
                  <a:pt x="4981959" y="74705"/>
                </a:lnTo>
                <a:lnTo>
                  <a:pt x="4986908" y="71375"/>
                </a:lnTo>
                <a:lnTo>
                  <a:pt x="4986908" y="42924"/>
                </a:lnTo>
                <a:lnTo>
                  <a:pt x="4981959" y="39594"/>
                </a:lnTo>
                <a:lnTo>
                  <a:pt x="4974590" y="38100"/>
                </a:lnTo>
                <a:close/>
              </a:path>
              <a:path w="5101590" h="114300">
                <a:moveTo>
                  <a:pt x="4986908" y="42924"/>
                </a:moveTo>
                <a:lnTo>
                  <a:pt x="4986908" y="71375"/>
                </a:lnTo>
                <a:lnTo>
                  <a:pt x="4988020" y="70627"/>
                </a:lnTo>
                <a:lnTo>
                  <a:pt x="4992127" y="64573"/>
                </a:lnTo>
                <a:lnTo>
                  <a:pt x="4993640" y="57150"/>
                </a:lnTo>
                <a:lnTo>
                  <a:pt x="4992127" y="49726"/>
                </a:lnTo>
                <a:lnTo>
                  <a:pt x="4988020" y="43672"/>
                </a:lnTo>
                <a:lnTo>
                  <a:pt x="4986908" y="4292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771900" y="2558033"/>
            <a:ext cx="5253990" cy="1735455"/>
            <a:chOff x="3771900" y="2558033"/>
            <a:chExt cx="5253990" cy="1735455"/>
          </a:xfrm>
        </p:grpSpPr>
        <p:sp>
          <p:nvSpPr>
            <p:cNvPr id="9" name="object 9"/>
            <p:cNvSpPr/>
            <p:nvPr/>
          </p:nvSpPr>
          <p:spPr>
            <a:xfrm>
              <a:off x="7666482" y="2558033"/>
              <a:ext cx="1359535" cy="1659889"/>
            </a:xfrm>
            <a:custGeom>
              <a:avLst/>
              <a:gdLst/>
              <a:ahLst/>
              <a:cxnLst/>
              <a:rect l="l" t="t" r="r" b="b"/>
              <a:pathLst>
                <a:path w="1359534" h="1659889">
                  <a:moveTo>
                    <a:pt x="110553" y="113744"/>
                  </a:moveTo>
                  <a:lnTo>
                    <a:pt x="103262" y="114417"/>
                  </a:lnTo>
                  <a:lnTo>
                    <a:pt x="96520" y="117982"/>
                  </a:lnTo>
                  <a:lnTo>
                    <a:pt x="91745" y="123813"/>
                  </a:lnTo>
                  <a:lnTo>
                    <a:pt x="89662" y="130809"/>
                  </a:lnTo>
                  <a:lnTo>
                    <a:pt x="90340" y="138092"/>
                  </a:lnTo>
                  <a:lnTo>
                    <a:pt x="93852" y="144779"/>
                  </a:lnTo>
                  <a:lnTo>
                    <a:pt x="99810" y="149554"/>
                  </a:lnTo>
                  <a:lnTo>
                    <a:pt x="106807" y="151637"/>
                  </a:lnTo>
                  <a:lnTo>
                    <a:pt x="114089" y="150959"/>
                  </a:lnTo>
                  <a:lnTo>
                    <a:pt x="120776" y="147446"/>
                  </a:lnTo>
                  <a:lnTo>
                    <a:pt x="125551" y="141563"/>
                  </a:lnTo>
                  <a:lnTo>
                    <a:pt x="127634" y="134572"/>
                  </a:lnTo>
                  <a:lnTo>
                    <a:pt x="126956" y="127319"/>
                  </a:lnTo>
                  <a:lnTo>
                    <a:pt x="123444" y="120650"/>
                  </a:lnTo>
                  <a:lnTo>
                    <a:pt x="117558" y="115857"/>
                  </a:lnTo>
                  <a:lnTo>
                    <a:pt x="110553" y="113744"/>
                  </a:lnTo>
                  <a:close/>
                </a:path>
                <a:path w="1359534" h="1659889">
                  <a:moveTo>
                    <a:pt x="0" y="0"/>
                  </a:moveTo>
                  <a:lnTo>
                    <a:pt x="28194" y="124587"/>
                  </a:lnTo>
                  <a:lnTo>
                    <a:pt x="67117" y="92710"/>
                  </a:lnTo>
                  <a:lnTo>
                    <a:pt x="58467" y="92710"/>
                  </a:lnTo>
                  <a:lnTo>
                    <a:pt x="51476" y="90626"/>
                  </a:lnTo>
                  <a:lnTo>
                    <a:pt x="45593" y="85851"/>
                  </a:lnTo>
                  <a:lnTo>
                    <a:pt x="42080" y="79055"/>
                  </a:lnTo>
                  <a:lnTo>
                    <a:pt x="62229" y="54736"/>
                  </a:lnTo>
                  <a:lnTo>
                    <a:pt x="113484" y="54736"/>
                  </a:lnTo>
                  <a:lnTo>
                    <a:pt x="116586" y="52196"/>
                  </a:lnTo>
                  <a:lnTo>
                    <a:pt x="0" y="0"/>
                  </a:lnTo>
                  <a:close/>
                </a:path>
                <a:path w="1359534" h="1659889">
                  <a:moveTo>
                    <a:pt x="62229" y="54736"/>
                  </a:moveTo>
                  <a:lnTo>
                    <a:pt x="54947" y="55415"/>
                  </a:lnTo>
                  <a:lnTo>
                    <a:pt x="48260" y="58927"/>
                  </a:lnTo>
                  <a:lnTo>
                    <a:pt x="43485" y="64811"/>
                  </a:lnTo>
                  <a:lnTo>
                    <a:pt x="41402" y="71802"/>
                  </a:lnTo>
                  <a:lnTo>
                    <a:pt x="42080" y="79055"/>
                  </a:lnTo>
                  <a:lnTo>
                    <a:pt x="45593" y="85725"/>
                  </a:lnTo>
                  <a:lnTo>
                    <a:pt x="51476" y="90626"/>
                  </a:lnTo>
                  <a:lnTo>
                    <a:pt x="58467" y="92710"/>
                  </a:lnTo>
                  <a:lnTo>
                    <a:pt x="65720" y="92031"/>
                  </a:lnTo>
                  <a:lnTo>
                    <a:pt x="71955" y="88747"/>
                  </a:lnTo>
                  <a:lnTo>
                    <a:pt x="72711" y="88129"/>
                  </a:lnTo>
                  <a:lnTo>
                    <a:pt x="77235" y="82633"/>
                  </a:lnTo>
                  <a:lnTo>
                    <a:pt x="79343" y="75628"/>
                  </a:lnTo>
                  <a:lnTo>
                    <a:pt x="78640" y="68337"/>
                  </a:lnTo>
                  <a:lnTo>
                    <a:pt x="75057" y="61594"/>
                  </a:lnTo>
                  <a:lnTo>
                    <a:pt x="69226" y="56820"/>
                  </a:lnTo>
                  <a:lnTo>
                    <a:pt x="62229" y="54736"/>
                  </a:lnTo>
                  <a:close/>
                </a:path>
                <a:path w="1359534" h="1659889">
                  <a:moveTo>
                    <a:pt x="71955" y="88747"/>
                  </a:moveTo>
                  <a:lnTo>
                    <a:pt x="65720" y="92031"/>
                  </a:lnTo>
                  <a:lnTo>
                    <a:pt x="58467" y="92710"/>
                  </a:lnTo>
                  <a:lnTo>
                    <a:pt x="67117" y="92710"/>
                  </a:lnTo>
                  <a:lnTo>
                    <a:pt x="71955" y="88747"/>
                  </a:lnTo>
                  <a:close/>
                </a:path>
                <a:path w="1359534" h="1659889">
                  <a:moveTo>
                    <a:pt x="72711" y="88129"/>
                  </a:moveTo>
                  <a:lnTo>
                    <a:pt x="71955" y="88747"/>
                  </a:lnTo>
                  <a:lnTo>
                    <a:pt x="72390" y="88518"/>
                  </a:lnTo>
                  <a:lnTo>
                    <a:pt x="72711" y="88129"/>
                  </a:lnTo>
                  <a:close/>
                </a:path>
                <a:path w="1359534" h="1659889">
                  <a:moveTo>
                    <a:pt x="113484" y="54736"/>
                  </a:moveTo>
                  <a:lnTo>
                    <a:pt x="62229" y="54736"/>
                  </a:lnTo>
                  <a:lnTo>
                    <a:pt x="69226" y="56820"/>
                  </a:lnTo>
                  <a:lnTo>
                    <a:pt x="75057" y="61594"/>
                  </a:lnTo>
                  <a:lnTo>
                    <a:pt x="78640" y="68337"/>
                  </a:lnTo>
                  <a:lnTo>
                    <a:pt x="79343" y="75628"/>
                  </a:lnTo>
                  <a:lnTo>
                    <a:pt x="77235" y="82633"/>
                  </a:lnTo>
                  <a:lnTo>
                    <a:pt x="72711" y="88129"/>
                  </a:lnTo>
                  <a:lnTo>
                    <a:pt x="113484" y="54736"/>
                  </a:lnTo>
                  <a:close/>
                </a:path>
                <a:path w="1359534" h="1659889">
                  <a:moveTo>
                    <a:pt x="158829" y="172719"/>
                  </a:moveTo>
                  <a:lnTo>
                    <a:pt x="151576" y="173398"/>
                  </a:lnTo>
                  <a:lnTo>
                    <a:pt x="144907" y="176911"/>
                  </a:lnTo>
                  <a:lnTo>
                    <a:pt x="140114" y="182794"/>
                  </a:lnTo>
                  <a:lnTo>
                    <a:pt x="138001" y="189785"/>
                  </a:lnTo>
                  <a:lnTo>
                    <a:pt x="138674" y="197038"/>
                  </a:lnTo>
                  <a:lnTo>
                    <a:pt x="142240" y="203707"/>
                  </a:lnTo>
                  <a:lnTo>
                    <a:pt x="148070" y="208500"/>
                  </a:lnTo>
                  <a:lnTo>
                    <a:pt x="155067" y="210613"/>
                  </a:lnTo>
                  <a:lnTo>
                    <a:pt x="162349" y="209940"/>
                  </a:lnTo>
                  <a:lnTo>
                    <a:pt x="169037" y="206375"/>
                  </a:lnTo>
                  <a:lnTo>
                    <a:pt x="173829" y="200544"/>
                  </a:lnTo>
                  <a:lnTo>
                    <a:pt x="175942" y="193548"/>
                  </a:lnTo>
                  <a:lnTo>
                    <a:pt x="175269" y="186265"/>
                  </a:lnTo>
                  <a:lnTo>
                    <a:pt x="171703" y="179577"/>
                  </a:lnTo>
                  <a:lnTo>
                    <a:pt x="165820" y="174803"/>
                  </a:lnTo>
                  <a:lnTo>
                    <a:pt x="158829" y="172719"/>
                  </a:lnTo>
                  <a:close/>
                </a:path>
                <a:path w="1359534" h="1659889">
                  <a:moveTo>
                    <a:pt x="207136" y="231663"/>
                  </a:moveTo>
                  <a:lnTo>
                    <a:pt x="199854" y="232328"/>
                  </a:lnTo>
                  <a:lnTo>
                    <a:pt x="193167" y="235838"/>
                  </a:lnTo>
                  <a:lnTo>
                    <a:pt x="188392" y="241724"/>
                  </a:lnTo>
                  <a:lnTo>
                    <a:pt x="186309" y="248729"/>
                  </a:lnTo>
                  <a:lnTo>
                    <a:pt x="186987" y="256020"/>
                  </a:lnTo>
                  <a:lnTo>
                    <a:pt x="190500" y="262763"/>
                  </a:lnTo>
                  <a:lnTo>
                    <a:pt x="196383" y="267537"/>
                  </a:lnTo>
                  <a:lnTo>
                    <a:pt x="203374" y="269621"/>
                  </a:lnTo>
                  <a:lnTo>
                    <a:pt x="210627" y="268942"/>
                  </a:lnTo>
                  <a:lnTo>
                    <a:pt x="217297" y="265429"/>
                  </a:lnTo>
                  <a:lnTo>
                    <a:pt x="222142" y="259546"/>
                  </a:lnTo>
                  <a:lnTo>
                    <a:pt x="224250" y="252555"/>
                  </a:lnTo>
                  <a:lnTo>
                    <a:pt x="223547" y="245302"/>
                  </a:lnTo>
                  <a:lnTo>
                    <a:pt x="219964" y="238632"/>
                  </a:lnTo>
                  <a:lnTo>
                    <a:pt x="214133" y="233785"/>
                  </a:lnTo>
                  <a:lnTo>
                    <a:pt x="207136" y="231663"/>
                  </a:lnTo>
                  <a:close/>
                </a:path>
                <a:path w="1359534" h="1659889">
                  <a:moveTo>
                    <a:pt x="255476" y="290655"/>
                  </a:moveTo>
                  <a:lnTo>
                    <a:pt x="248223" y="291328"/>
                  </a:lnTo>
                  <a:lnTo>
                    <a:pt x="241553" y="294893"/>
                  </a:lnTo>
                  <a:lnTo>
                    <a:pt x="236706" y="300724"/>
                  </a:lnTo>
                  <a:lnTo>
                    <a:pt x="234584" y="307720"/>
                  </a:lnTo>
                  <a:lnTo>
                    <a:pt x="235249" y="315003"/>
                  </a:lnTo>
                  <a:lnTo>
                    <a:pt x="238760" y="321690"/>
                  </a:lnTo>
                  <a:lnTo>
                    <a:pt x="244717" y="326483"/>
                  </a:lnTo>
                  <a:lnTo>
                    <a:pt x="251714" y="328596"/>
                  </a:lnTo>
                  <a:lnTo>
                    <a:pt x="258996" y="327923"/>
                  </a:lnTo>
                  <a:lnTo>
                    <a:pt x="265684" y="324357"/>
                  </a:lnTo>
                  <a:lnTo>
                    <a:pt x="270458" y="318527"/>
                  </a:lnTo>
                  <a:lnTo>
                    <a:pt x="272541" y="311531"/>
                  </a:lnTo>
                  <a:lnTo>
                    <a:pt x="271863" y="304248"/>
                  </a:lnTo>
                  <a:lnTo>
                    <a:pt x="268350" y="297561"/>
                  </a:lnTo>
                  <a:lnTo>
                    <a:pt x="262467" y="292768"/>
                  </a:lnTo>
                  <a:lnTo>
                    <a:pt x="255476" y="290655"/>
                  </a:lnTo>
                  <a:close/>
                </a:path>
                <a:path w="1359534" h="1659889">
                  <a:moveTo>
                    <a:pt x="303736" y="349630"/>
                  </a:moveTo>
                  <a:lnTo>
                    <a:pt x="296483" y="350309"/>
                  </a:lnTo>
                  <a:lnTo>
                    <a:pt x="289814" y="353821"/>
                  </a:lnTo>
                  <a:lnTo>
                    <a:pt x="285021" y="359705"/>
                  </a:lnTo>
                  <a:lnTo>
                    <a:pt x="282908" y="366696"/>
                  </a:lnTo>
                  <a:lnTo>
                    <a:pt x="283581" y="373949"/>
                  </a:lnTo>
                  <a:lnTo>
                    <a:pt x="287147" y="380618"/>
                  </a:lnTo>
                  <a:lnTo>
                    <a:pt x="293030" y="385520"/>
                  </a:lnTo>
                  <a:lnTo>
                    <a:pt x="300021" y="387603"/>
                  </a:lnTo>
                  <a:lnTo>
                    <a:pt x="307274" y="386925"/>
                  </a:lnTo>
                  <a:lnTo>
                    <a:pt x="313944" y="383413"/>
                  </a:lnTo>
                  <a:lnTo>
                    <a:pt x="318736" y="377529"/>
                  </a:lnTo>
                  <a:lnTo>
                    <a:pt x="320849" y="370538"/>
                  </a:lnTo>
                  <a:lnTo>
                    <a:pt x="320176" y="363285"/>
                  </a:lnTo>
                  <a:lnTo>
                    <a:pt x="316611" y="356615"/>
                  </a:lnTo>
                  <a:lnTo>
                    <a:pt x="310727" y="351714"/>
                  </a:lnTo>
                  <a:lnTo>
                    <a:pt x="303736" y="349630"/>
                  </a:lnTo>
                  <a:close/>
                </a:path>
                <a:path w="1359534" h="1659889">
                  <a:moveTo>
                    <a:pt x="352043" y="408638"/>
                  </a:moveTo>
                  <a:lnTo>
                    <a:pt x="344761" y="409311"/>
                  </a:lnTo>
                  <a:lnTo>
                    <a:pt x="338074" y="412876"/>
                  </a:lnTo>
                  <a:lnTo>
                    <a:pt x="333299" y="418707"/>
                  </a:lnTo>
                  <a:lnTo>
                    <a:pt x="331216" y="425703"/>
                  </a:lnTo>
                  <a:lnTo>
                    <a:pt x="331894" y="432986"/>
                  </a:lnTo>
                  <a:lnTo>
                    <a:pt x="335407" y="439674"/>
                  </a:lnTo>
                  <a:lnTo>
                    <a:pt x="341290" y="444466"/>
                  </a:lnTo>
                  <a:lnTo>
                    <a:pt x="348281" y="446579"/>
                  </a:lnTo>
                  <a:lnTo>
                    <a:pt x="355534" y="445906"/>
                  </a:lnTo>
                  <a:lnTo>
                    <a:pt x="362203" y="442340"/>
                  </a:lnTo>
                  <a:lnTo>
                    <a:pt x="367051" y="436510"/>
                  </a:lnTo>
                  <a:lnTo>
                    <a:pt x="369173" y="429513"/>
                  </a:lnTo>
                  <a:lnTo>
                    <a:pt x="368508" y="422231"/>
                  </a:lnTo>
                  <a:lnTo>
                    <a:pt x="364998" y="415543"/>
                  </a:lnTo>
                  <a:lnTo>
                    <a:pt x="359040" y="410751"/>
                  </a:lnTo>
                  <a:lnTo>
                    <a:pt x="352043" y="408638"/>
                  </a:lnTo>
                  <a:close/>
                </a:path>
                <a:path w="1359534" h="1659889">
                  <a:moveTo>
                    <a:pt x="400383" y="467613"/>
                  </a:moveTo>
                  <a:lnTo>
                    <a:pt x="393130" y="468292"/>
                  </a:lnTo>
                  <a:lnTo>
                    <a:pt x="386461" y="471804"/>
                  </a:lnTo>
                  <a:lnTo>
                    <a:pt x="381615" y="477688"/>
                  </a:lnTo>
                  <a:lnTo>
                    <a:pt x="379507" y="484679"/>
                  </a:lnTo>
                  <a:lnTo>
                    <a:pt x="380210" y="491932"/>
                  </a:lnTo>
                  <a:lnTo>
                    <a:pt x="383794" y="498601"/>
                  </a:lnTo>
                  <a:lnTo>
                    <a:pt x="389624" y="503503"/>
                  </a:lnTo>
                  <a:lnTo>
                    <a:pt x="396621" y="505587"/>
                  </a:lnTo>
                  <a:lnTo>
                    <a:pt x="403903" y="504908"/>
                  </a:lnTo>
                  <a:lnTo>
                    <a:pt x="410591" y="501395"/>
                  </a:lnTo>
                  <a:lnTo>
                    <a:pt x="415365" y="495512"/>
                  </a:lnTo>
                  <a:lnTo>
                    <a:pt x="417449" y="488521"/>
                  </a:lnTo>
                  <a:lnTo>
                    <a:pt x="416770" y="481268"/>
                  </a:lnTo>
                  <a:lnTo>
                    <a:pt x="413258" y="474599"/>
                  </a:lnTo>
                  <a:lnTo>
                    <a:pt x="413258" y="474471"/>
                  </a:lnTo>
                  <a:lnTo>
                    <a:pt x="407374" y="469697"/>
                  </a:lnTo>
                  <a:lnTo>
                    <a:pt x="400383" y="467613"/>
                  </a:lnTo>
                  <a:close/>
                </a:path>
                <a:path w="1359534" h="1659889">
                  <a:moveTo>
                    <a:pt x="448643" y="526621"/>
                  </a:moveTo>
                  <a:lnTo>
                    <a:pt x="441390" y="527294"/>
                  </a:lnTo>
                  <a:lnTo>
                    <a:pt x="434721" y="530860"/>
                  </a:lnTo>
                  <a:lnTo>
                    <a:pt x="429928" y="536690"/>
                  </a:lnTo>
                  <a:lnTo>
                    <a:pt x="427815" y="543686"/>
                  </a:lnTo>
                  <a:lnTo>
                    <a:pt x="428488" y="550969"/>
                  </a:lnTo>
                  <a:lnTo>
                    <a:pt x="432053" y="557656"/>
                  </a:lnTo>
                  <a:lnTo>
                    <a:pt x="437937" y="562431"/>
                  </a:lnTo>
                  <a:lnTo>
                    <a:pt x="444928" y="564514"/>
                  </a:lnTo>
                  <a:lnTo>
                    <a:pt x="452181" y="563836"/>
                  </a:lnTo>
                  <a:lnTo>
                    <a:pt x="458850" y="560324"/>
                  </a:lnTo>
                  <a:lnTo>
                    <a:pt x="463643" y="554440"/>
                  </a:lnTo>
                  <a:lnTo>
                    <a:pt x="465756" y="547449"/>
                  </a:lnTo>
                  <a:lnTo>
                    <a:pt x="465083" y="540196"/>
                  </a:lnTo>
                  <a:lnTo>
                    <a:pt x="461518" y="533526"/>
                  </a:lnTo>
                  <a:lnTo>
                    <a:pt x="455634" y="528734"/>
                  </a:lnTo>
                  <a:lnTo>
                    <a:pt x="448643" y="526621"/>
                  </a:lnTo>
                  <a:close/>
                </a:path>
                <a:path w="1359534" h="1659889">
                  <a:moveTo>
                    <a:pt x="496950" y="585596"/>
                  </a:moveTo>
                  <a:lnTo>
                    <a:pt x="489668" y="586275"/>
                  </a:lnTo>
                  <a:lnTo>
                    <a:pt x="482981" y="589788"/>
                  </a:lnTo>
                  <a:lnTo>
                    <a:pt x="478206" y="595671"/>
                  </a:lnTo>
                  <a:lnTo>
                    <a:pt x="476123" y="602662"/>
                  </a:lnTo>
                  <a:lnTo>
                    <a:pt x="476801" y="609915"/>
                  </a:lnTo>
                  <a:lnTo>
                    <a:pt x="480314" y="616585"/>
                  </a:lnTo>
                  <a:lnTo>
                    <a:pt x="486199" y="621430"/>
                  </a:lnTo>
                  <a:lnTo>
                    <a:pt x="493204" y="623538"/>
                  </a:lnTo>
                  <a:lnTo>
                    <a:pt x="500495" y="622835"/>
                  </a:lnTo>
                  <a:lnTo>
                    <a:pt x="507238" y="619251"/>
                  </a:lnTo>
                  <a:lnTo>
                    <a:pt x="512010" y="613421"/>
                  </a:lnTo>
                  <a:lnTo>
                    <a:pt x="514080" y="606425"/>
                  </a:lnTo>
                  <a:lnTo>
                    <a:pt x="513363" y="599142"/>
                  </a:lnTo>
                  <a:lnTo>
                    <a:pt x="509777" y="592454"/>
                  </a:lnTo>
                  <a:lnTo>
                    <a:pt x="503947" y="587680"/>
                  </a:lnTo>
                  <a:lnTo>
                    <a:pt x="496950" y="585596"/>
                  </a:lnTo>
                  <a:close/>
                </a:path>
                <a:path w="1359534" h="1659889">
                  <a:moveTo>
                    <a:pt x="545290" y="644556"/>
                  </a:moveTo>
                  <a:lnTo>
                    <a:pt x="538037" y="645259"/>
                  </a:lnTo>
                  <a:lnTo>
                    <a:pt x="531368" y="648842"/>
                  </a:lnTo>
                  <a:lnTo>
                    <a:pt x="526522" y="654673"/>
                  </a:lnTo>
                  <a:lnTo>
                    <a:pt x="524414" y="661669"/>
                  </a:lnTo>
                  <a:lnTo>
                    <a:pt x="525117" y="668952"/>
                  </a:lnTo>
                  <a:lnTo>
                    <a:pt x="528701" y="675639"/>
                  </a:lnTo>
                  <a:lnTo>
                    <a:pt x="534531" y="680414"/>
                  </a:lnTo>
                  <a:lnTo>
                    <a:pt x="541528" y="682498"/>
                  </a:lnTo>
                  <a:lnTo>
                    <a:pt x="548810" y="681819"/>
                  </a:lnTo>
                  <a:lnTo>
                    <a:pt x="555498" y="678306"/>
                  </a:lnTo>
                  <a:lnTo>
                    <a:pt x="560272" y="672423"/>
                  </a:lnTo>
                  <a:lnTo>
                    <a:pt x="562355" y="665432"/>
                  </a:lnTo>
                  <a:lnTo>
                    <a:pt x="561677" y="658179"/>
                  </a:lnTo>
                  <a:lnTo>
                    <a:pt x="558165" y="651510"/>
                  </a:lnTo>
                  <a:lnTo>
                    <a:pt x="552281" y="646664"/>
                  </a:lnTo>
                  <a:lnTo>
                    <a:pt x="545290" y="644556"/>
                  </a:lnTo>
                  <a:close/>
                </a:path>
                <a:path w="1359534" h="1659889">
                  <a:moveTo>
                    <a:pt x="593550" y="703532"/>
                  </a:moveTo>
                  <a:lnTo>
                    <a:pt x="586297" y="704205"/>
                  </a:lnTo>
                  <a:lnTo>
                    <a:pt x="579627" y="707770"/>
                  </a:lnTo>
                  <a:lnTo>
                    <a:pt x="574835" y="713654"/>
                  </a:lnTo>
                  <a:lnTo>
                    <a:pt x="572722" y="720645"/>
                  </a:lnTo>
                  <a:lnTo>
                    <a:pt x="573395" y="727898"/>
                  </a:lnTo>
                  <a:lnTo>
                    <a:pt x="576961" y="734567"/>
                  </a:lnTo>
                  <a:lnTo>
                    <a:pt x="582844" y="739360"/>
                  </a:lnTo>
                  <a:lnTo>
                    <a:pt x="589835" y="741473"/>
                  </a:lnTo>
                  <a:lnTo>
                    <a:pt x="597088" y="740800"/>
                  </a:lnTo>
                  <a:lnTo>
                    <a:pt x="603758" y="737235"/>
                  </a:lnTo>
                  <a:lnTo>
                    <a:pt x="608550" y="731404"/>
                  </a:lnTo>
                  <a:lnTo>
                    <a:pt x="610663" y="724408"/>
                  </a:lnTo>
                  <a:lnTo>
                    <a:pt x="609990" y="717125"/>
                  </a:lnTo>
                  <a:lnTo>
                    <a:pt x="606425" y="710438"/>
                  </a:lnTo>
                  <a:lnTo>
                    <a:pt x="600541" y="705645"/>
                  </a:lnTo>
                  <a:lnTo>
                    <a:pt x="593550" y="703532"/>
                  </a:lnTo>
                  <a:close/>
                </a:path>
                <a:path w="1359534" h="1659889">
                  <a:moveTo>
                    <a:pt x="641857" y="762507"/>
                  </a:moveTo>
                  <a:lnTo>
                    <a:pt x="634575" y="763186"/>
                  </a:lnTo>
                  <a:lnTo>
                    <a:pt x="627888" y="766699"/>
                  </a:lnTo>
                  <a:lnTo>
                    <a:pt x="623113" y="772584"/>
                  </a:lnTo>
                  <a:lnTo>
                    <a:pt x="621030" y="779589"/>
                  </a:lnTo>
                  <a:lnTo>
                    <a:pt x="621708" y="786880"/>
                  </a:lnTo>
                  <a:lnTo>
                    <a:pt x="625221" y="793623"/>
                  </a:lnTo>
                  <a:lnTo>
                    <a:pt x="631124" y="798397"/>
                  </a:lnTo>
                  <a:lnTo>
                    <a:pt x="638159" y="800481"/>
                  </a:lnTo>
                  <a:lnTo>
                    <a:pt x="645455" y="799802"/>
                  </a:lnTo>
                  <a:lnTo>
                    <a:pt x="652145" y="796289"/>
                  </a:lnTo>
                  <a:lnTo>
                    <a:pt x="656919" y="790406"/>
                  </a:lnTo>
                  <a:lnTo>
                    <a:pt x="659002" y="783415"/>
                  </a:lnTo>
                  <a:lnTo>
                    <a:pt x="658324" y="776162"/>
                  </a:lnTo>
                  <a:lnTo>
                    <a:pt x="654812" y="769492"/>
                  </a:lnTo>
                  <a:lnTo>
                    <a:pt x="648854" y="764591"/>
                  </a:lnTo>
                  <a:lnTo>
                    <a:pt x="641857" y="762507"/>
                  </a:lnTo>
                  <a:close/>
                </a:path>
                <a:path w="1359534" h="1659889">
                  <a:moveTo>
                    <a:pt x="690197" y="821515"/>
                  </a:moveTo>
                  <a:lnTo>
                    <a:pt x="682944" y="822188"/>
                  </a:lnTo>
                  <a:lnTo>
                    <a:pt x="676275" y="825753"/>
                  </a:lnTo>
                  <a:lnTo>
                    <a:pt x="671482" y="831584"/>
                  </a:lnTo>
                  <a:lnTo>
                    <a:pt x="669369" y="838580"/>
                  </a:lnTo>
                  <a:lnTo>
                    <a:pt x="670042" y="845863"/>
                  </a:lnTo>
                  <a:lnTo>
                    <a:pt x="673608" y="852551"/>
                  </a:lnTo>
                  <a:lnTo>
                    <a:pt x="679438" y="857343"/>
                  </a:lnTo>
                  <a:lnTo>
                    <a:pt x="686435" y="859456"/>
                  </a:lnTo>
                  <a:lnTo>
                    <a:pt x="693717" y="858783"/>
                  </a:lnTo>
                  <a:lnTo>
                    <a:pt x="700404" y="855217"/>
                  </a:lnTo>
                  <a:lnTo>
                    <a:pt x="705179" y="849387"/>
                  </a:lnTo>
                  <a:lnTo>
                    <a:pt x="707262" y="842390"/>
                  </a:lnTo>
                  <a:lnTo>
                    <a:pt x="706584" y="835108"/>
                  </a:lnTo>
                  <a:lnTo>
                    <a:pt x="703072" y="828420"/>
                  </a:lnTo>
                  <a:lnTo>
                    <a:pt x="697188" y="823628"/>
                  </a:lnTo>
                  <a:lnTo>
                    <a:pt x="690197" y="821515"/>
                  </a:lnTo>
                  <a:close/>
                </a:path>
                <a:path w="1359534" h="1659889">
                  <a:moveTo>
                    <a:pt x="738504" y="880490"/>
                  </a:moveTo>
                  <a:lnTo>
                    <a:pt x="731222" y="881169"/>
                  </a:lnTo>
                  <a:lnTo>
                    <a:pt x="724535" y="884681"/>
                  </a:lnTo>
                  <a:lnTo>
                    <a:pt x="719742" y="890565"/>
                  </a:lnTo>
                  <a:lnTo>
                    <a:pt x="717629" y="897556"/>
                  </a:lnTo>
                  <a:lnTo>
                    <a:pt x="718302" y="904809"/>
                  </a:lnTo>
                  <a:lnTo>
                    <a:pt x="721868" y="911478"/>
                  </a:lnTo>
                  <a:lnTo>
                    <a:pt x="727751" y="916380"/>
                  </a:lnTo>
                  <a:lnTo>
                    <a:pt x="734742" y="918463"/>
                  </a:lnTo>
                  <a:lnTo>
                    <a:pt x="741995" y="917785"/>
                  </a:lnTo>
                  <a:lnTo>
                    <a:pt x="748665" y="914273"/>
                  </a:lnTo>
                  <a:lnTo>
                    <a:pt x="753457" y="908387"/>
                  </a:lnTo>
                  <a:lnTo>
                    <a:pt x="755570" y="901382"/>
                  </a:lnTo>
                  <a:lnTo>
                    <a:pt x="754897" y="894091"/>
                  </a:lnTo>
                  <a:lnTo>
                    <a:pt x="751332" y="887349"/>
                  </a:lnTo>
                  <a:lnTo>
                    <a:pt x="745501" y="882574"/>
                  </a:lnTo>
                  <a:lnTo>
                    <a:pt x="738504" y="880490"/>
                  </a:lnTo>
                  <a:close/>
                </a:path>
                <a:path w="1359534" h="1659889">
                  <a:moveTo>
                    <a:pt x="786764" y="939498"/>
                  </a:moveTo>
                  <a:lnTo>
                    <a:pt x="779482" y="940171"/>
                  </a:lnTo>
                  <a:lnTo>
                    <a:pt x="772795" y="943737"/>
                  </a:lnTo>
                  <a:lnTo>
                    <a:pt x="768020" y="949567"/>
                  </a:lnTo>
                  <a:lnTo>
                    <a:pt x="765937" y="956563"/>
                  </a:lnTo>
                  <a:lnTo>
                    <a:pt x="766615" y="963846"/>
                  </a:lnTo>
                  <a:lnTo>
                    <a:pt x="770127" y="970533"/>
                  </a:lnTo>
                  <a:lnTo>
                    <a:pt x="776085" y="975326"/>
                  </a:lnTo>
                  <a:lnTo>
                    <a:pt x="783082" y="977439"/>
                  </a:lnTo>
                  <a:lnTo>
                    <a:pt x="790364" y="976766"/>
                  </a:lnTo>
                  <a:lnTo>
                    <a:pt x="797051" y="973201"/>
                  </a:lnTo>
                  <a:lnTo>
                    <a:pt x="801826" y="967317"/>
                  </a:lnTo>
                  <a:lnTo>
                    <a:pt x="803909" y="960326"/>
                  </a:lnTo>
                  <a:lnTo>
                    <a:pt x="803231" y="953073"/>
                  </a:lnTo>
                  <a:lnTo>
                    <a:pt x="799719" y="946403"/>
                  </a:lnTo>
                  <a:lnTo>
                    <a:pt x="793761" y="941611"/>
                  </a:lnTo>
                  <a:lnTo>
                    <a:pt x="786764" y="939498"/>
                  </a:lnTo>
                  <a:close/>
                </a:path>
                <a:path w="1359534" h="1659889">
                  <a:moveTo>
                    <a:pt x="835104" y="998473"/>
                  </a:moveTo>
                  <a:lnTo>
                    <a:pt x="827851" y="999152"/>
                  </a:lnTo>
                  <a:lnTo>
                    <a:pt x="821182" y="1002664"/>
                  </a:lnTo>
                  <a:lnTo>
                    <a:pt x="816389" y="1008548"/>
                  </a:lnTo>
                  <a:lnTo>
                    <a:pt x="814276" y="1015539"/>
                  </a:lnTo>
                  <a:lnTo>
                    <a:pt x="814949" y="1022792"/>
                  </a:lnTo>
                  <a:lnTo>
                    <a:pt x="818515" y="1029462"/>
                  </a:lnTo>
                  <a:lnTo>
                    <a:pt x="824345" y="1034361"/>
                  </a:lnTo>
                  <a:lnTo>
                    <a:pt x="831342" y="1036431"/>
                  </a:lnTo>
                  <a:lnTo>
                    <a:pt x="838624" y="1035714"/>
                  </a:lnTo>
                  <a:lnTo>
                    <a:pt x="845312" y="1032128"/>
                  </a:lnTo>
                  <a:lnTo>
                    <a:pt x="850086" y="1026298"/>
                  </a:lnTo>
                  <a:lnTo>
                    <a:pt x="852170" y="1019301"/>
                  </a:lnTo>
                  <a:lnTo>
                    <a:pt x="851491" y="1012019"/>
                  </a:lnTo>
                  <a:lnTo>
                    <a:pt x="847978" y="1005331"/>
                  </a:lnTo>
                  <a:lnTo>
                    <a:pt x="842095" y="1000557"/>
                  </a:lnTo>
                  <a:lnTo>
                    <a:pt x="835104" y="998473"/>
                  </a:lnTo>
                  <a:close/>
                </a:path>
                <a:path w="1359534" h="1659889">
                  <a:moveTo>
                    <a:pt x="883364" y="1057417"/>
                  </a:moveTo>
                  <a:lnTo>
                    <a:pt x="876111" y="1058134"/>
                  </a:lnTo>
                  <a:lnTo>
                    <a:pt x="869442" y="1061720"/>
                  </a:lnTo>
                  <a:lnTo>
                    <a:pt x="864667" y="1067550"/>
                  </a:lnTo>
                  <a:lnTo>
                    <a:pt x="862584" y="1074546"/>
                  </a:lnTo>
                  <a:lnTo>
                    <a:pt x="863262" y="1081829"/>
                  </a:lnTo>
                  <a:lnTo>
                    <a:pt x="866775" y="1088516"/>
                  </a:lnTo>
                  <a:lnTo>
                    <a:pt x="872658" y="1093291"/>
                  </a:lnTo>
                  <a:lnTo>
                    <a:pt x="879649" y="1095375"/>
                  </a:lnTo>
                  <a:lnTo>
                    <a:pt x="886902" y="1094696"/>
                  </a:lnTo>
                  <a:lnTo>
                    <a:pt x="893572" y="1091183"/>
                  </a:lnTo>
                  <a:lnTo>
                    <a:pt x="898364" y="1085300"/>
                  </a:lnTo>
                  <a:lnTo>
                    <a:pt x="900477" y="1078309"/>
                  </a:lnTo>
                  <a:lnTo>
                    <a:pt x="899804" y="1071056"/>
                  </a:lnTo>
                  <a:lnTo>
                    <a:pt x="896239" y="1064386"/>
                  </a:lnTo>
                  <a:lnTo>
                    <a:pt x="890355" y="1059487"/>
                  </a:lnTo>
                  <a:lnTo>
                    <a:pt x="883364" y="1057417"/>
                  </a:lnTo>
                  <a:close/>
                </a:path>
                <a:path w="1359534" h="1659889">
                  <a:moveTo>
                    <a:pt x="931671" y="1116456"/>
                  </a:moveTo>
                  <a:lnTo>
                    <a:pt x="924389" y="1117135"/>
                  </a:lnTo>
                  <a:lnTo>
                    <a:pt x="917701" y="1120647"/>
                  </a:lnTo>
                  <a:lnTo>
                    <a:pt x="912927" y="1126531"/>
                  </a:lnTo>
                  <a:lnTo>
                    <a:pt x="910844" y="1133522"/>
                  </a:lnTo>
                  <a:lnTo>
                    <a:pt x="911522" y="1140775"/>
                  </a:lnTo>
                  <a:lnTo>
                    <a:pt x="915035" y="1147445"/>
                  </a:lnTo>
                  <a:lnTo>
                    <a:pt x="920992" y="1152290"/>
                  </a:lnTo>
                  <a:lnTo>
                    <a:pt x="927989" y="1154398"/>
                  </a:lnTo>
                  <a:lnTo>
                    <a:pt x="935271" y="1153695"/>
                  </a:lnTo>
                  <a:lnTo>
                    <a:pt x="941959" y="1150111"/>
                  </a:lnTo>
                  <a:lnTo>
                    <a:pt x="946731" y="1144281"/>
                  </a:lnTo>
                  <a:lnTo>
                    <a:pt x="948801" y="1137284"/>
                  </a:lnTo>
                  <a:lnTo>
                    <a:pt x="948084" y="1130002"/>
                  </a:lnTo>
                  <a:lnTo>
                    <a:pt x="944499" y="1123314"/>
                  </a:lnTo>
                  <a:lnTo>
                    <a:pt x="938668" y="1118540"/>
                  </a:lnTo>
                  <a:lnTo>
                    <a:pt x="931671" y="1116456"/>
                  </a:lnTo>
                  <a:close/>
                </a:path>
                <a:path w="1359534" h="1659889">
                  <a:moveTo>
                    <a:pt x="980011" y="1175400"/>
                  </a:moveTo>
                  <a:lnTo>
                    <a:pt x="972758" y="1176117"/>
                  </a:lnTo>
                  <a:lnTo>
                    <a:pt x="966089" y="1179702"/>
                  </a:lnTo>
                  <a:lnTo>
                    <a:pt x="961296" y="1185533"/>
                  </a:lnTo>
                  <a:lnTo>
                    <a:pt x="959183" y="1192530"/>
                  </a:lnTo>
                  <a:lnTo>
                    <a:pt x="959856" y="1199812"/>
                  </a:lnTo>
                  <a:lnTo>
                    <a:pt x="963422" y="1206499"/>
                  </a:lnTo>
                  <a:lnTo>
                    <a:pt x="969305" y="1211274"/>
                  </a:lnTo>
                  <a:lnTo>
                    <a:pt x="976296" y="1213358"/>
                  </a:lnTo>
                  <a:lnTo>
                    <a:pt x="983549" y="1212679"/>
                  </a:lnTo>
                  <a:lnTo>
                    <a:pt x="990219" y="1209166"/>
                  </a:lnTo>
                  <a:lnTo>
                    <a:pt x="994993" y="1203283"/>
                  </a:lnTo>
                  <a:lnTo>
                    <a:pt x="997076" y="1196292"/>
                  </a:lnTo>
                  <a:lnTo>
                    <a:pt x="996398" y="1189039"/>
                  </a:lnTo>
                  <a:lnTo>
                    <a:pt x="992886" y="1182370"/>
                  </a:lnTo>
                  <a:lnTo>
                    <a:pt x="992886" y="1182242"/>
                  </a:lnTo>
                  <a:lnTo>
                    <a:pt x="987002" y="1177470"/>
                  </a:lnTo>
                  <a:lnTo>
                    <a:pt x="980011" y="1175400"/>
                  </a:lnTo>
                  <a:close/>
                </a:path>
                <a:path w="1359534" h="1659889">
                  <a:moveTo>
                    <a:pt x="1028271" y="1234392"/>
                  </a:moveTo>
                  <a:lnTo>
                    <a:pt x="1021018" y="1235065"/>
                  </a:lnTo>
                  <a:lnTo>
                    <a:pt x="1014349" y="1238630"/>
                  </a:lnTo>
                  <a:lnTo>
                    <a:pt x="1009574" y="1244514"/>
                  </a:lnTo>
                  <a:lnTo>
                    <a:pt x="1007491" y="1251505"/>
                  </a:lnTo>
                  <a:lnTo>
                    <a:pt x="1008169" y="1258758"/>
                  </a:lnTo>
                  <a:lnTo>
                    <a:pt x="1011682" y="1265427"/>
                  </a:lnTo>
                  <a:lnTo>
                    <a:pt x="1017565" y="1270220"/>
                  </a:lnTo>
                  <a:lnTo>
                    <a:pt x="1024556" y="1272333"/>
                  </a:lnTo>
                  <a:lnTo>
                    <a:pt x="1031809" y="1271660"/>
                  </a:lnTo>
                  <a:lnTo>
                    <a:pt x="1038478" y="1268095"/>
                  </a:lnTo>
                  <a:lnTo>
                    <a:pt x="1043271" y="1262211"/>
                  </a:lnTo>
                  <a:lnTo>
                    <a:pt x="1045384" y="1255220"/>
                  </a:lnTo>
                  <a:lnTo>
                    <a:pt x="1044711" y="1247967"/>
                  </a:lnTo>
                  <a:lnTo>
                    <a:pt x="1041146" y="1241297"/>
                  </a:lnTo>
                  <a:lnTo>
                    <a:pt x="1035262" y="1236505"/>
                  </a:lnTo>
                  <a:lnTo>
                    <a:pt x="1028271" y="1234392"/>
                  </a:lnTo>
                  <a:close/>
                </a:path>
                <a:path w="1359534" h="1659889">
                  <a:moveTo>
                    <a:pt x="1076578" y="1293367"/>
                  </a:moveTo>
                  <a:lnTo>
                    <a:pt x="1069296" y="1294046"/>
                  </a:lnTo>
                  <a:lnTo>
                    <a:pt x="1062609" y="1297558"/>
                  </a:lnTo>
                  <a:lnTo>
                    <a:pt x="1057836" y="1303462"/>
                  </a:lnTo>
                  <a:lnTo>
                    <a:pt x="1055766" y="1310497"/>
                  </a:lnTo>
                  <a:lnTo>
                    <a:pt x="1056483" y="1317793"/>
                  </a:lnTo>
                  <a:lnTo>
                    <a:pt x="1060069" y="1324483"/>
                  </a:lnTo>
                  <a:lnTo>
                    <a:pt x="1065899" y="1329257"/>
                  </a:lnTo>
                  <a:lnTo>
                    <a:pt x="1072896" y="1331340"/>
                  </a:lnTo>
                  <a:lnTo>
                    <a:pt x="1080178" y="1330662"/>
                  </a:lnTo>
                  <a:lnTo>
                    <a:pt x="1086866" y="1327149"/>
                  </a:lnTo>
                  <a:lnTo>
                    <a:pt x="1091640" y="1321246"/>
                  </a:lnTo>
                  <a:lnTo>
                    <a:pt x="1093724" y="1314211"/>
                  </a:lnTo>
                  <a:lnTo>
                    <a:pt x="1093045" y="1306915"/>
                  </a:lnTo>
                  <a:lnTo>
                    <a:pt x="1089533" y="1300226"/>
                  </a:lnTo>
                  <a:lnTo>
                    <a:pt x="1083575" y="1295451"/>
                  </a:lnTo>
                  <a:lnTo>
                    <a:pt x="1076578" y="1293367"/>
                  </a:lnTo>
                  <a:close/>
                </a:path>
                <a:path w="1359534" h="1659889">
                  <a:moveTo>
                    <a:pt x="1124918" y="1352375"/>
                  </a:moveTo>
                  <a:lnTo>
                    <a:pt x="1117665" y="1353048"/>
                  </a:lnTo>
                  <a:lnTo>
                    <a:pt x="1110996" y="1356614"/>
                  </a:lnTo>
                  <a:lnTo>
                    <a:pt x="1106203" y="1362444"/>
                  </a:lnTo>
                  <a:lnTo>
                    <a:pt x="1104090" y="1369440"/>
                  </a:lnTo>
                  <a:lnTo>
                    <a:pt x="1104763" y="1376723"/>
                  </a:lnTo>
                  <a:lnTo>
                    <a:pt x="1108328" y="1383410"/>
                  </a:lnTo>
                  <a:lnTo>
                    <a:pt x="1114212" y="1388203"/>
                  </a:lnTo>
                  <a:lnTo>
                    <a:pt x="1121203" y="1390316"/>
                  </a:lnTo>
                  <a:lnTo>
                    <a:pt x="1128456" y="1389643"/>
                  </a:lnTo>
                  <a:lnTo>
                    <a:pt x="1135126" y="1386077"/>
                  </a:lnTo>
                  <a:lnTo>
                    <a:pt x="1139900" y="1380194"/>
                  </a:lnTo>
                  <a:lnTo>
                    <a:pt x="1141983" y="1373203"/>
                  </a:lnTo>
                  <a:lnTo>
                    <a:pt x="1141305" y="1365950"/>
                  </a:lnTo>
                  <a:lnTo>
                    <a:pt x="1137793" y="1359280"/>
                  </a:lnTo>
                  <a:lnTo>
                    <a:pt x="1131909" y="1354488"/>
                  </a:lnTo>
                  <a:lnTo>
                    <a:pt x="1124918" y="1352375"/>
                  </a:lnTo>
                  <a:close/>
                </a:path>
                <a:path w="1359534" h="1659889">
                  <a:moveTo>
                    <a:pt x="1173178" y="1411351"/>
                  </a:moveTo>
                  <a:lnTo>
                    <a:pt x="1165925" y="1412029"/>
                  </a:lnTo>
                  <a:lnTo>
                    <a:pt x="1159256" y="1415541"/>
                  </a:lnTo>
                  <a:lnTo>
                    <a:pt x="1154481" y="1421425"/>
                  </a:lnTo>
                  <a:lnTo>
                    <a:pt x="1152398" y="1428416"/>
                  </a:lnTo>
                  <a:lnTo>
                    <a:pt x="1153076" y="1435669"/>
                  </a:lnTo>
                  <a:lnTo>
                    <a:pt x="1156589" y="1442339"/>
                  </a:lnTo>
                  <a:lnTo>
                    <a:pt x="1162472" y="1447238"/>
                  </a:lnTo>
                  <a:lnTo>
                    <a:pt x="1169463" y="1449308"/>
                  </a:lnTo>
                  <a:lnTo>
                    <a:pt x="1176716" y="1448591"/>
                  </a:lnTo>
                  <a:lnTo>
                    <a:pt x="1183386" y="1445005"/>
                  </a:lnTo>
                  <a:lnTo>
                    <a:pt x="1188231" y="1439175"/>
                  </a:lnTo>
                  <a:lnTo>
                    <a:pt x="1190339" y="1432178"/>
                  </a:lnTo>
                  <a:lnTo>
                    <a:pt x="1189636" y="1424896"/>
                  </a:lnTo>
                  <a:lnTo>
                    <a:pt x="1186052" y="1418208"/>
                  </a:lnTo>
                  <a:lnTo>
                    <a:pt x="1180169" y="1413434"/>
                  </a:lnTo>
                  <a:lnTo>
                    <a:pt x="1173178" y="1411351"/>
                  </a:lnTo>
                  <a:close/>
                </a:path>
                <a:path w="1359534" h="1659889">
                  <a:moveTo>
                    <a:pt x="1221485" y="1470294"/>
                  </a:moveTo>
                  <a:lnTo>
                    <a:pt x="1214203" y="1471011"/>
                  </a:lnTo>
                  <a:lnTo>
                    <a:pt x="1207516" y="1474596"/>
                  </a:lnTo>
                  <a:lnTo>
                    <a:pt x="1202743" y="1480427"/>
                  </a:lnTo>
                  <a:lnTo>
                    <a:pt x="1200673" y="1487424"/>
                  </a:lnTo>
                  <a:lnTo>
                    <a:pt x="1201390" y="1494706"/>
                  </a:lnTo>
                  <a:lnTo>
                    <a:pt x="1204976" y="1501393"/>
                  </a:lnTo>
                  <a:lnTo>
                    <a:pt x="1210806" y="1506168"/>
                  </a:lnTo>
                  <a:lnTo>
                    <a:pt x="1217803" y="1508252"/>
                  </a:lnTo>
                  <a:lnTo>
                    <a:pt x="1225085" y="1507573"/>
                  </a:lnTo>
                  <a:lnTo>
                    <a:pt x="1231773" y="1504060"/>
                  </a:lnTo>
                  <a:lnTo>
                    <a:pt x="1236547" y="1498177"/>
                  </a:lnTo>
                  <a:lnTo>
                    <a:pt x="1238630" y="1491186"/>
                  </a:lnTo>
                  <a:lnTo>
                    <a:pt x="1237952" y="1483933"/>
                  </a:lnTo>
                  <a:lnTo>
                    <a:pt x="1234440" y="1477264"/>
                  </a:lnTo>
                  <a:lnTo>
                    <a:pt x="1234313" y="1477136"/>
                  </a:lnTo>
                  <a:lnTo>
                    <a:pt x="1228482" y="1472364"/>
                  </a:lnTo>
                  <a:lnTo>
                    <a:pt x="1221485" y="1470294"/>
                  </a:lnTo>
                  <a:close/>
                </a:path>
                <a:path w="1359534" h="1659889">
                  <a:moveTo>
                    <a:pt x="1330833" y="1534795"/>
                  </a:moveTo>
                  <a:lnTo>
                    <a:pt x="1242314" y="1607184"/>
                  </a:lnTo>
                  <a:lnTo>
                    <a:pt x="1359027" y="1659508"/>
                  </a:lnTo>
                  <a:lnTo>
                    <a:pt x="1330833" y="1534795"/>
                  </a:lnTo>
                  <a:close/>
                </a:path>
                <a:path w="1359534" h="1659889">
                  <a:moveTo>
                    <a:pt x="1269825" y="1529333"/>
                  </a:moveTo>
                  <a:lnTo>
                    <a:pt x="1262572" y="1530012"/>
                  </a:lnTo>
                  <a:lnTo>
                    <a:pt x="1255902" y="1533524"/>
                  </a:lnTo>
                  <a:lnTo>
                    <a:pt x="1251110" y="1539408"/>
                  </a:lnTo>
                  <a:lnTo>
                    <a:pt x="1248997" y="1546399"/>
                  </a:lnTo>
                  <a:lnTo>
                    <a:pt x="1249670" y="1553652"/>
                  </a:lnTo>
                  <a:lnTo>
                    <a:pt x="1253236" y="1560321"/>
                  </a:lnTo>
                  <a:lnTo>
                    <a:pt x="1259119" y="1565221"/>
                  </a:lnTo>
                  <a:lnTo>
                    <a:pt x="1266110" y="1567291"/>
                  </a:lnTo>
                  <a:lnTo>
                    <a:pt x="1273363" y="1566574"/>
                  </a:lnTo>
                  <a:lnTo>
                    <a:pt x="1280033" y="1562989"/>
                  </a:lnTo>
                  <a:lnTo>
                    <a:pt x="1284807" y="1557158"/>
                  </a:lnTo>
                  <a:lnTo>
                    <a:pt x="1286890" y="1550162"/>
                  </a:lnTo>
                  <a:lnTo>
                    <a:pt x="1286212" y="1542879"/>
                  </a:lnTo>
                  <a:lnTo>
                    <a:pt x="1282700" y="1536191"/>
                  </a:lnTo>
                  <a:lnTo>
                    <a:pt x="1276816" y="1531417"/>
                  </a:lnTo>
                  <a:lnTo>
                    <a:pt x="1269825" y="1529333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1900" y="3633216"/>
              <a:ext cx="4576572" cy="659892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6916" y="1485995"/>
            <a:ext cx="928116" cy="8121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0871" y="838336"/>
            <a:ext cx="1743455" cy="1540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7905" y="4360164"/>
            <a:ext cx="1271408" cy="1548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2728" y="4469034"/>
            <a:ext cx="1548383" cy="133064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89326" y="2558033"/>
            <a:ext cx="1464945" cy="1422400"/>
          </a:xfrm>
          <a:custGeom>
            <a:avLst/>
            <a:gdLst/>
            <a:ahLst/>
            <a:cxnLst/>
            <a:rect l="l" t="t" r="r" b="b"/>
            <a:pathLst>
              <a:path w="1464945" h="1422400">
                <a:moveTo>
                  <a:pt x="42163" y="1301749"/>
                </a:moveTo>
                <a:lnTo>
                  <a:pt x="0" y="1422399"/>
                </a:lnTo>
                <a:lnTo>
                  <a:pt x="121793" y="1383791"/>
                </a:lnTo>
                <a:lnTo>
                  <a:pt x="113333" y="1375076"/>
                </a:lnTo>
                <a:lnTo>
                  <a:pt x="68040" y="1375076"/>
                </a:lnTo>
                <a:lnTo>
                  <a:pt x="60872" y="1373570"/>
                </a:lnTo>
                <a:lnTo>
                  <a:pt x="54610" y="1369314"/>
                </a:lnTo>
                <a:lnTo>
                  <a:pt x="50563" y="1362981"/>
                </a:lnTo>
                <a:lnTo>
                  <a:pt x="49291" y="1355804"/>
                </a:lnTo>
                <a:lnTo>
                  <a:pt x="50805" y="1348650"/>
                </a:lnTo>
                <a:lnTo>
                  <a:pt x="55118" y="1342389"/>
                </a:lnTo>
                <a:lnTo>
                  <a:pt x="61450" y="1338270"/>
                </a:lnTo>
                <a:lnTo>
                  <a:pt x="68627" y="1336960"/>
                </a:lnTo>
                <a:lnTo>
                  <a:pt x="76339" y="1336960"/>
                </a:lnTo>
                <a:lnTo>
                  <a:pt x="42163" y="1301749"/>
                </a:lnTo>
                <a:close/>
              </a:path>
              <a:path w="1464945" h="1422400">
                <a:moveTo>
                  <a:pt x="68627" y="1336960"/>
                </a:moveTo>
                <a:lnTo>
                  <a:pt x="61450" y="1338270"/>
                </a:lnTo>
                <a:lnTo>
                  <a:pt x="55118" y="1342389"/>
                </a:lnTo>
                <a:lnTo>
                  <a:pt x="50805" y="1348650"/>
                </a:lnTo>
                <a:lnTo>
                  <a:pt x="49291" y="1355804"/>
                </a:lnTo>
                <a:lnTo>
                  <a:pt x="50563" y="1362981"/>
                </a:lnTo>
                <a:lnTo>
                  <a:pt x="54610" y="1369314"/>
                </a:lnTo>
                <a:lnTo>
                  <a:pt x="60872" y="1373570"/>
                </a:lnTo>
                <a:lnTo>
                  <a:pt x="68040" y="1375076"/>
                </a:lnTo>
                <a:lnTo>
                  <a:pt x="75255" y="1373796"/>
                </a:lnTo>
                <a:lnTo>
                  <a:pt x="81661" y="1369695"/>
                </a:lnTo>
                <a:lnTo>
                  <a:pt x="85917" y="1363434"/>
                </a:lnTo>
                <a:lnTo>
                  <a:pt x="87423" y="1356280"/>
                </a:lnTo>
                <a:lnTo>
                  <a:pt x="86143" y="1349103"/>
                </a:lnTo>
                <a:lnTo>
                  <a:pt x="82169" y="1342967"/>
                </a:lnTo>
                <a:lnTo>
                  <a:pt x="81850" y="1342639"/>
                </a:lnTo>
                <a:lnTo>
                  <a:pt x="75781" y="1338460"/>
                </a:lnTo>
                <a:lnTo>
                  <a:pt x="68627" y="1336960"/>
                </a:lnTo>
                <a:close/>
              </a:path>
              <a:path w="1464945" h="1422400">
                <a:moveTo>
                  <a:pt x="82169" y="1342967"/>
                </a:moveTo>
                <a:lnTo>
                  <a:pt x="86143" y="1349103"/>
                </a:lnTo>
                <a:lnTo>
                  <a:pt x="87423" y="1356280"/>
                </a:lnTo>
                <a:lnTo>
                  <a:pt x="85917" y="1363434"/>
                </a:lnTo>
                <a:lnTo>
                  <a:pt x="81661" y="1369695"/>
                </a:lnTo>
                <a:lnTo>
                  <a:pt x="75255" y="1373796"/>
                </a:lnTo>
                <a:lnTo>
                  <a:pt x="68040" y="1375076"/>
                </a:lnTo>
                <a:lnTo>
                  <a:pt x="113333" y="1375076"/>
                </a:lnTo>
                <a:lnTo>
                  <a:pt x="82169" y="1342967"/>
                </a:lnTo>
                <a:close/>
              </a:path>
              <a:path w="1464945" h="1422400">
                <a:moveTo>
                  <a:pt x="81850" y="1342639"/>
                </a:moveTo>
                <a:lnTo>
                  <a:pt x="82169" y="1342967"/>
                </a:lnTo>
                <a:lnTo>
                  <a:pt x="82042" y="1342770"/>
                </a:lnTo>
                <a:lnTo>
                  <a:pt x="81850" y="1342639"/>
                </a:lnTo>
                <a:close/>
              </a:path>
              <a:path w="1464945" h="1422400">
                <a:moveTo>
                  <a:pt x="76339" y="1336960"/>
                </a:moveTo>
                <a:lnTo>
                  <a:pt x="68627" y="1336960"/>
                </a:lnTo>
                <a:lnTo>
                  <a:pt x="75781" y="1338460"/>
                </a:lnTo>
                <a:lnTo>
                  <a:pt x="81850" y="1342639"/>
                </a:lnTo>
                <a:lnTo>
                  <a:pt x="76339" y="1336960"/>
                </a:lnTo>
                <a:close/>
              </a:path>
              <a:path w="1464945" h="1422400">
                <a:moveTo>
                  <a:pt x="123348" y="1283858"/>
                </a:moveTo>
                <a:lnTo>
                  <a:pt x="116133" y="1285130"/>
                </a:lnTo>
                <a:lnTo>
                  <a:pt x="109728" y="1289177"/>
                </a:lnTo>
                <a:lnTo>
                  <a:pt x="105471" y="1295493"/>
                </a:lnTo>
                <a:lnTo>
                  <a:pt x="104149" y="1301749"/>
                </a:lnTo>
                <a:lnTo>
                  <a:pt x="104066" y="1303194"/>
                </a:lnTo>
                <a:lnTo>
                  <a:pt x="105245" y="1309824"/>
                </a:lnTo>
                <a:lnTo>
                  <a:pt x="109347" y="1316227"/>
                </a:lnTo>
                <a:lnTo>
                  <a:pt x="115607" y="1320484"/>
                </a:lnTo>
                <a:lnTo>
                  <a:pt x="122761" y="1321990"/>
                </a:lnTo>
                <a:lnTo>
                  <a:pt x="129938" y="1320710"/>
                </a:lnTo>
                <a:lnTo>
                  <a:pt x="136271" y="1316608"/>
                </a:lnTo>
                <a:lnTo>
                  <a:pt x="140583" y="1310348"/>
                </a:lnTo>
                <a:lnTo>
                  <a:pt x="142097" y="1303194"/>
                </a:lnTo>
                <a:lnTo>
                  <a:pt x="140825" y="1296017"/>
                </a:lnTo>
                <a:lnTo>
                  <a:pt x="136779" y="1289684"/>
                </a:lnTo>
                <a:lnTo>
                  <a:pt x="130516" y="1285372"/>
                </a:lnTo>
                <a:lnTo>
                  <a:pt x="123348" y="1283858"/>
                </a:lnTo>
                <a:close/>
              </a:path>
              <a:path w="1464945" h="1422400">
                <a:moveTo>
                  <a:pt x="178022" y="1230756"/>
                </a:moveTo>
                <a:lnTo>
                  <a:pt x="170850" y="1232042"/>
                </a:lnTo>
                <a:lnTo>
                  <a:pt x="164465" y="1236090"/>
                </a:lnTo>
                <a:lnTo>
                  <a:pt x="160154" y="1242353"/>
                </a:lnTo>
                <a:lnTo>
                  <a:pt x="158654" y="1249521"/>
                </a:lnTo>
                <a:lnTo>
                  <a:pt x="159964" y="1256736"/>
                </a:lnTo>
                <a:lnTo>
                  <a:pt x="164084" y="1263141"/>
                </a:lnTo>
                <a:lnTo>
                  <a:pt x="170273" y="1267380"/>
                </a:lnTo>
                <a:lnTo>
                  <a:pt x="177403" y="1268857"/>
                </a:lnTo>
                <a:lnTo>
                  <a:pt x="184604" y="1267571"/>
                </a:lnTo>
                <a:lnTo>
                  <a:pt x="191007" y="1263522"/>
                </a:lnTo>
                <a:lnTo>
                  <a:pt x="195264" y="1257260"/>
                </a:lnTo>
                <a:lnTo>
                  <a:pt x="196770" y="1250092"/>
                </a:lnTo>
                <a:lnTo>
                  <a:pt x="195490" y="1242877"/>
                </a:lnTo>
                <a:lnTo>
                  <a:pt x="191388" y="1236471"/>
                </a:lnTo>
                <a:lnTo>
                  <a:pt x="185146" y="1232233"/>
                </a:lnTo>
                <a:lnTo>
                  <a:pt x="178022" y="1230756"/>
                </a:lnTo>
                <a:close/>
              </a:path>
              <a:path w="1464945" h="1422400">
                <a:moveTo>
                  <a:pt x="232711" y="1177623"/>
                </a:moveTo>
                <a:lnTo>
                  <a:pt x="225534" y="1178903"/>
                </a:lnTo>
                <a:lnTo>
                  <a:pt x="219201" y="1183004"/>
                </a:lnTo>
                <a:lnTo>
                  <a:pt x="214889" y="1189265"/>
                </a:lnTo>
                <a:lnTo>
                  <a:pt x="213375" y="1196419"/>
                </a:lnTo>
                <a:lnTo>
                  <a:pt x="214647" y="1203596"/>
                </a:lnTo>
                <a:lnTo>
                  <a:pt x="218694" y="1209928"/>
                </a:lnTo>
                <a:lnTo>
                  <a:pt x="224954" y="1214241"/>
                </a:lnTo>
                <a:lnTo>
                  <a:pt x="232108" y="1215755"/>
                </a:lnTo>
                <a:lnTo>
                  <a:pt x="239285" y="1214483"/>
                </a:lnTo>
                <a:lnTo>
                  <a:pt x="245618" y="1210436"/>
                </a:lnTo>
                <a:lnTo>
                  <a:pt x="250001" y="1204120"/>
                </a:lnTo>
                <a:lnTo>
                  <a:pt x="251507" y="1196990"/>
                </a:lnTo>
                <a:lnTo>
                  <a:pt x="250227" y="1189789"/>
                </a:lnTo>
                <a:lnTo>
                  <a:pt x="246125" y="1183385"/>
                </a:lnTo>
                <a:lnTo>
                  <a:pt x="239865" y="1179129"/>
                </a:lnTo>
                <a:lnTo>
                  <a:pt x="232711" y="1177623"/>
                </a:lnTo>
                <a:close/>
              </a:path>
              <a:path w="1464945" h="1422400">
                <a:moveTo>
                  <a:pt x="287416" y="1124537"/>
                </a:moveTo>
                <a:lnTo>
                  <a:pt x="280215" y="1125817"/>
                </a:lnTo>
                <a:lnTo>
                  <a:pt x="273812" y="1129918"/>
                </a:lnTo>
                <a:lnTo>
                  <a:pt x="269555" y="1136179"/>
                </a:lnTo>
                <a:lnTo>
                  <a:pt x="268049" y="1143333"/>
                </a:lnTo>
                <a:lnTo>
                  <a:pt x="269329" y="1150510"/>
                </a:lnTo>
                <a:lnTo>
                  <a:pt x="273431" y="1156842"/>
                </a:lnTo>
                <a:lnTo>
                  <a:pt x="279691" y="1161153"/>
                </a:lnTo>
                <a:lnTo>
                  <a:pt x="286845" y="1162653"/>
                </a:lnTo>
                <a:lnTo>
                  <a:pt x="294022" y="1161343"/>
                </a:lnTo>
                <a:lnTo>
                  <a:pt x="300354" y="1157223"/>
                </a:lnTo>
                <a:lnTo>
                  <a:pt x="304665" y="1150963"/>
                </a:lnTo>
                <a:lnTo>
                  <a:pt x="306165" y="1143809"/>
                </a:lnTo>
                <a:lnTo>
                  <a:pt x="304855" y="1136632"/>
                </a:lnTo>
                <a:lnTo>
                  <a:pt x="300736" y="1130299"/>
                </a:lnTo>
                <a:lnTo>
                  <a:pt x="294546" y="1126043"/>
                </a:lnTo>
                <a:lnTo>
                  <a:pt x="287416" y="1124537"/>
                </a:lnTo>
                <a:close/>
              </a:path>
              <a:path w="1464945" h="1422400">
                <a:moveTo>
                  <a:pt x="342058" y="1071403"/>
                </a:moveTo>
                <a:lnTo>
                  <a:pt x="334881" y="1072713"/>
                </a:lnTo>
                <a:lnTo>
                  <a:pt x="328549" y="1076833"/>
                </a:lnTo>
                <a:lnTo>
                  <a:pt x="324238" y="1083093"/>
                </a:lnTo>
                <a:lnTo>
                  <a:pt x="322738" y="1090247"/>
                </a:lnTo>
                <a:lnTo>
                  <a:pt x="324048" y="1097424"/>
                </a:lnTo>
                <a:lnTo>
                  <a:pt x="328168" y="1103757"/>
                </a:lnTo>
                <a:lnTo>
                  <a:pt x="334357" y="1108013"/>
                </a:lnTo>
                <a:lnTo>
                  <a:pt x="341487" y="1109519"/>
                </a:lnTo>
                <a:lnTo>
                  <a:pt x="348688" y="1108239"/>
                </a:lnTo>
                <a:lnTo>
                  <a:pt x="355091" y="1104138"/>
                </a:lnTo>
                <a:lnTo>
                  <a:pt x="359348" y="1097877"/>
                </a:lnTo>
                <a:lnTo>
                  <a:pt x="360854" y="1090723"/>
                </a:lnTo>
                <a:lnTo>
                  <a:pt x="359574" y="1083546"/>
                </a:lnTo>
                <a:lnTo>
                  <a:pt x="355473" y="1077214"/>
                </a:lnTo>
                <a:lnTo>
                  <a:pt x="349212" y="1072903"/>
                </a:lnTo>
                <a:lnTo>
                  <a:pt x="342058" y="1071403"/>
                </a:lnTo>
                <a:close/>
              </a:path>
              <a:path w="1464945" h="1422400">
                <a:moveTo>
                  <a:pt x="396795" y="1018301"/>
                </a:moveTo>
                <a:lnTo>
                  <a:pt x="377444" y="1037066"/>
                </a:lnTo>
                <a:lnTo>
                  <a:pt x="378729" y="1044267"/>
                </a:lnTo>
                <a:lnTo>
                  <a:pt x="382777" y="1050670"/>
                </a:lnTo>
                <a:lnTo>
                  <a:pt x="389038" y="1054927"/>
                </a:lnTo>
                <a:lnTo>
                  <a:pt x="396192" y="1056433"/>
                </a:lnTo>
                <a:lnTo>
                  <a:pt x="403369" y="1055153"/>
                </a:lnTo>
                <a:lnTo>
                  <a:pt x="409701" y="1051052"/>
                </a:lnTo>
                <a:lnTo>
                  <a:pt x="414067" y="1044791"/>
                </a:lnTo>
                <a:lnTo>
                  <a:pt x="415543" y="1037637"/>
                </a:lnTo>
                <a:lnTo>
                  <a:pt x="414258" y="1030460"/>
                </a:lnTo>
                <a:lnTo>
                  <a:pt x="410210" y="1024127"/>
                </a:lnTo>
                <a:lnTo>
                  <a:pt x="403949" y="1019815"/>
                </a:lnTo>
                <a:lnTo>
                  <a:pt x="396795" y="1018301"/>
                </a:lnTo>
                <a:close/>
              </a:path>
              <a:path w="1464945" h="1422400">
                <a:moveTo>
                  <a:pt x="451500" y="965200"/>
                </a:moveTo>
                <a:lnTo>
                  <a:pt x="444299" y="966485"/>
                </a:lnTo>
                <a:lnTo>
                  <a:pt x="437896" y="970533"/>
                </a:lnTo>
                <a:lnTo>
                  <a:pt x="433639" y="976796"/>
                </a:lnTo>
                <a:lnTo>
                  <a:pt x="432133" y="983964"/>
                </a:lnTo>
                <a:lnTo>
                  <a:pt x="433413" y="991179"/>
                </a:lnTo>
                <a:lnTo>
                  <a:pt x="437514" y="997585"/>
                </a:lnTo>
                <a:lnTo>
                  <a:pt x="443775" y="1001823"/>
                </a:lnTo>
                <a:lnTo>
                  <a:pt x="450929" y="1003300"/>
                </a:lnTo>
                <a:lnTo>
                  <a:pt x="458106" y="1002014"/>
                </a:lnTo>
                <a:lnTo>
                  <a:pt x="464438" y="997965"/>
                </a:lnTo>
                <a:lnTo>
                  <a:pt x="468749" y="991649"/>
                </a:lnTo>
                <a:lnTo>
                  <a:pt x="470249" y="984519"/>
                </a:lnTo>
                <a:lnTo>
                  <a:pt x="468939" y="977318"/>
                </a:lnTo>
                <a:lnTo>
                  <a:pt x="464820" y="970914"/>
                </a:lnTo>
                <a:lnTo>
                  <a:pt x="458630" y="966676"/>
                </a:lnTo>
                <a:lnTo>
                  <a:pt x="451500" y="965200"/>
                </a:lnTo>
                <a:close/>
              </a:path>
              <a:path w="1464945" h="1422400">
                <a:moveTo>
                  <a:pt x="506142" y="912066"/>
                </a:moveTo>
                <a:lnTo>
                  <a:pt x="498965" y="913346"/>
                </a:lnTo>
                <a:lnTo>
                  <a:pt x="492633" y="917448"/>
                </a:lnTo>
                <a:lnTo>
                  <a:pt x="488322" y="923708"/>
                </a:lnTo>
                <a:lnTo>
                  <a:pt x="486822" y="930862"/>
                </a:lnTo>
                <a:lnTo>
                  <a:pt x="488132" y="938039"/>
                </a:lnTo>
                <a:lnTo>
                  <a:pt x="492251" y="944371"/>
                </a:lnTo>
                <a:lnTo>
                  <a:pt x="498441" y="948682"/>
                </a:lnTo>
                <a:lnTo>
                  <a:pt x="505571" y="950182"/>
                </a:lnTo>
                <a:lnTo>
                  <a:pt x="512772" y="948872"/>
                </a:lnTo>
                <a:lnTo>
                  <a:pt x="519175" y="944752"/>
                </a:lnTo>
                <a:lnTo>
                  <a:pt x="523432" y="938563"/>
                </a:lnTo>
                <a:lnTo>
                  <a:pt x="524938" y="931433"/>
                </a:lnTo>
                <a:lnTo>
                  <a:pt x="523658" y="924232"/>
                </a:lnTo>
                <a:lnTo>
                  <a:pt x="519557" y="917828"/>
                </a:lnTo>
                <a:lnTo>
                  <a:pt x="513296" y="913572"/>
                </a:lnTo>
                <a:lnTo>
                  <a:pt x="506142" y="912066"/>
                </a:lnTo>
                <a:close/>
              </a:path>
              <a:path w="1464945" h="1422400">
                <a:moveTo>
                  <a:pt x="560879" y="858980"/>
                </a:moveTo>
                <a:lnTo>
                  <a:pt x="553702" y="860260"/>
                </a:lnTo>
                <a:lnTo>
                  <a:pt x="547370" y="864362"/>
                </a:lnTo>
                <a:lnTo>
                  <a:pt x="543004" y="870622"/>
                </a:lnTo>
                <a:lnTo>
                  <a:pt x="541528" y="877776"/>
                </a:lnTo>
                <a:lnTo>
                  <a:pt x="542813" y="884953"/>
                </a:lnTo>
                <a:lnTo>
                  <a:pt x="546862" y="891286"/>
                </a:lnTo>
                <a:lnTo>
                  <a:pt x="553122" y="895596"/>
                </a:lnTo>
                <a:lnTo>
                  <a:pt x="560276" y="897096"/>
                </a:lnTo>
                <a:lnTo>
                  <a:pt x="567453" y="895786"/>
                </a:lnTo>
                <a:lnTo>
                  <a:pt x="573786" y="891666"/>
                </a:lnTo>
                <a:lnTo>
                  <a:pt x="578151" y="885406"/>
                </a:lnTo>
                <a:lnTo>
                  <a:pt x="579627" y="878252"/>
                </a:lnTo>
                <a:lnTo>
                  <a:pt x="578342" y="871075"/>
                </a:lnTo>
                <a:lnTo>
                  <a:pt x="574294" y="864742"/>
                </a:lnTo>
                <a:lnTo>
                  <a:pt x="568033" y="860486"/>
                </a:lnTo>
                <a:lnTo>
                  <a:pt x="560879" y="858980"/>
                </a:lnTo>
                <a:close/>
              </a:path>
              <a:path w="1464945" h="1422400">
                <a:moveTo>
                  <a:pt x="615584" y="805846"/>
                </a:moveTo>
                <a:lnTo>
                  <a:pt x="608383" y="807156"/>
                </a:lnTo>
                <a:lnTo>
                  <a:pt x="601979" y="811276"/>
                </a:lnTo>
                <a:lnTo>
                  <a:pt x="597723" y="817465"/>
                </a:lnTo>
                <a:lnTo>
                  <a:pt x="596217" y="824595"/>
                </a:lnTo>
                <a:lnTo>
                  <a:pt x="597497" y="831796"/>
                </a:lnTo>
                <a:lnTo>
                  <a:pt x="601599" y="838200"/>
                </a:lnTo>
                <a:lnTo>
                  <a:pt x="607859" y="842456"/>
                </a:lnTo>
                <a:lnTo>
                  <a:pt x="615013" y="843962"/>
                </a:lnTo>
                <a:lnTo>
                  <a:pt x="622190" y="842682"/>
                </a:lnTo>
                <a:lnTo>
                  <a:pt x="628523" y="838580"/>
                </a:lnTo>
                <a:lnTo>
                  <a:pt x="632833" y="832320"/>
                </a:lnTo>
                <a:lnTo>
                  <a:pt x="634333" y="825166"/>
                </a:lnTo>
                <a:lnTo>
                  <a:pt x="633023" y="817989"/>
                </a:lnTo>
                <a:lnTo>
                  <a:pt x="628903" y="811656"/>
                </a:lnTo>
                <a:lnTo>
                  <a:pt x="622714" y="807346"/>
                </a:lnTo>
                <a:lnTo>
                  <a:pt x="615584" y="805846"/>
                </a:lnTo>
                <a:close/>
              </a:path>
              <a:path w="1464945" h="1422400">
                <a:moveTo>
                  <a:pt x="670226" y="752744"/>
                </a:moveTo>
                <a:lnTo>
                  <a:pt x="663049" y="754016"/>
                </a:lnTo>
                <a:lnTo>
                  <a:pt x="656716" y="758063"/>
                </a:lnTo>
                <a:lnTo>
                  <a:pt x="652406" y="764379"/>
                </a:lnTo>
                <a:lnTo>
                  <a:pt x="650906" y="771509"/>
                </a:lnTo>
                <a:lnTo>
                  <a:pt x="652216" y="778710"/>
                </a:lnTo>
                <a:lnTo>
                  <a:pt x="656336" y="785113"/>
                </a:lnTo>
                <a:lnTo>
                  <a:pt x="662525" y="789370"/>
                </a:lnTo>
                <a:lnTo>
                  <a:pt x="669655" y="790876"/>
                </a:lnTo>
                <a:lnTo>
                  <a:pt x="676856" y="789596"/>
                </a:lnTo>
                <a:lnTo>
                  <a:pt x="683260" y="785494"/>
                </a:lnTo>
                <a:lnTo>
                  <a:pt x="687516" y="779234"/>
                </a:lnTo>
                <a:lnTo>
                  <a:pt x="689022" y="772080"/>
                </a:lnTo>
                <a:lnTo>
                  <a:pt x="687742" y="764903"/>
                </a:lnTo>
                <a:lnTo>
                  <a:pt x="683640" y="758570"/>
                </a:lnTo>
                <a:lnTo>
                  <a:pt x="677380" y="754258"/>
                </a:lnTo>
                <a:lnTo>
                  <a:pt x="670226" y="752744"/>
                </a:lnTo>
                <a:close/>
              </a:path>
              <a:path w="1464945" h="1422400">
                <a:moveTo>
                  <a:pt x="724963" y="699595"/>
                </a:moveTo>
                <a:lnTo>
                  <a:pt x="717786" y="700875"/>
                </a:lnTo>
                <a:lnTo>
                  <a:pt x="711453" y="704976"/>
                </a:lnTo>
                <a:lnTo>
                  <a:pt x="707088" y="711237"/>
                </a:lnTo>
                <a:lnTo>
                  <a:pt x="705612" y="718391"/>
                </a:lnTo>
                <a:lnTo>
                  <a:pt x="706897" y="725568"/>
                </a:lnTo>
                <a:lnTo>
                  <a:pt x="710946" y="731901"/>
                </a:lnTo>
                <a:lnTo>
                  <a:pt x="717206" y="736213"/>
                </a:lnTo>
                <a:lnTo>
                  <a:pt x="724360" y="737727"/>
                </a:lnTo>
                <a:lnTo>
                  <a:pt x="731537" y="736455"/>
                </a:lnTo>
                <a:lnTo>
                  <a:pt x="737870" y="732408"/>
                </a:lnTo>
                <a:lnTo>
                  <a:pt x="742235" y="726092"/>
                </a:lnTo>
                <a:lnTo>
                  <a:pt x="743712" y="718962"/>
                </a:lnTo>
                <a:lnTo>
                  <a:pt x="742426" y="711761"/>
                </a:lnTo>
                <a:lnTo>
                  <a:pt x="738377" y="705357"/>
                </a:lnTo>
                <a:lnTo>
                  <a:pt x="732117" y="701101"/>
                </a:lnTo>
                <a:lnTo>
                  <a:pt x="724963" y="699595"/>
                </a:lnTo>
                <a:close/>
              </a:path>
              <a:path w="1464945" h="1422400">
                <a:moveTo>
                  <a:pt x="779668" y="646509"/>
                </a:moveTo>
                <a:lnTo>
                  <a:pt x="772467" y="647789"/>
                </a:lnTo>
                <a:lnTo>
                  <a:pt x="766063" y="651890"/>
                </a:lnTo>
                <a:lnTo>
                  <a:pt x="761807" y="658151"/>
                </a:lnTo>
                <a:lnTo>
                  <a:pt x="760301" y="665305"/>
                </a:lnTo>
                <a:lnTo>
                  <a:pt x="761581" y="672482"/>
                </a:lnTo>
                <a:lnTo>
                  <a:pt x="765683" y="678814"/>
                </a:lnTo>
                <a:lnTo>
                  <a:pt x="771943" y="683125"/>
                </a:lnTo>
                <a:lnTo>
                  <a:pt x="779097" y="684625"/>
                </a:lnTo>
                <a:lnTo>
                  <a:pt x="786274" y="683315"/>
                </a:lnTo>
                <a:lnTo>
                  <a:pt x="792607" y="679195"/>
                </a:lnTo>
                <a:lnTo>
                  <a:pt x="796917" y="673006"/>
                </a:lnTo>
                <a:lnTo>
                  <a:pt x="798417" y="665876"/>
                </a:lnTo>
                <a:lnTo>
                  <a:pt x="797107" y="658675"/>
                </a:lnTo>
                <a:lnTo>
                  <a:pt x="792988" y="652271"/>
                </a:lnTo>
                <a:lnTo>
                  <a:pt x="786798" y="648015"/>
                </a:lnTo>
                <a:lnTo>
                  <a:pt x="779668" y="646509"/>
                </a:lnTo>
                <a:close/>
              </a:path>
              <a:path w="1464945" h="1422400">
                <a:moveTo>
                  <a:pt x="834310" y="593375"/>
                </a:moveTo>
                <a:lnTo>
                  <a:pt x="827133" y="594685"/>
                </a:lnTo>
                <a:lnTo>
                  <a:pt x="820801" y="598804"/>
                </a:lnTo>
                <a:lnTo>
                  <a:pt x="816490" y="605065"/>
                </a:lnTo>
                <a:lnTo>
                  <a:pt x="814990" y="612219"/>
                </a:lnTo>
                <a:lnTo>
                  <a:pt x="816300" y="619396"/>
                </a:lnTo>
                <a:lnTo>
                  <a:pt x="820420" y="625728"/>
                </a:lnTo>
                <a:lnTo>
                  <a:pt x="826609" y="630039"/>
                </a:lnTo>
                <a:lnTo>
                  <a:pt x="833739" y="631539"/>
                </a:lnTo>
                <a:lnTo>
                  <a:pt x="840940" y="630229"/>
                </a:lnTo>
                <a:lnTo>
                  <a:pt x="847344" y="626110"/>
                </a:lnTo>
                <a:lnTo>
                  <a:pt x="851600" y="619849"/>
                </a:lnTo>
                <a:lnTo>
                  <a:pt x="853106" y="612695"/>
                </a:lnTo>
                <a:lnTo>
                  <a:pt x="851826" y="605518"/>
                </a:lnTo>
                <a:lnTo>
                  <a:pt x="847725" y="599186"/>
                </a:lnTo>
                <a:lnTo>
                  <a:pt x="841464" y="594875"/>
                </a:lnTo>
                <a:lnTo>
                  <a:pt x="834310" y="593375"/>
                </a:lnTo>
                <a:close/>
              </a:path>
              <a:path w="1464945" h="1422400">
                <a:moveTo>
                  <a:pt x="889047" y="540289"/>
                </a:moveTo>
                <a:lnTo>
                  <a:pt x="881870" y="541599"/>
                </a:lnTo>
                <a:lnTo>
                  <a:pt x="875538" y="545718"/>
                </a:lnTo>
                <a:lnTo>
                  <a:pt x="871154" y="551908"/>
                </a:lnTo>
                <a:lnTo>
                  <a:pt x="869648" y="559038"/>
                </a:lnTo>
                <a:lnTo>
                  <a:pt x="870928" y="566239"/>
                </a:lnTo>
                <a:lnTo>
                  <a:pt x="875029" y="572642"/>
                </a:lnTo>
                <a:lnTo>
                  <a:pt x="881290" y="576899"/>
                </a:lnTo>
                <a:lnTo>
                  <a:pt x="888444" y="578405"/>
                </a:lnTo>
                <a:lnTo>
                  <a:pt x="895621" y="577125"/>
                </a:lnTo>
                <a:lnTo>
                  <a:pt x="901953" y="573024"/>
                </a:lnTo>
                <a:lnTo>
                  <a:pt x="902081" y="573024"/>
                </a:lnTo>
                <a:lnTo>
                  <a:pt x="906319" y="566763"/>
                </a:lnTo>
                <a:lnTo>
                  <a:pt x="907796" y="559609"/>
                </a:lnTo>
                <a:lnTo>
                  <a:pt x="906510" y="552432"/>
                </a:lnTo>
                <a:lnTo>
                  <a:pt x="902462" y="546100"/>
                </a:lnTo>
                <a:lnTo>
                  <a:pt x="896201" y="541789"/>
                </a:lnTo>
                <a:lnTo>
                  <a:pt x="889047" y="540289"/>
                </a:lnTo>
                <a:close/>
              </a:path>
              <a:path w="1464945" h="1422400">
                <a:moveTo>
                  <a:pt x="943752" y="487187"/>
                </a:moveTo>
                <a:lnTo>
                  <a:pt x="936551" y="488459"/>
                </a:lnTo>
                <a:lnTo>
                  <a:pt x="930148" y="492505"/>
                </a:lnTo>
                <a:lnTo>
                  <a:pt x="925891" y="498822"/>
                </a:lnTo>
                <a:lnTo>
                  <a:pt x="924385" y="505952"/>
                </a:lnTo>
                <a:lnTo>
                  <a:pt x="925665" y="513153"/>
                </a:lnTo>
                <a:lnTo>
                  <a:pt x="929766" y="519556"/>
                </a:lnTo>
                <a:lnTo>
                  <a:pt x="936009" y="523813"/>
                </a:lnTo>
                <a:lnTo>
                  <a:pt x="943133" y="525319"/>
                </a:lnTo>
                <a:lnTo>
                  <a:pt x="950305" y="524039"/>
                </a:lnTo>
                <a:lnTo>
                  <a:pt x="956690" y="519938"/>
                </a:lnTo>
                <a:lnTo>
                  <a:pt x="961001" y="513677"/>
                </a:lnTo>
                <a:lnTo>
                  <a:pt x="962501" y="506523"/>
                </a:lnTo>
                <a:lnTo>
                  <a:pt x="961191" y="499346"/>
                </a:lnTo>
                <a:lnTo>
                  <a:pt x="957072" y="493013"/>
                </a:lnTo>
                <a:lnTo>
                  <a:pt x="950882" y="488701"/>
                </a:lnTo>
                <a:lnTo>
                  <a:pt x="943752" y="487187"/>
                </a:lnTo>
                <a:close/>
              </a:path>
              <a:path w="1464945" h="1422400">
                <a:moveTo>
                  <a:pt x="998394" y="434038"/>
                </a:moveTo>
                <a:lnTo>
                  <a:pt x="991217" y="435318"/>
                </a:lnTo>
                <a:lnTo>
                  <a:pt x="984885" y="439419"/>
                </a:lnTo>
                <a:lnTo>
                  <a:pt x="980572" y="445680"/>
                </a:lnTo>
                <a:lnTo>
                  <a:pt x="979058" y="452834"/>
                </a:lnTo>
                <a:lnTo>
                  <a:pt x="980330" y="460011"/>
                </a:lnTo>
                <a:lnTo>
                  <a:pt x="984376" y="466343"/>
                </a:lnTo>
                <a:lnTo>
                  <a:pt x="990639" y="470656"/>
                </a:lnTo>
                <a:lnTo>
                  <a:pt x="997807" y="472170"/>
                </a:lnTo>
                <a:lnTo>
                  <a:pt x="1005022" y="470898"/>
                </a:lnTo>
                <a:lnTo>
                  <a:pt x="1011427" y="466851"/>
                </a:lnTo>
                <a:lnTo>
                  <a:pt x="1015684" y="460535"/>
                </a:lnTo>
                <a:lnTo>
                  <a:pt x="1017190" y="453405"/>
                </a:lnTo>
                <a:lnTo>
                  <a:pt x="1015910" y="446204"/>
                </a:lnTo>
                <a:lnTo>
                  <a:pt x="1011809" y="439800"/>
                </a:lnTo>
                <a:lnTo>
                  <a:pt x="1005548" y="435544"/>
                </a:lnTo>
                <a:lnTo>
                  <a:pt x="998394" y="434038"/>
                </a:lnTo>
                <a:close/>
              </a:path>
              <a:path w="1464945" h="1422400">
                <a:moveTo>
                  <a:pt x="1053115" y="380952"/>
                </a:moveTo>
                <a:lnTo>
                  <a:pt x="1045900" y="382232"/>
                </a:lnTo>
                <a:lnTo>
                  <a:pt x="1039495" y="386333"/>
                </a:lnTo>
                <a:lnTo>
                  <a:pt x="1035256" y="392594"/>
                </a:lnTo>
                <a:lnTo>
                  <a:pt x="1033780" y="399748"/>
                </a:lnTo>
                <a:lnTo>
                  <a:pt x="1035065" y="406925"/>
                </a:lnTo>
                <a:lnTo>
                  <a:pt x="1039113" y="413257"/>
                </a:lnTo>
                <a:lnTo>
                  <a:pt x="1045374" y="417568"/>
                </a:lnTo>
                <a:lnTo>
                  <a:pt x="1052528" y="419068"/>
                </a:lnTo>
                <a:lnTo>
                  <a:pt x="1059705" y="417758"/>
                </a:lnTo>
                <a:lnTo>
                  <a:pt x="1066038" y="413638"/>
                </a:lnTo>
                <a:lnTo>
                  <a:pt x="1070403" y="407378"/>
                </a:lnTo>
                <a:lnTo>
                  <a:pt x="1071879" y="400224"/>
                </a:lnTo>
                <a:lnTo>
                  <a:pt x="1070594" y="393047"/>
                </a:lnTo>
                <a:lnTo>
                  <a:pt x="1066546" y="386714"/>
                </a:lnTo>
                <a:lnTo>
                  <a:pt x="1060283" y="382458"/>
                </a:lnTo>
                <a:lnTo>
                  <a:pt x="1053115" y="380952"/>
                </a:lnTo>
                <a:close/>
              </a:path>
              <a:path w="1464945" h="1422400">
                <a:moveTo>
                  <a:pt x="1107741" y="327818"/>
                </a:moveTo>
                <a:lnTo>
                  <a:pt x="1100564" y="329128"/>
                </a:lnTo>
                <a:lnTo>
                  <a:pt x="1094232" y="333248"/>
                </a:lnTo>
                <a:lnTo>
                  <a:pt x="1089921" y="339508"/>
                </a:lnTo>
                <a:lnTo>
                  <a:pt x="1088421" y="346662"/>
                </a:lnTo>
                <a:lnTo>
                  <a:pt x="1089731" y="353839"/>
                </a:lnTo>
                <a:lnTo>
                  <a:pt x="1093851" y="360171"/>
                </a:lnTo>
                <a:lnTo>
                  <a:pt x="1100111" y="364482"/>
                </a:lnTo>
                <a:lnTo>
                  <a:pt x="1107265" y="365982"/>
                </a:lnTo>
                <a:lnTo>
                  <a:pt x="1114442" y="364672"/>
                </a:lnTo>
                <a:lnTo>
                  <a:pt x="1120775" y="360552"/>
                </a:lnTo>
                <a:lnTo>
                  <a:pt x="1125085" y="354292"/>
                </a:lnTo>
                <a:lnTo>
                  <a:pt x="1126585" y="347138"/>
                </a:lnTo>
                <a:lnTo>
                  <a:pt x="1125275" y="339961"/>
                </a:lnTo>
                <a:lnTo>
                  <a:pt x="1121156" y="333628"/>
                </a:lnTo>
                <a:lnTo>
                  <a:pt x="1114895" y="329318"/>
                </a:lnTo>
                <a:lnTo>
                  <a:pt x="1107741" y="327818"/>
                </a:lnTo>
                <a:close/>
              </a:path>
              <a:path w="1464945" h="1422400">
                <a:moveTo>
                  <a:pt x="1162478" y="274732"/>
                </a:moveTo>
                <a:lnTo>
                  <a:pt x="1155301" y="276042"/>
                </a:lnTo>
                <a:lnTo>
                  <a:pt x="1148969" y="280162"/>
                </a:lnTo>
                <a:lnTo>
                  <a:pt x="1144658" y="286422"/>
                </a:lnTo>
                <a:lnTo>
                  <a:pt x="1143158" y="293576"/>
                </a:lnTo>
                <a:lnTo>
                  <a:pt x="1144468" y="300753"/>
                </a:lnTo>
                <a:lnTo>
                  <a:pt x="1148588" y="307086"/>
                </a:lnTo>
                <a:lnTo>
                  <a:pt x="1154777" y="311342"/>
                </a:lnTo>
                <a:lnTo>
                  <a:pt x="1161907" y="312848"/>
                </a:lnTo>
                <a:lnTo>
                  <a:pt x="1169108" y="311568"/>
                </a:lnTo>
                <a:lnTo>
                  <a:pt x="1175512" y="307466"/>
                </a:lnTo>
                <a:lnTo>
                  <a:pt x="1179768" y="301206"/>
                </a:lnTo>
                <a:lnTo>
                  <a:pt x="1181274" y="294052"/>
                </a:lnTo>
                <a:lnTo>
                  <a:pt x="1179994" y="286875"/>
                </a:lnTo>
                <a:lnTo>
                  <a:pt x="1175893" y="280542"/>
                </a:lnTo>
                <a:lnTo>
                  <a:pt x="1169632" y="276232"/>
                </a:lnTo>
                <a:lnTo>
                  <a:pt x="1162478" y="274732"/>
                </a:lnTo>
                <a:close/>
              </a:path>
              <a:path w="1464945" h="1422400">
                <a:moveTo>
                  <a:pt x="1217199" y="221614"/>
                </a:moveTo>
                <a:lnTo>
                  <a:pt x="1209984" y="222900"/>
                </a:lnTo>
                <a:lnTo>
                  <a:pt x="1203578" y="226949"/>
                </a:lnTo>
                <a:lnTo>
                  <a:pt x="1199322" y="233265"/>
                </a:lnTo>
                <a:lnTo>
                  <a:pt x="1197816" y="240395"/>
                </a:lnTo>
                <a:lnTo>
                  <a:pt x="1199096" y="247596"/>
                </a:lnTo>
                <a:lnTo>
                  <a:pt x="1203198" y="254000"/>
                </a:lnTo>
                <a:lnTo>
                  <a:pt x="1209458" y="258238"/>
                </a:lnTo>
                <a:lnTo>
                  <a:pt x="1216612" y="259714"/>
                </a:lnTo>
                <a:lnTo>
                  <a:pt x="1223789" y="258429"/>
                </a:lnTo>
                <a:lnTo>
                  <a:pt x="1230122" y="254380"/>
                </a:lnTo>
                <a:lnTo>
                  <a:pt x="1234487" y="248064"/>
                </a:lnTo>
                <a:lnTo>
                  <a:pt x="1235964" y="240934"/>
                </a:lnTo>
                <a:lnTo>
                  <a:pt x="1234678" y="233733"/>
                </a:lnTo>
                <a:lnTo>
                  <a:pt x="1230629" y="227329"/>
                </a:lnTo>
                <a:lnTo>
                  <a:pt x="1224367" y="223091"/>
                </a:lnTo>
                <a:lnTo>
                  <a:pt x="1217199" y="221614"/>
                </a:lnTo>
                <a:close/>
              </a:path>
              <a:path w="1464945" h="1422400">
                <a:moveTo>
                  <a:pt x="1271825" y="168481"/>
                </a:moveTo>
                <a:lnTo>
                  <a:pt x="1264648" y="169761"/>
                </a:lnTo>
                <a:lnTo>
                  <a:pt x="1258315" y="173862"/>
                </a:lnTo>
                <a:lnTo>
                  <a:pt x="1254005" y="180125"/>
                </a:lnTo>
                <a:lnTo>
                  <a:pt x="1252505" y="187293"/>
                </a:lnTo>
                <a:lnTo>
                  <a:pt x="1253815" y="194508"/>
                </a:lnTo>
                <a:lnTo>
                  <a:pt x="1257935" y="200913"/>
                </a:lnTo>
                <a:lnTo>
                  <a:pt x="1264195" y="205150"/>
                </a:lnTo>
                <a:lnTo>
                  <a:pt x="1271349" y="206613"/>
                </a:lnTo>
                <a:lnTo>
                  <a:pt x="1278526" y="205289"/>
                </a:lnTo>
                <a:lnTo>
                  <a:pt x="1284859" y="201167"/>
                </a:lnTo>
                <a:lnTo>
                  <a:pt x="1289169" y="194978"/>
                </a:lnTo>
                <a:lnTo>
                  <a:pt x="1290669" y="187848"/>
                </a:lnTo>
                <a:lnTo>
                  <a:pt x="1289359" y="180647"/>
                </a:lnTo>
                <a:lnTo>
                  <a:pt x="1285239" y="174243"/>
                </a:lnTo>
                <a:lnTo>
                  <a:pt x="1278979" y="169987"/>
                </a:lnTo>
                <a:lnTo>
                  <a:pt x="1271825" y="168481"/>
                </a:lnTo>
                <a:close/>
              </a:path>
              <a:path w="1464945" h="1422400">
                <a:moveTo>
                  <a:pt x="1326562" y="115395"/>
                </a:moveTo>
                <a:lnTo>
                  <a:pt x="1319385" y="116675"/>
                </a:lnTo>
                <a:lnTo>
                  <a:pt x="1313052" y="120776"/>
                </a:lnTo>
                <a:lnTo>
                  <a:pt x="1308689" y="127037"/>
                </a:lnTo>
                <a:lnTo>
                  <a:pt x="1307226" y="134191"/>
                </a:lnTo>
                <a:lnTo>
                  <a:pt x="1308550" y="141368"/>
                </a:lnTo>
                <a:lnTo>
                  <a:pt x="1312672" y="147700"/>
                </a:lnTo>
                <a:lnTo>
                  <a:pt x="1318861" y="152011"/>
                </a:lnTo>
                <a:lnTo>
                  <a:pt x="1325991" y="153511"/>
                </a:lnTo>
                <a:lnTo>
                  <a:pt x="1333192" y="152201"/>
                </a:lnTo>
                <a:lnTo>
                  <a:pt x="1339596" y="148081"/>
                </a:lnTo>
                <a:lnTo>
                  <a:pt x="1343852" y="141821"/>
                </a:lnTo>
                <a:lnTo>
                  <a:pt x="1345358" y="134667"/>
                </a:lnTo>
                <a:lnTo>
                  <a:pt x="1344078" y="127490"/>
                </a:lnTo>
                <a:lnTo>
                  <a:pt x="1339977" y="121157"/>
                </a:lnTo>
                <a:lnTo>
                  <a:pt x="1333716" y="116901"/>
                </a:lnTo>
                <a:lnTo>
                  <a:pt x="1326562" y="115395"/>
                </a:lnTo>
                <a:close/>
              </a:path>
              <a:path w="1464945" h="1422400">
                <a:moveTo>
                  <a:pt x="1442932" y="62261"/>
                </a:moveTo>
                <a:lnTo>
                  <a:pt x="1381267" y="62261"/>
                </a:lnTo>
                <a:lnTo>
                  <a:pt x="1388397" y="63761"/>
                </a:lnTo>
                <a:lnTo>
                  <a:pt x="1394587" y="68071"/>
                </a:lnTo>
                <a:lnTo>
                  <a:pt x="1398708" y="74404"/>
                </a:lnTo>
                <a:lnTo>
                  <a:pt x="1400032" y="81581"/>
                </a:lnTo>
                <a:lnTo>
                  <a:pt x="1398569" y="88735"/>
                </a:lnTo>
                <a:lnTo>
                  <a:pt x="1395686" y="92996"/>
                </a:lnTo>
                <a:lnTo>
                  <a:pt x="1422527" y="120650"/>
                </a:lnTo>
                <a:lnTo>
                  <a:pt x="1442932" y="62261"/>
                </a:lnTo>
                <a:close/>
              </a:path>
              <a:path w="1464945" h="1422400">
                <a:moveTo>
                  <a:pt x="1369794" y="66319"/>
                </a:moveTo>
                <a:lnTo>
                  <a:pt x="1367663" y="67690"/>
                </a:lnTo>
                <a:lnTo>
                  <a:pt x="1363406" y="73951"/>
                </a:lnTo>
                <a:lnTo>
                  <a:pt x="1361900" y="81105"/>
                </a:lnTo>
                <a:lnTo>
                  <a:pt x="1363180" y="88282"/>
                </a:lnTo>
                <a:lnTo>
                  <a:pt x="1367282" y="94614"/>
                </a:lnTo>
                <a:lnTo>
                  <a:pt x="1373542" y="98871"/>
                </a:lnTo>
                <a:lnTo>
                  <a:pt x="1380696" y="100377"/>
                </a:lnTo>
                <a:lnTo>
                  <a:pt x="1387873" y="99097"/>
                </a:lnTo>
                <a:lnTo>
                  <a:pt x="1394206" y="94995"/>
                </a:lnTo>
                <a:lnTo>
                  <a:pt x="1395686" y="92996"/>
                </a:lnTo>
                <a:lnTo>
                  <a:pt x="1369794" y="66319"/>
                </a:lnTo>
                <a:close/>
              </a:path>
              <a:path w="1464945" h="1422400">
                <a:moveTo>
                  <a:pt x="1381267" y="62261"/>
                </a:moveTo>
                <a:lnTo>
                  <a:pt x="1374066" y="63571"/>
                </a:lnTo>
                <a:lnTo>
                  <a:pt x="1369794" y="66319"/>
                </a:lnTo>
                <a:lnTo>
                  <a:pt x="1395686" y="92996"/>
                </a:lnTo>
                <a:lnTo>
                  <a:pt x="1398569" y="88735"/>
                </a:lnTo>
                <a:lnTo>
                  <a:pt x="1400032" y="81581"/>
                </a:lnTo>
                <a:lnTo>
                  <a:pt x="1398708" y="74404"/>
                </a:lnTo>
                <a:lnTo>
                  <a:pt x="1394587" y="68071"/>
                </a:lnTo>
                <a:lnTo>
                  <a:pt x="1388397" y="63761"/>
                </a:lnTo>
                <a:lnTo>
                  <a:pt x="1381267" y="62261"/>
                </a:lnTo>
                <a:close/>
              </a:path>
              <a:path w="1464945" h="1422400">
                <a:moveTo>
                  <a:pt x="1464690" y="0"/>
                </a:moveTo>
                <a:lnTo>
                  <a:pt x="1342898" y="38607"/>
                </a:lnTo>
                <a:lnTo>
                  <a:pt x="1369794" y="66319"/>
                </a:lnTo>
                <a:lnTo>
                  <a:pt x="1374066" y="63571"/>
                </a:lnTo>
                <a:lnTo>
                  <a:pt x="1381267" y="62261"/>
                </a:lnTo>
                <a:lnTo>
                  <a:pt x="1442932" y="62261"/>
                </a:lnTo>
                <a:lnTo>
                  <a:pt x="146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98697" y="5210555"/>
            <a:ext cx="5101590" cy="114300"/>
          </a:xfrm>
          <a:custGeom>
            <a:avLst/>
            <a:gdLst/>
            <a:ahLst/>
            <a:cxnLst/>
            <a:rect l="l" t="t" r="r" b="b"/>
            <a:pathLst>
              <a:path w="510159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87826" y="74705"/>
                </a:lnTo>
                <a:lnTo>
                  <a:pt x="81772" y="70627"/>
                </a:lnTo>
                <a:lnTo>
                  <a:pt x="77694" y="64573"/>
                </a:lnTo>
                <a:lnTo>
                  <a:pt x="76200" y="57150"/>
                </a:lnTo>
                <a:lnTo>
                  <a:pt x="77694" y="49726"/>
                </a:lnTo>
                <a:lnTo>
                  <a:pt x="81772" y="43672"/>
                </a:lnTo>
                <a:lnTo>
                  <a:pt x="87826" y="39594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101590" h="114300">
                <a:moveTo>
                  <a:pt x="95250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673" y="74705"/>
                </a:lnTo>
                <a:lnTo>
                  <a:pt x="108727" y="70627"/>
                </a:lnTo>
                <a:lnTo>
                  <a:pt x="112805" y="64573"/>
                </a:lnTo>
                <a:lnTo>
                  <a:pt x="114300" y="57150"/>
                </a:lnTo>
                <a:lnTo>
                  <a:pt x="112805" y="49726"/>
                </a:lnTo>
                <a:lnTo>
                  <a:pt x="108727" y="43672"/>
                </a:lnTo>
                <a:lnTo>
                  <a:pt x="102673" y="39594"/>
                </a:lnTo>
                <a:lnTo>
                  <a:pt x="95250" y="38100"/>
                </a:lnTo>
                <a:close/>
              </a:path>
              <a:path w="5101590" h="114300">
                <a:moveTo>
                  <a:pt x="114300" y="57150"/>
                </a:moveTo>
                <a:lnTo>
                  <a:pt x="112805" y="64573"/>
                </a:lnTo>
                <a:lnTo>
                  <a:pt x="108727" y="70627"/>
                </a:lnTo>
                <a:lnTo>
                  <a:pt x="102673" y="74705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57150"/>
                </a:lnTo>
                <a:close/>
              </a:path>
              <a:path w="5101590" h="114300">
                <a:moveTo>
                  <a:pt x="114300" y="38100"/>
                </a:moveTo>
                <a:lnTo>
                  <a:pt x="95250" y="38100"/>
                </a:lnTo>
                <a:lnTo>
                  <a:pt x="102673" y="39594"/>
                </a:lnTo>
                <a:lnTo>
                  <a:pt x="108727" y="43672"/>
                </a:lnTo>
                <a:lnTo>
                  <a:pt x="112805" y="49726"/>
                </a:lnTo>
                <a:lnTo>
                  <a:pt x="114300" y="57150"/>
                </a:lnTo>
                <a:lnTo>
                  <a:pt x="114300" y="38100"/>
                </a:lnTo>
                <a:close/>
              </a:path>
              <a:path w="5101590" h="114300">
                <a:moveTo>
                  <a:pt x="171576" y="38100"/>
                </a:moveTo>
                <a:lnTo>
                  <a:pt x="164080" y="39594"/>
                </a:lnTo>
                <a:lnTo>
                  <a:pt x="158019" y="43672"/>
                </a:lnTo>
                <a:lnTo>
                  <a:pt x="153912" y="49726"/>
                </a:lnTo>
                <a:lnTo>
                  <a:pt x="152400" y="57150"/>
                </a:lnTo>
                <a:lnTo>
                  <a:pt x="153912" y="64573"/>
                </a:lnTo>
                <a:lnTo>
                  <a:pt x="158019" y="70627"/>
                </a:lnTo>
                <a:lnTo>
                  <a:pt x="164080" y="74705"/>
                </a:lnTo>
                <a:lnTo>
                  <a:pt x="171450" y="76200"/>
                </a:lnTo>
                <a:lnTo>
                  <a:pt x="178946" y="74705"/>
                </a:lnTo>
                <a:lnTo>
                  <a:pt x="185007" y="70627"/>
                </a:lnTo>
                <a:lnTo>
                  <a:pt x="189114" y="64573"/>
                </a:lnTo>
                <a:lnTo>
                  <a:pt x="190626" y="57150"/>
                </a:lnTo>
                <a:lnTo>
                  <a:pt x="189114" y="49726"/>
                </a:lnTo>
                <a:lnTo>
                  <a:pt x="185007" y="43672"/>
                </a:lnTo>
                <a:lnTo>
                  <a:pt x="178946" y="39594"/>
                </a:lnTo>
                <a:lnTo>
                  <a:pt x="171576" y="38100"/>
                </a:lnTo>
                <a:close/>
              </a:path>
              <a:path w="5101590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5101590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5101590" h="114300">
                <a:moveTo>
                  <a:pt x="400303" y="38100"/>
                </a:moveTo>
                <a:lnTo>
                  <a:pt x="392753" y="39594"/>
                </a:lnTo>
                <a:lnTo>
                  <a:pt x="386699" y="43672"/>
                </a:lnTo>
                <a:lnTo>
                  <a:pt x="382621" y="49726"/>
                </a:lnTo>
                <a:lnTo>
                  <a:pt x="381126" y="57150"/>
                </a:lnTo>
                <a:lnTo>
                  <a:pt x="382621" y="64573"/>
                </a:lnTo>
                <a:lnTo>
                  <a:pt x="386699" y="70627"/>
                </a:lnTo>
                <a:lnTo>
                  <a:pt x="392753" y="74705"/>
                </a:lnTo>
                <a:lnTo>
                  <a:pt x="400176" y="76200"/>
                </a:lnTo>
                <a:lnTo>
                  <a:pt x="407673" y="74705"/>
                </a:lnTo>
                <a:lnTo>
                  <a:pt x="413734" y="70627"/>
                </a:lnTo>
                <a:lnTo>
                  <a:pt x="417841" y="64573"/>
                </a:lnTo>
                <a:lnTo>
                  <a:pt x="419353" y="57150"/>
                </a:lnTo>
                <a:lnTo>
                  <a:pt x="417841" y="49726"/>
                </a:lnTo>
                <a:lnTo>
                  <a:pt x="413734" y="43672"/>
                </a:lnTo>
                <a:lnTo>
                  <a:pt x="407673" y="39594"/>
                </a:lnTo>
                <a:lnTo>
                  <a:pt x="400303" y="38100"/>
                </a:lnTo>
                <a:close/>
              </a:path>
              <a:path w="5101590" h="114300">
                <a:moveTo>
                  <a:pt x="476503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3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3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3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3" y="38100"/>
                </a:lnTo>
                <a:close/>
              </a:path>
              <a:path w="5101590" h="114300">
                <a:moveTo>
                  <a:pt x="552703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3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3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3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3" y="38100"/>
                </a:lnTo>
                <a:close/>
              </a:path>
              <a:path w="5101590" h="114300">
                <a:moveTo>
                  <a:pt x="628903" y="38100"/>
                </a:moveTo>
                <a:lnTo>
                  <a:pt x="621480" y="39594"/>
                </a:lnTo>
                <a:lnTo>
                  <a:pt x="615426" y="43672"/>
                </a:lnTo>
                <a:lnTo>
                  <a:pt x="611348" y="49726"/>
                </a:lnTo>
                <a:lnTo>
                  <a:pt x="609853" y="57150"/>
                </a:lnTo>
                <a:lnTo>
                  <a:pt x="611348" y="64573"/>
                </a:lnTo>
                <a:lnTo>
                  <a:pt x="615426" y="70627"/>
                </a:lnTo>
                <a:lnTo>
                  <a:pt x="621480" y="74705"/>
                </a:lnTo>
                <a:lnTo>
                  <a:pt x="628903" y="76200"/>
                </a:lnTo>
                <a:lnTo>
                  <a:pt x="636327" y="74705"/>
                </a:lnTo>
                <a:lnTo>
                  <a:pt x="642381" y="70627"/>
                </a:lnTo>
                <a:lnTo>
                  <a:pt x="646459" y="64573"/>
                </a:lnTo>
                <a:lnTo>
                  <a:pt x="647953" y="57150"/>
                </a:lnTo>
                <a:lnTo>
                  <a:pt x="646459" y="49726"/>
                </a:lnTo>
                <a:lnTo>
                  <a:pt x="642381" y="43672"/>
                </a:lnTo>
                <a:lnTo>
                  <a:pt x="636327" y="39594"/>
                </a:lnTo>
                <a:lnTo>
                  <a:pt x="628903" y="38100"/>
                </a:lnTo>
                <a:close/>
              </a:path>
              <a:path w="5101590" h="114300">
                <a:moveTo>
                  <a:pt x="705230" y="38100"/>
                </a:moveTo>
                <a:lnTo>
                  <a:pt x="697734" y="39594"/>
                </a:lnTo>
                <a:lnTo>
                  <a:pt x="691673" y="43672"/>
                </a:lnTo>
                <a:lnTo>
                  <a:pt x="687566" y="49726"/>
                </a:lnTo>
                <a:lnTo>
                  <a:pt x="686053" y="57150"/>
                </a:lnTo>
                <a:lnTo>
                  <a:pt x="687566" y="64573"/>
                </a:lnTo>
                <a:lnTo>
                  <a:pt x="691673" y="70627"/>
                </a:lnTo>
                <a:lnTo>
                  <a:pt x="697734" y="74705"/>
                </a:lnTo>
                <a:lnTo>
                  <a:pt x="705103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0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0" y="38100"/>
                </a:lnTo>
                <a:close/>
              </a:path>
              <a:path w="5101590" h="114300">
                <a:moveTo>
                  <a:pt x="781430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0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0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0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0" y="38100"/>
                </a:lnTo>
                <a:close/>
              </a:path>
              <a:path w="5101590" h="114300">
                <a:moveTo>
                  <a:pt x="857630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0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0" y="76200"/>
                </a:lnTo>
                <a:lnTo>
                  <a:pt x="865054" y="74705"/>
                </a:lnTo>
                <a:lnTo>
                  <a:pt x="871108" y="70627"/>
                </a:lnTo>
                <a:lnTo>
                  <a:pt x="875186" y="64573"/>
                </a:lnTo>
                <a:lnTo>
                  <a:pt x="876680" y="57150"/>
                </a:lnTo>
                <a:lnTo>
                  <a:pt x="875186" y="49726"/>
                </a:lnTo>
                <a:lnTo>
                  <a:pt x="871108" y="43672"/>
                </a:lnTo>
                <a:lnTo>
                  <a:pt x="865054" y="39594"/>
                </a:lnTo>
                <a:lnTo>
                  <a:pt x="857630" y="38100"/>
                </a:lnTo>
                <a:close/>
              </a:path>
              <a:path w="5101590" h="114300">
                <a:moveTo>
                  <a:pt x="933957" y="38100"/>
                </a:moveTo>
                <a:lnTo>
                  <a:pt x="926461" y="39594"/>
                </a:lnTo>
                <a:lnTo>
                  <a:pt x="920400" y="43672"/>
                </a:lnTo>
                <a:lnTo>
                  <a:pt x="916293" y="49726"/>
                </a:lnTo>
                <a:lnTo>
                  <a:pt x="914780" y="57150"/>
                </a:lnTo>
                <a:lnTo>
                  <a:pt x="916293" y="64573"/>
                </a:lnTo>
                <a:lnTo>
                  <a:pt x="920400" y="70627"/>
                </a:lnTo>
                <a:lnTo>
                  <a:pt x="926461" y="74705"/>
                </a:lnTo>
                <a:lnTo>
                  <a:pt x="933830" y="76200"/>
                </a:lnTo>
                <a:lnTo>
                  <a:pt x="941327" y="74705"/>
                </a:lnTo>
                <a:lnTo>
                  <a:pt x="947388" y="70627"/>
                </a:lnTo>
                <a:lnTo>
                  <a:pt x="951495" y="64573"/>
                </a:lnTo>
                <a:lnTo>
                  <a:pt x="953007" y="57150"/>
                </a:lnTo>
                <a:lnTo>
                  <a:pt x="951495" y="49726"/>
                </a:lnTo>
                <a:lnTo>
                  <a:pt x="947388" y="43672"/>
                </a:lnTo>
                <a:lnTo>
                  <a:pt x="941327" y="39594"/>
                </a:lnTo>
                <a:lnTo>
                  <a:pt x="933957" y="38100"/>
                </a:lnTo>
                <a:close/>
              </a:path>
              <a:path w="5101590" h="114300">
                <a:moveTo>
                  <a:pt x="1010157" y="38100"/>
                </a:moveTo>
                <a:lnTo>
                  <a:pt x="1002734" y="39594"/>
                </a:lnTo>
                <a:lnTo>
                  <a:pt x="996680" y="43672"/>
                </a:lnTo>
                <a:lnTo>
                  <a:pt x="992602" y="49726"/>
                </a:lnTo>
                <a:lnTo>
                  <a:pt x="991107" y="57150"/>
                </a:lnTo>
                <a:lnTo>
                  <a:pt x="992602" y="64573"/>
                </a:lnTo>
                <a:lnTo>
                  <a:pt x="996680" y="70627"/>
                </a:lnTo>
                <a:lnTo>
                  <a:pt x="1002734" y="74705"/>
                </a:lnTo>
                <a:lnTo>
                  <a:pt x="1010157" y="76200"/>
                </a:lnTo>
                <a:lnTo>
                  <a:pt x="1017581" y="74705"/>
                </a:lnTo>
                <a:lnTo>
                  <a:pt x="1023635" y="70627"/>
                </a:lnTo>
                <a:lnTo>
                  <a:pt x="1027713" y="64573"/>
                </a:lnTo>
                <a:lnTo>
                  <a:pt x="1029207" y="57150"/>
                </a:lnTo>
                <a:lnTo>
                  <a:pt x="1027713" y="49726"/>
                </a:lnTo>
                <a:lnTo>
                  <a:pt x="1023635" y="43672"/>
                </a:lnTo>
                <a:lnTo>
                  <a:pt x="1017581" y="39594"/>
                </a:lnTo>
                <a:lnTo>
                  <a:pt x="1010157" y="38100"/>
                </a:lnTo>
                <a:close/>
              </a:path>
              <a:path w="5101590" h="114300">
                <a:moveTo>
                  <a:pt x="1086357" y="38100"/>
                </a:moveTo>
                <a:lnTo>
                  <a:pt x="1078934" y="39594"/>
                </a:lnTo>
                <a:lnTo>
                  <a:pt x="1072880" y="43672"/>
                </a:lnTo>
                <a:lnTo>
                  <a:pt x="1068802" y="49726"/>
                </a:lnTo>
                <a:lnTo>
                  <a:pt x="1067307" y="57150"/>
                </a:lnTo>
                <a:lnTo>
                  <a:pt x="1068802" y="64573"/>
                </a:lnTo>
                <a:lnTo>
                  <a:pt x="1072880" y="70627"/>
                </a:lnTo>
                <a:lnTo>
                  <a:pt x="1078934" y="74705"/>
                </a:lnTo>
                <a:lnTo>
                  <a:pt x="1086357" y="76200"/>
                </a:lnTo>
                <a:lnTo>
                  <a:pt x="1093781" y="74705"/>
                </a:lnTo>
                <a:lnTo>
                  <a:pt x="1099835" y="70627"/>
                </a:lnTo>
                <a:lnTo>
                  <a:pt x="1103913" y="64573"/>
                </a:lnTo>
                <a:lnTo>
                  <a:pt x="1105407" y="57150"/>
                </a:lnTo>
                <a:lnTo>
                  <a:pt x="1103913" y="49726"/>
                </a:lnTo>
                <a:lnTo>
                  <a:pt x="1099835" y="43672"/>
                </a:lnTo>
                <a:lnTo>
                  <a:pt x="1093781" y="39594"/>
                </a:lnTo>
                <a:lnTo>
                  <a:pt x="1086357" y="38100"/>
                </a:lnTo>
                <a:close/>
              </a:path>
              <a:path w="5101590" h="114300">
                <a:moveTo>
                  <a:pt x="1162685" y="38100"/>
                </a:moveTo>
                <a:lnTo>
                  <a:pt x="1162557" y="38100"/>
                </a:lnTo>
                <a:lnTo>
                  <a:pt x="1155134" y="39594"/>
                </a:lnTo>
                <a:lnTo>
                  <a:pt x="1149080" y="43672"/>
                </a:lnTo>
                <a:lnTo>
                  <a:pt x="1145002" y="49726"/>
                </a:lnTo>
                <a:lnTo>
                  <a:pt x="1143507" y="57150"/>
                </a:lnTo>
                <a:lnTo>
                  <a:pt x="1145002" y="64573"/>
                </a:lnTo>
                <a:lnTo>
                  <a:pt x="1149080" y="70627"/>
                </a:lnTo>
                <a:lnTo>
                  <a:pt x="1155134" y="74705"/>
                </a:lnTo>
                <a:lnTo>
                  <a:pt x="1162557" y="76200"/>
                </a:lnTo>
                <a:lnTo>
                  <a:pt x="1162685" y="76200"/>
                </a:lnTo>
                <a:lnTo>
                  <a:pt x="1170054" y="74705"/>
                </a:lnTo>
                <a:lnTo>
                  <a:pt x="1176115" y="70627"/>
                </a:lnTo>
                <a:lnTo>
                  <a:pt x="1180222" y="64573"/>
                </a:lnTo>
                <a:lnTo>
                  <a:pt x="1181735" y="57150"/>
                </a:lnTo>
                <a:lnTo>
                  <a:pt x="1180222" y="49726"/>
                </a:lnTo>
                <a:lnTo>
                  <a:pt x="1176115" y="43672"/>
                </a:lnTo>
                <a:lnTo>
                  <a:pt x="1170054" y="39594"/>
                </a:lnTo>
                <a:lnTo>
                  <a:pt x="1162685" y="38100"/>
                </a:lnTo>
                <a:close/>
              </a:path>
              <a:path w="5101590" h="114300">
                <a:moveTo>
                  <a:pt x="1238885" y="38100"/>
                </a:moveTo>
                <a:lnTo>
                  <a:pt x="1231461" y="39594"/>
                </a:lnTo>
                <a:lnTo>
                  <a:pt x="1225407" y="43672"/>
                </a:lnTo>
                <a:lnTo>
                  <a:pt x="1221329" y="49726"/>
                </a:lnTo>
                <a:lnTo>
                  <a:pt x="1219835" y="57150"/>
                </a:lnTo>
                <a:lnTo>
                  <a:pt x="1221329" y="64573"/>
                </a:lnTo>
                <a:lnTo>
                  <a:pt x="1225407" y="70627"/>
                </a:lnTo>
                <a:lnTo>
                  <a:pt x="1231461" y="74705"/>
                </a:lnTo>
                <a:lnTo>
                  <a:pt x="1238885" y="76200"/>
                </a:lnTo>
                <a:lnTo>
                  <a:pt x="1246308" y="74705"/>
                </a:lnTo>
                <a:lnTo>
                  <a:pt x="1252362" y="70627"/>
                </a:lnTo>
                <a:lnTo>
                  <a:pt x="1256440" y="64573"/>
                </a:lnTo>
                <a:lnTo>
                  <a:pt x="1257935" y="57150"/>
                </a:lnTo>
                <a:lnTo>
                  <a:pt x="1256440" y="49726"/>
                </a:lnTo>
                <a:lnTo>
                  <a:pt x="1252362" y="43672"/>
                </a:lnTo>
                <a:lnTo>
                  <a:pt x="1246308" y="39594"/>
                </a:lnTo>
                <a:lnTo>
                  <a:pt x="1238885" y="38100"/>
                </a:lnTo>
                <a:close/>
              </a:path>
              <a:path w="5101590" h="114300">
                <a:moveTo>
                  <a:pt x="1315085" y="38100"/>
                </a:moveTo>
                <a:lnTo>
                  <a:pt x="1307661" y="39594"/>
                </a:lnTo>
                <a:lnTo>
                  <a:pt x="1301607" y="43672"/>
                </a:lnTo>
                <a:lnTo>
                  <a:pt x="1297529" y="49726"/>
                </a:lnTo>
                <a:lnTo>
                  <a:pt x="1296035" y="57150"/>
                </a:lnTo>
                <a:lnTo>
                  <a:pt x="1297529" y="64573"/>
                </a:lnTo>
                <a:lnTo>
                  <a:pt x="1301607" y="70627"/>
                </a:lnTo>
                <a:lnTo>
                  <a:pt x="1307661" y="74705"/>
                </a:lnTo>
                <a:lnTo>
                  <a:pt x="1315085" y="76200"/>
                </a:lnTo>
                <a:lnTo>
                  <a:pt x="1322508" y="74705"/>
                </a:lnTo>
                <a:lnTo>
                  <a:pt x="1328562" y="70627"/>
                </a:lnTo>
                <a:lnTo>
                  <a:pt x="1332640" y="64573"/>
                </a:lnTo>
                <a:lnTo>
                  <a:pt x="1334135" y="57150"/>
                </a:lnTo>
                <a:lnTo>
                  <a:pt x="1332640" y="49726"/>
                </a:lnTo>
                <a:lnTo>
                  <a:pt x="1328562" y="43672"/>
                </a:lnTo>
                <a:lnTo>
                  <a:pt x="1322508" y="39594"/>
                </a:lnTo>
                <a:lnTo>
                  <a:pt x="1315085" y="38100"/>
                </a:lnTo>
                <a:close/>
              </a:path>
              <a:path w="5101590" h="114300">
                <a:moveTo>
                  <a:pt x="1391285" y="38100"/>
                </a:moveTo>
                <a:lnTo>
                  <a:pt x="1383861" y="39594"/>
                </a:lnTo>
                <a:lnTo>
                  <a:pt x="1377807" y="43672"/>
                </a:lnTo>
                <a:lnTo>
                  <a:pt x="1373729" y="49726"/>
                </a:lnTo>
                <a:lnTo>
                  <a:pt x="1372235" y="57150"/>
                </a:lnTo>
                <a:lnTo>
                  <a:pt x="1373729" y="64573"/>
                </a:lnTo>
                <a:lnTo>
                  <a:pt x="1377807" y="70627"/>
                </a:lnTo>
                <a:lnTo>
                  <a:pt x="1383861" y="74705"/>
                </a:lnTo>
                <a:lnTo>
                  <a:pt x="1391285" y="76200"/>
                </a:lnTo>
                <a:lnTo>
                  <a:pt x="1398708" y="74705"/>
                </a:lnTo>
                <a:lnTo>
                  <a:pt x="1404762" y="70627"/>
                </a:lnTo>
                <a:lnTo>
                  <a:pt x="1408840" y="64573"/>
                </a:lnTo>
                <a:lnTo>
                  <a:pt x="1410335" y="57150"/>
                </a:lnTo>
                <a:lnTo>
                  <a:pt x="1408840" y="49726"/>
                </a:lnTo>
                <a:lnTo>
                  <a:pt x="1404762" y="43672"/>
                </a:lnTo>
                <a:lnTo>
                  <a:pt x="1398708" y="39594"/>
                </a:lnTo>
                <a:lnTo>
                  <a:pt x="1391285" y="38100"/>
                </a:lnTo>
                <a:close/>
              </a:path>
              <a:path w="5101590" h="114300">
                <a:moveTo>
                  <a:pt x="1467612" y="38100"/>
                </a:moveTo>
                <a:lnTo>
                  <a:pt x="1460115" y="39594"/>
                </a:lnTo>
                <a:lnTo>
                  <a:pt x="1454054" y="43672"/>
                </a:lnTo>
                <a:lnTo>
                  <a:pt x="1449947" y="49726"/>
                </a:lnTo>
                <a:lnTo>
                  <a:pt x="1448435" y="57150"/>
                </a:lnTo>
                <a:lnTo>
                  <a:pt x="1449947" y="64573"/>
                </a:lnTo>
                <a:lnTo>
                  <a:pt x="1454054" y="70627"/>
                </a:lnTo>
                <a:lnTo>
                  <a:pt x="1460115" y="74705"/>
                </a:lnTo>
                <a:lnTo>
                  <a:pt x="1467485" y="76200"/>
                </a:lnTo>
                <a:lnTo>
                  <a:pt x="1475035" y="74705"/>
                </a:lnTo>
                <a:lnTo>
                  <a:pt x="1481089" y="70627"/>
                </a:lnTo>
                <a:lnTo>
                  <a:pt x="1485167" y="64573"/>
                </a:lnTo>
                <a:lnTo>
                  <a:pt x="1486662" y="57150"/>
                </a:lnTo>
                <a:lnTo>
                  <a:pt x="1485167" y="49726"/>
                </a:lnTo>
                <a:lnTo>
                  <a:pt x="1481089" y="43672"/>
                </a:lnTo>
                <a:lnTo>
                  <a:pt x="1475035" y="39594"/>
                </a:lnTo>
                <a:lnTo>
                  <a:pt x="1467612" y="38100"/>
                </a:lnTo>
                <a:close/>
              </a:path>
              <a:path w="5101590" h="114300">
                <a:moveTo>
                  <a:pt x="1543812" y="38100"/>
                </a:moveTo>
                <a:lnTo>
                  <a:pt x="1536388" y="39594"/>
                </a:lnTo>
                <a:lnTo>
                  <a:pt x="1530334" y="43672"/>
                </a:lnTo>
                <a:lnTo>
                  <a:pt x="1526256" y="49726"/>
                </a:lnTo>
                <a:lnTo>
                  <a:pt x="1524762" y="57150"/>
                </a:lnTo>
                <a:lnTo>
                  <a:pt x="1526256" y="64573"/>
                </a:lnTo>
                <a:lnTo>
                  <a:pt x="1530334" y="70627"/>
                </a:lnTo>
                <a:lnTo>
                  <a:pt x="1536388" y="74705"/>
                </a:lnTo>
                <a:lnTo>
                  <a:pt x="1543812" y="76200"/>
                </a:lnTo>
                <a:lnTo>
                  <a:pt x="1551235" y="74705"/>
                </a:lnTo>
                <a:lnTo>
                  <a:pt x="1557289" y="70627"/>
                </a:lnTo>
                <a:lnTo>
                  <a:pt x="1561367" y="64573"/>
                </a:lnTo>
                <a:lnTo>
                  <a:pt x="1562862" y="57150"/>
                </a:lnTo>
                <a:lnTo>
                  <a:pt x="1561367" y="49726"/>
                </a:lnTo>
                <a:lnTo>
                  <a:pt x="1557289" y="43672"/>
                </a:lnTo>
                <a:lnTo>
                  <a:pt x="1551235" y="39594"/>
                </a:lnTo>
                <a:lnTo>
                  <a:pt x="1543812" y="38100"/>
                </a:lnTo>
                <a:close/>
              </a:path>
              <a:path w="5101590" h="114300">
                <a:moveTo>
                  <a:pt x="1620012" y="38100"/>
                </a:moveTo>
                <a:lnTo>
                  <a:pt x="1612588" y="39594"/>
                </a:lnTo>
                <a:lnTo>
                  <a:pt x="1606534" y="43672"/>
                </a:lnTo>
                <a:lnTo>
                  <a:pt x="1602456" y="49726"/>
                </a:lnTo>
                <a:lnTo>
                  <a:pt x="1600962" y="57150"/>
                </a:lnTo>
                <a:lnTo>
                  <a:pt x="1602456" y="64573"/>
                </a:lnTo>
                <a:lnTo>
                  <a:pt x="1606534" y="70627"/>
                </a:lnTo>
                <a:lnTo>
                  <a:pt x="1612588" y="74705"/>
                </a:lnTo>
                <a:lnTo>
                  <a:pt x="1620012" y="76200"/>
                </a:lnTo>
                <a:lnTo>
                  <a:pt x="1627435" y="74705"/>
                </a:lnTo>
                <a:lnTo>
                  <a:pt x="1633489" y="70627"/>
                </a:lnTo>
                <a:lnTo>
                  <a:pt x="1637567" y="64573"/>
                </a:lnTo>
                <a:lnTo>
                  <a:pt x="1639062" y="57150"/>
                </a:lnTo>
                <a:lnTo>
                  <a:pt x="1637567" y="49726"/>
                </a:lnTo>
                <a:lnTo>
                  <a:pt x="1633489" y="43672"/>
                </a:lnTo>
                <a:lnTo>
                  <a:pt x="1627435" y="39594"/>
                </a:lnTo>
                <a:lnTo>
                  <a:pt x="1620012" y="38100"/>
                </a:lnTo>
                <a:close/>
              </a:path>
              <a:path w="5101590" h="114300">
                <a:moveTo>
                  <a:pt x="1696339" y="38100"/>
                </a:moveTo>
                <a:lnTo>
                  <a:pt x="1688788" y="39594"/>
                </a:lnTo>
                <a:lnTo>
                  <a:pt x="1682734" y="43672"/>
                </a:lnTo>
                <a:lnTo>
                  <a:pt x="1678656" y="49726"/>
                </a:lnTo>
                <a:lnTo>
                  <a:pt x="1677162" y="57150"/>
                </a:lnTo>
                <a:lnTo>
                  <a:pt x="1678656" y="64573"/>
                </a:lnTo>
                <a:lnTo>
                  <a:pt x="1682734" y="70627"/>
                </a:lnTo>
                <a:lnTo>
                  <a:pt x="1688788" y="74705"/>
                </a:lnTo>
                <a:lnTo>
                  <a:pt x="1696212" y="76200"/>
                </a:lnTo>
                <a:lnTo>
                  <a:pt x="1703708" y="74705"/>
                </a:lnTo>
                <a:lnTo>
                  <a:pt x="1709769" y="70627"/>
                </a:lnTo>
                <a:lnTo>
                  <a:pt x="1713876" y="64573"/>
                </a:lnTo>
                <a:lnTo>
                  <a:pt x="1715389" y="57150"/>
                </a:lnTo>
                <a:lnTo>
                  <a:pt x="1713876" y="49726"/>
                </a:lnTo>
                <a:lnTo>
                  <a:pt x="1709769" y="43672"/>
                </a:lnTo>
                <a:lnTo>
                  <a:pt x="1703708" y="39594"/>
                </a:lnTo>
                <a:lnTo>
                  <a:pt x="1696339" y="38100"/>
                </a:lnTo>
                <a:close/>
              </a:path>
              <a:path w="5101590" h="114300">
                <a:moveTo>
                  <a:pt x="1772539" y="38100"/>
                </a:moveTo>
                <a:lnTo>
                  <a:pt x="1765115" y="39594"/>
                </a:lnTo>
                <a:lnTo>
                  <a:pt x="1759061" y="43672"/>
                </a:lnTo>
                <a:lnTo>
                  <a:pt x="1754983" y="49726"/>
                </a:lnTo>
                <a:lnTo>
                  <a:pt x="1753489" y="57150"/>
                </a:lnTo>
                <a:lnTo>
                  <a:pt x="1754983" y="64573"/>
                </a:lnTo>
                <a:lnTo>
                  <a:pt x="1759061" y="70627"/>
                </a:lnTo>
                <a:lnTo>
                  <a:pt x="1765115" y="74705"/>
                </a:lnTo>
                <a:lnTo>
                  <a:pt x="1772539" y="76200"/>
                </a:lnTo>
                <a:lnTo>
                  <a:pt x="1779962" y="74705"/>
                </a:lnTo>
                <a:lnTo>
                  <a:pt x="1786016" y="70627"/>
                </a:lnTo>
                <a:lnTo>
                  <a:pt x="1790094" y="64573"/>
                </a:lnTo>
                <a:lnTo>
                  <a:pt x="1791589" y="57150"/>
                </a:lnTo>
                <a:lnTo>
                  <a:pt x="1790094" y="49726"/>
                </a:lnTo>
                <a:lnTo>
                  <a:pt x="1786016" y="43672"/>
                </a:lnTo>
                <a:lnTo>
                  <a:pt x="1779962" y="39594"/>
                </a:lnTo>
                <a:lnTo>
                  <a:pt x="1772539" y="38100"/>
                </a:lnTo>
                <a:close/>
              </a:path>
              <a:path w="5101590" h="114300">
                <a:moveTo>
                  <a:pt x="1848739" y="38100"/>
                </a:moveTo>
                <a:lnTo>
                  <a:pt x="1841315" y="39594"/>
                </a:lnTo>
                <a:lnTo>
                  <a:pt x="1835261" y="43672"/>
                </a:lnTo>
                <a:lnTo>
                  <a:pt x="1831183" y="49726"/>
                </a:lnTo>
                <a:lnTo>
                  <a:pt x="1829689" y="57150"/>
                </a:lnTo>
                <a:lnTo>
                  <a:pt x="1831183" y="64573"/>
                </a:lnTo>
                <a:lnTo>
                  <a:pt x="1835261" y="70627"/>
                </a:lnTo>
                <a:lnTo>
                  <a:pt x="1841315" y="74705"/>
                </a:lnTo>
                <a:lnTo>
                  <a:pt x="1848739" y="76200"/>
                </a:lnTo>
                <a:lnTo>
                  <a:pt x="1856162" y="74705"/>
                </a:lnTo>
                <a:lnTo>
                  <a:pt x="1862216" y="70627"/>
                </a:lnTo>
                <a:lnTo>
                  <a:pt x="1866294" y="64573"/>
                </a:lnTo>
                <a:lnTo>
                  <a:pt x="1867789" y="57150"/>
                </a:lnTo>
                <a:lnTo>
                  <a:pt x="1866294" y="49726"/>
                </a:lnTo>
                <a:lnTo>
                  <a:pt x="1862216" y="43672"/>
                </a:lnTo>
                <a:lnTo>
                  <a:pt x="1856162" y="39594"/>
                </a:lnTo>
                <a:lnTo>
                  <a:pt x="1848739" y="38100"/>
                </a:lnTo>
                <a:close/>
              </a:path>
              <a:path w="5101590" h="114300">
                <a:moveTo>
                  <a:pt x="1925065" y="38100"/>
                </a:moveTo>
                <a:lnTo>
                  <a:pt x="1917515" y="39594"/>
                </a:lnTo>
                <a:lnTo>
                  <a:pt x="1911461" y="43672"/>
                </a:lnTo>
                <a:lnTo>
                  <a:pt x="1907383" y="49726"/>
                </a:lnTo>
                <a:lnTo>
                  <a:pt x="1905889" y="57150"/>
                </a:lnTo>
                <a:lnTo>
                  <a:pt x="1907383" y="64573"/>
                </a:lnTo>
                <a:lnTo>
                  <a:pt x="1911461" y="70627"/>
                </a:lnTo>
                <a:lnTo>
                  <a:pt x="1917515" y="74705"/>
                </a:lnTo>
                <a:lnTo>
                  <a:pt x="1924939" y="76200"/>
                </a:lnTo>
                <a:lnTo>
                  <a:pt x="1932435" y="74705"/>
                </a:lnTo>
                <a:lnTo>
                  <a:pt x="1938496" y="70627"/>
                </a:lnTo>
                <a:lnTo>
                  <a:pt x="1942603" y="64573"/>
                </a:lnTo>
                <a:lnTo>
                  <a:pt x="1944115" y="57150"/>
                </a:lnTo>
                <a:lnTo>
                  <a:pt x="1942603" y="49726"/>
                </a:lnTo>
                <a:lnTo>
                  <a:pt x="1938496" y="43672"/>
                </a:lnTo>
                <a:lnTo>
                  <a:pt x="1932435" y="39594"/>
                </a:lnTo>
                <a:lnTo>
                  <a:pt x="1925065" y="38100"/>
                </a:lnTo>
                <a:close/>
              </a:path>
              <a:path w="5101590" h="114300">
                <a:moveTo>
                  <a:pt x="2001265" y="38100"/>
                </a:moveTo>
                <a:lnTo>
                  <a:pt x="1993842" y="39594"/>
                </a:lnTo>
                <a:lnTo>
                  <a:pt x="1987788" y="43672"/>
                </a:lnTo>
                <a:lnTo>
                  <a:pt x="1983710" y="49726"/>
                </a:lnTo>
                <a:lnTo>
                  <a:pt x="1982215" y="57150"/>
                </a:lnTo>
                <a:lnTo>
                  <a:pt x="1983710" y="64573"/>
                </a:lnTo>
                <a:lnTo>
                  <a:pt x="1987788" y="70627"/>
                </a:lnTo>
                <a:lnTo>
                  <a:pt x="1993842" y="74705"/>
                </a:lnTo>
                <a:lnTo>
                  <a:pt x="2001265" y="76200"/>
                </a:lnTo>
                <a:lnTo>
                  <a:pt x="2008689" y="74705"/>
                </a:lnTo>
                <a:lnTo>
                  <a:pt x="2014743" y="70627"/>
                </a:lnTo>
                <a:lnTo>
                  <a:pt x="2018821" y="64573"/>
                </a:lnTo>
                <a:lnTo>
                  <a:pt x="2020315" y="57150"/>
                </a:lnTo>
                <a:lnTo>
                  <a:pt x="2018821" y="49726"/>
                </a:lnTo>
                <a:lnTo>
                  <a:pt x="2014743" y="43672"/>
                </a:lnTo>
                <a:lnTo>
                  <a:pt x="2008689" y="39594"/>
                </a:lnTo>
                <a:lnTo>
                  <a:pt x="2001265" y="38100"/>
                </a:lnTo>
                <a:close/>
              </a:path>
              <a:path w="5101590" h="114300">
                <a:moveTo>
                  <a:pt x="2077465" y="38100"/>
                </a:moveTo>
                <a:lnTo>
                  <a:pt x="2070042" y="39594"/>
                </a:lnTo>
                <a:lnTo>
                  <a:pt x="2063988" y="43672"/>
                </a:lnTo>
                <a:lnTo>
                  <a:pt x="2059910" y="49726"/>
                </a:lnTo>
                <a:lnTo>
                  <a:pt x="2058415" y="57150"/>
                </a:lnTo>
                <a:lnTo>
                  <a:pt x="2059910" y="64573"/>
                </a:lnTo>
                <a:lnTo>
                  <a:pt x="2063988" y="70627"/>
                </a:lnTo>
                <a:lnTo>
                  <a:pt x="2070042" y="74705"/>
                </a:lnTo>
                <a:lnTo>
                  <a:pt x="2077465" y="76200"/>
                </a:lnTo>
                <a:lnTo>
                  <a:pt x="2084889" y="74705"/>
                </a:lnTo>
                <a:lnTo>
                  <a:pt x="2090943" y="70627"/>
                </a:lnTo>
                <a:lnTo>
                  <a:pt x="2095021" y="64573"/>
                </a:lnTo>
                <a:lnTo>
                  <a:pt x="2096515" y="57150"/>
                </a:lnTo>
                <a:lnTo>
                  <a:pt x="2095021" y="49726"/>
                </a:lnTo>
                <a:lnTo>
                  <a:pt x="2090943" y="43672"/>
                </a:lnTo>
                <a:lnTo>
                  <a:pt x="2084889" y="39594"/>
                </a:lnTo>
                <a:lnTo>
                  <a:pt x="2077465" y="38100"/>
                </a:lnTo>
                <a:close/>
              </a:path>
              <a:path w="5101590" h="114300">
                <a:moveTo>
                  <a:pt x="2153666" y="38100"/>
                </a:moveTo>
                <a:lnTo>
                  <a:pt x="2146242" y="39594"/>
                </a:lnTo>
                <a:lnTo>
                  <a:pt x="2140188" y="43672"/>
                </a:lnTo>
                <a:lnTo>
                  <a:pt x="2136110" y="49726"/>
                </a:lnTo>
                <a:lnTo>
                  <a:pt x="2134616" y="57150"/>
                </a:lnTo>
                <a:lnTo>
                  <a:pt x="2136110" y="64573"/>
                </a:lnTo>
                <a:lnTo>
                  <a:pt x="2140188" y="70627"/>
                </a:lnTo>
                <a:lnTo>
                  <a:pt x="2146242" y="74705"/>
                </a:lnTo>
                <a:lnTo>
                  <a:pt x="2153666" y="76200"/>
                </a:lnTo>
                <a:lnTo>
                  <a:pt x="2161089" y="74705"/>
                </a:lnTo>
                <a:lnTo>
                  <a:pt x="2167143" y="70627"/>
                </a:lnTo>
                <a:lnTo>
                  <a:pt x="2171221" y="64573"/>
                </a:lnTo>
                <a:lnTo>
                  <a:pt x="2172716" y="57150"/>
                </a:lnTo>
                <a:lnTo>
                  <a:pt x="2171221" y="49726"/>
                </a:lnTo>
                <a:lnTo>
                  <a:pt x="2167143" y="43672"/>
                </a:lnTo>
                <a:lnTo>
                  <a:pt x="2161089" y="39594"/>
                </a:lnTo>
                <a:lnTo>
                  <a:pt x="2153666" y="38100"/>
                </a:lnTo>
                <a:close/>
              </a:path>
              <a:path w="5101590" h="114300">
                <a:moveTo>
                  <a:pt x="2229992" y="38100"/>
                </a:moveTo>
                <a:lnTo>
                  <a:pt x="2222496" y="39594"/>
                </a:lnTo>
                <a:lnTo>
                  <a:pt x="2216435" y="43672"/>
                </a:lnTo>
                <a:lnTo>
                  <a:pt x="2212328" y="49726"/>
                </a:lnTo>
                <a:lnTo>
                  <a:pt x="2210816" y="57150"/>
                </a:lnTo>
                <a:lnTo>
                  <a:pt x="2212328" y="64573"/>
                </a:lnTo>
                <a:lnTo>
                  <a:pt x="2216435" y="70627"/>
                </a:lnTo>
                <a:lnTo>
                  <a:pt x="2222496" y="74705"/>
                </a:lnTo>
                <a:lnTo>
                  <a:pt x="2229866" y="76200"/>
                </a:lnTo>
                <a:lnTo>
                  <a:pt x="2237416" y="74705"/>
                </a:lnTo>
                <a:lnTo>
                  <a:pt x="2243470" y="70627"/>
                </a:lnTo>
                <a:lnTo>
                  <a:pt x="2247548" y="64573"/>
                </a:lnTo>
                <a:lnTo>
                  <a:pt x="2249042" y="57150"/>
                </a:lnTo>
                <a:lnTo>
                  <a:pt x="2247548" y="49726"/>
                </a:lnTo>
                <a:lnTo>
                  <a:pt x="2243470" y="43672"/>
                </a:lnTo>
                <a:lnTo>
                  <a:pt x="2237416" y="39594"/>
                </a:lnTo>
                <a:lnTo>
                  <a:pt x="2229992" y="38100"/>
                </a:lnTo>
                <a:close/>
              </a:path>
              <a:path w="5101590" h="114300">
                <a:moveTo>
                  <a:pt x="2306192" y="38100"/>
                </a:moveTo>
                <a:lnTo>
                  <a:pt x="2298769" y="39594"/>
                </a:lnTo>
                <a:lnTo>
                  <a:pt x="2292715" y="43672"/>
                </a:lnTo>
                <a:lnTo>
                  <a:pt x="2288637" y="49726"/>
                </a:lnTo>
                <a:lnTo>
                  <a:pt x="2287142" y="57150"/>
                </a:lnTo>
                <a:lnTo>
                  <a:pt x="2288637" y="64573"/>
                </a:lnTo>
                <a:lnTo>
                  <a:pt x="2292715" y="70627"/>
                </a:lnTo>
                <a:lnTo>
                  <a:pt x="2298769" y="74705"/>
                </a:lnTo>
                <a:lnTo>
                  <a:pt x="2306192" y="76200"/>
                </a:lnTo>
                <a:lnTo>
                  <a:pt x="2313616" y="74705"/>
                </a:lnTo>
                <a:lnTo>
                  <a:pt x="2319670" y="70627"/>
                </a:lnTo>
                <a:lnTo>
                  <a:pt x="2323748" y="64573"/>
                </a:lnTo>
                <a:lnTo>
                  <a:pt x="2325242" y="57150"/>
                </a:lnTo>
                <a:lnTo>
                  <a:pt x="2323748" y="49726"/>
                </a:lnTo>
                <a:lnTo>
                  <a:pt x="2319670" y="43672"/>
                </a:lnTo>
                <a:lnTo>
                  <a:pt x="2313616" y="39594"/>
                </a:lnTo>
                <a:lnTo>
                  <a:pt x="2306192" y="38100"/>
                </a:lnTo>
                <a:close/>
              </a:path>
              <a:path w="5101590" h="114300">
                <a:moveTo>
                  <a:pt x="2382392" y="38100"/>
                </a:moveTo>
                <a:lnTo>
                  <a:pt x="2374969" y="39594"/>
                </a:lnTo>
                <a:lnTo>
                  <a:pt x="2368915" y="43672"/>
                </a:lnTo>
                <a:lnTo>
                  <a:pt x="2364837" y="49726"/>
                </a:lnTo>
                <a:lnTo>
                  <a:pt x="2363342" y="57150"/>
                </a:lnTo>
                <a:lnTo>
                  <a:pt x="2364837" y="64573"/>
                </a:lnTo>
                <a:lnTo>
                  <a:pt x="2368915" y="70627"/>
                </a:lnTo>
                <a:lnTo>
                  <a:pt x="2374969" y="74705"/>
                </a:lnTo>
                <a:lnTo>
                  <a:pt x="2382392" y="76200"/>
                </a:lnTo>
                <a:lnTo>
                  <a:pt x="2389816" y="74705"/>
                </a:lnTo>
                <a:lnTo>
                  <a:pt x="2395870" y="70627"/>
                </a:lnTo>
                <a:lnTo>
                  <a:pt x="2399948" y="64573"/>
                </a:lnTo>
                <a:lnTo>
                  <a:pt x="2401442" y="57150"/>
                </a:lnTo>
                <a:lnTo>
                  <a:pt x="2399948" y="49726"/>
                </a:lnTo>
                <a:lnTo>
                  <a:pt x="2395870" y="43672"/>
                </a:lnTo>
                <a:lnTo>
                  <a:pt x="2389816" y="39594"/>
                </a:lnTo>
                <a:lnTo>
                  <a:pt x="2382392" y="38100"/>
                </a:lnTo>
                <a:close/>
              </a:path>
              <a:path w="5101590" h="114300">
                <a:moveTo>
                  <a:pt x="2458719" y="38100"/>
                </a:moveTo>
                <a:lnTo>
                  <a:pt x="2451169" y="39594"/>
                </a:lnTo>
                <a:lnTo>
                  <a:pt x="2445115" y="43672"/>
                </a:lnTo>
                <a:lnTo>
                  <a:pt x="2441037" y="49726"/>
                </a:lnTo>
                <a:lnTo>
                  <a:pt x="2439542" y="57150"/>
                </a:lnTo>
                <a:lnTo>
                  <a:pt x="2441037" y="64573"/>
                </a:lnTo>
                <a:lnTo>
                  <a:pt x="2445115" y="70627"/>
                </a:lnTo>
                <a:lnTo>
                  <a:pt x="2451169" y="74705"/>
                </a:lnTo>
                <a:lnTo>
                  <a:pt x="2458592" y="76200"/>
                </a:lnTo>
                <a:lnTo>
                  <a:pt x="2466089" y="74705"/>
                </a:lnTo>
                <a:lnTo>
                  <a:pt x="2472150" y="70627"/>
                </a:lnTo>
                <a:lnTo>
                  <a:pt x="2476257" y="64573"/>
                </a:lnTo>
                <a:lnTo>
                  <a:pt x="2477769" y="57150"/>
                </a:lnTo>
                <a:lnTo>
                  <a:pt x="2476257" y="49726"/>
                </a:lnTo>
                <a:lnTo>
                  <a:pt x="2472150" y="43672"/>
                </a:lnTo>
                <a:lnTo>
                  <a:pt x="2466089" y="39594"/>
                </a:lnTo>
                <a:lnTo>
                  <a:pt x="2458719" y="38100"/>
                </a:lnTo>
                <a:close/>
              </a:path>
              <a:path w="5101590" h="114300">
                <a:moveTo>
                  <a:pt x="2534919" y="38100"/>
                </a:moveTo>
                <a:lnTo>
                  <a:pt x="2527496" y="39594"/>
                </a:lnTo>
                <a:lnTo>
                  <a:pt x="2521442" y="43672"/>
                </a:lnTo>
                <a:lnTo>
                  <a:pt x="2517364" y="49726"/>
                </a:lnTo>
                <a:lnTo>
                  <a:pt x="2515869" y="57150"/>
                </a:lnTo>
                <a:lnTo>
                  <a:pt x="2517364" y="64573"/>
                </a:lnTo>
                <a:lnTo>
                  <a:pt x="2521442" y="70627"/>
                </a:lnTo>
                <a:lnTo>
                  <a:pt x="2527496" y="74705"/>
                </a:lnTo>
                <a:lnTo>
                  <a:pt x="2534919" y="76200"/>
                </a:lnTo>
                <a:lnTo>
                  <a:pt x="2542343" y="74705"/>
                </a:lnTo>
                <a:lnTo>
                  <a:pt x="2548397" y="70627"/>
                </a:lnTo>
                <a:lnTo>
                  <a:pt x="2552475" y="64573"/>
                </a:lnTo>
                <a:lnTo>
                  <a:pt x="2553969" y="57150"/>
                </a:lnTo>
                <a:lnTo>
                  <a:pt x="2552475" y="49726"/>
                </a:lnTo>
                <a:lnTo>
                  <a:pt x="2548397" y="43672"/>
                </a:lnTo>
                <a:lnTo>
                  <a:pt x="2542343" y="39594"/>
                </a:lnTo>
                <a:lnTo>
                  <a:pt x="2534919" y="38100"/>
                </a:lnTo>
                <a:close/>
              </a:path>
              <a:path w="5101590" h="114300">
                <a:moveTo>
                  <a:pt x="2611119" y="38100"/>
                </a:moveTo>
                <a:lnTo>
                  <a:pt x="2603696" y="39594"/>
                </a:lnTo>
                <a:lnTo>
                  <a:pt x="2597642" y="43672"/>
                </a:lnTo>
                <a:lnTo>
                  <a:pt x="2593564" y="49726"/>
                </a:lnTo>
                <a:lnTo>
                  <a:pt x="2592069" y="57150"/>
                </a:lnTo>
                <a:lnTo>
                  <a:pt x="2593564" y="64573"/>
                </a:lnTo>
                <a:lnTo>
                  <a:pt x="2597642" y="70627"/>
                </a:lnTo>
                <a:lnTo>
                  <a:pt x="2603696" y="74705"/>
                </a:lnTo>
                <a:lnTo>
                  <a:pt x="2611119" y="76200"/>
                </a:lnTo>
                <a:lnTo>
                  <a:pt x="2618543" y="74705"/>
                </a:lnTo>
                <a:lnTo>
                  <a:pt x="2624597" y="70627"/>
                </a:lnTo>
                <a:lnTo>
                  <a:pt x="2628675" y="64573"/>
                </a:lnTo>
                <a:lnTo>
                  <a:pt x="2630169" y="57150"/>
                </a:lnTo>
                <a:lnTo>
                  <a:pt x="2628675" y="49726"/>
                </a:lnTo>
                <a:lnTo>
                  <a:pt x="2624597" y="43672"/>
                </a:lnTo>
                <a:lnTo>
                  <a:pt x="2618543" y="39594"/>
                </a:lnTo>
                <a:lnTo>
                  <a:pt x="2611119" y="38100"/>
                </a:lnTo>
                <a:close/>
              </a:path>
              <a:path w="5101590" h="114300">
                <a:moveTo>
                  <a:pt x="2687447" y="38100"/>
                </a:moveTo>
                <a:lnTo>
                  <a:pt x="2687319" y="38100"/>
                </a:lnTo>
                <a:lnTo>
                  <a:pt x="2679896" y="39594"/>
                </a:lnTo>
                <a:lnTo>
                  <a:pt x="2673842" y="43672"/>
                </a:lnTo>
                <a:lnTo>
                  <a:pt x="2669764" y="49726"/>
                </a:lnTo>
                <a:lnTo>
                  <a:pt x="2668269" y="57150"/>
                </a:lnTo>
                <a:lnTo>
                  <a:pt x="2669764" y="64573"/>
                </a:lnTo>
                <a:lnTo>
                  <a:pt x="2673842" y="70627"/>
                </a:lnTo>
                <a:lnTo>
                  <a:pt x="2679896" y="74705"/>
                </a:lnTo>
                <a:lnTo>
                  <a:pt x="2687319" y="76200"/>
                </a:lnTo>
                <a:lnTo>
                  <a:pt x="2687447" y="76200"/>
                </a:lnTo>
                <a:lnTo>
                  <a:pt x="2694816" y="74705"/>
                </a:lnTo>
                <a:lnTo>
                  <a:pt x="2700877" y="70627"/>
                </a:lnTo>
                <a:lnTo>
                  <a:pt x="2704984" y="64573"/>
                </a:lnTo>
                <a:lnTo>
                  <a:pt x="2706497" y="57150"/>
                </a:lnTo>
                <a:lnTo>
                  <a:pt x="2704984" y="49726"/>
                </a:lnTo>
                <a:lnTo>
                  <a:pt x="2700877" y="43672"/>
                </a:lnTo>
                <a:lnTo>
                  <a:pt x="2694816" y="39594"/>
                </a:lnTo>
                <a:lnTo>
                  <a:pt x="2687447" y="38100"/>
                </a:lnTo>
                <a:close/>
              </a:path>
              <a:path w="5101590" h="114300">
                <a:moveTo>
                  <a:pt x="2763647" y="38100"/>
                </a:moveTo>
                <a:lnTo>
                  <a:pt x="2756223" y="39594"/>
                </a:lnTo>
                <a:lnTo>
                  <a:pt x="2750169" y="43672"/>
                </a:lnTo>
                <a:lnTo>
                  <a:pt x="2746091" y="49726"/>
                </a:lnTo>
                <a:lnTo>
                  <a:pt x="2744597" y="57150"/>
                </a:lnTo>
                <a:lnTo>
                  <a:pt x="2746091" y="64573"/>
                </a:lnTo>
                <a:lnTo>
                  <a:pt x="2750169" y="70627"/>
                </a:lnTo>
                <a:lnTo>
                  <a:pt x="2756223" y="74705"/>
                </a:lnTo>
                <a:lnTo>
                  <a:pt x="2763647" y="76200"/>
                </a:lnTo>
                <a:lnTo>
                  <a:pt x="2771070" y="74705"/>
                </a:lnTo>
                <a:lnTo>
                  <a:pt x="2777124" y="70627"/>
                </a:lnTo>
                <a:lnTo>
                  <a:pt x="2781202" y="64573"/>
                </a:lnTo>
                <a:lnTo>
                  <a:pt x="2782697" y="57150"/>
                </a:lnTo>
                <a:lnTo>
                  <a:pt x="2781202" y="49726"/>
                </a:lnTo>
                <a:lnTo>
                  <a:pt x="2777124" y="43672"/>
                </a:lnTo>
                <a:lnTo>
                  <a:pt x="2771070" y="39594"/>
                </a:lnTo>
                <a:lnTo>
                  <a:pt x="2763647" y="38100"/>
                </a:lnTo>
                <a:close/>
              </a:path>
              <a:path w="5101590" h="114300">
                <a:moveTo>
                  <a:pt x="2839847" y="38100"/>
                </a:moveTo>
                <a:lnTo>
                  <a:pt x="2832423" y="39594"/>
                </a:lnTo>
                <a:lnTo>
                  <a:pt x="2826369" y="43672"/>
                </a:lnTo>
                <a:lnTo>
                  <a:pt x="2822291" y="49726"/>
                </a:lnTo>
                <a:lnTo>
                  <a:pt x="2820797" y="57150"/>
                </a:lnTo>
                <a:lnTo>
                  <a:pt x="2822291" y="64573"/>
                </a:lnTo>
                <a:lnTo>
                  <a:pt x="2826369" y="70627"/>
                </a:lnTo>
                <a:lnTo>
                  <a:pt x="2832423" y="74705"/>
                </a:lnTo>
                <a:lnTo>
                  <a:pt x="2839847" y="76200"/>
                </a:lnTo>
                <a:lnTo>
                  <a:pt x="2847270" y="74705"/>
                </a:lnTo>
                <a:lnTo>
                  <a:pt x="2853324" y="70627"/>
                </a:lnTo>
                <a:lnTo>
                  <a:pt x="2857402" y="64573"/>
                </a:lnTo>
                <a:lnTo>
                  <a:pt x="2858897" y="57150"/>
                </a:lnTo>
                <a:lnTo>
                  <a:pt x="2857402" y="49726"/>
                </a:lnTo>
                <a:lnTo>
                  <a:pt x="2853324" y="43672"/>
                </a:lnTo>
                <a:lnTo>
                  <a:pt x="2847270" y="39594"/>
                </a:lnTo>
                <a:lnTo>
                  <a:pt x="2839847" y="38100"/>
                </a:lnTo>
                <a:close/>
              </a:path>
              <a:path w="5101590" h="114300">
                <a:moveTo>
                  <a:pt x="2916047" y="38100"/>
                </a:moveTo>
                <a:lnTo>
                  <a:pt x="2908623" y="39594"/>
                </a:lnTo>
                <a:lnTo>
                  <a:pt x="2902569" y="43672"/>
                </a:lnTo>
                <a:lnTo>
                  <a:pt x="2898491" y="49726"/>
                </a:lnTo>
                <a:lnTo>
                  <a:pt x="2896997" y="57150"/>
                </a:lnTo>
                <a:lnTo>
                  <a:pt x="2898491" y="64573"/>
                </a:lnTo>
                <a:lnTo>
                  <a:pt x="2902569" y="70627"/>
                </a:lnTo>
                <a:lnTo>
                  <a:pt x="2908623" y="74705"/>
                </a:lnTo>
                <a:lnTo>
                  <a:pt x="2916047" y="76200"/>
                </a:lnTo>
                <a:lnTo>
                  <a:pt x="2923470" y="74705"/>
                </a:lnTo>
                <a:lnTo>
                  <a:pt x="2929524" y="70627"/>
                </a:lnTo>
                <a:lnTo>
                  <a:pt x="2933602" y="64573"/>
                </a:lnTo>
                <a:lnTo>
                  <a:pt x="2935097" y="57150"/>
                </a:lnTo>
                <a:lnTo>
                  <a:pt x="2933602" y="49726"/>
                </a:lnTo>
                <a:lnTo>
                  <a:pt x="2929524" y="43672"/>
                </a:lnTo>
                <a:lnTo>
                  <a:pt x="2923470" y="39594"/>
                </a:lnTo>
                <a:lnTo>
                  <a:pt x="2916047" y="38100"/>
                </a:lnTo>
                <a:close/>
              </a:path>
              <a:path w="5101590" h="114300">
                <a:moveTo>
                  <a:pt x="2992374" y="38100"/>
                </a:moveTo>
                <a:lnTo>
                  <a:pt x="2984877" y="39594"/>
                </a:lnTo>
                <a:lnTo>
                  <a:pt x="2978816" y="43672"/>
                </a:lnTo>
                <a:lnTo>
                  <a:pt x="2974709" y="49726"/>
                </a:lnTo>
                <a:lnTo>
                  <a:pt x="2973197" y="57150"/>
                </a:lnTo>
                <a:lnTo>
                  <a:pt x="2974709" y="64573"/>
                </a:lnTo>
                <a:lnTo>
                  <a:pt x="2978816" y="70627"/>
                </a:lnTo>
                <a:lnTo>
                  <a:pt x="2984877" y="74705"/>
                </a:lnTo>
                <a:lnTo>
                  <a:pt x="2992247" y="76200"/>
                </a:lnTo>
                <a:lnTo>
                  <a:pt x="2999797" y="74705"/>
                </a:lnTo>
                <a:lnTo>
                  <a:pt x="3005851" y="70627"/>
                </a:lnTo>
                <a:lnTo>
                  <a:pt x="3009929" y="64573"/>
                </a:lnTo>
                <a:lnTo>
                  <a:pt x="3011424" y="57150"/>
                </a:lnTo>
                <a:lnTo>
                  <a:pt x="3009929" y="49726"/>
                </a:lnTo>
                <a:lnTo>
                  <a:pt x="3005851" y="43672"/>
                </a:lnTo>
                <a:lnTo>
                  <a:pt x="2999797" y="39594"/>
                </a:lnTo>
                <a:lnTo>
                  <a:pt x="2992374" y="38100"/>
                </a:lnTo>
                <a:close/>
              </a:path>
              <a:path w="5101590" h="114300">
                <a:moveTo>
                  <a:pt x="3068574" y="38100"/>
                </a:moveTo>
                <a:lnTo>
                  <a:pt x="3061150" y="39594"/>
                </a:lnTo>
                <a:lnTo>
                  <a:pt x="3055096" y="43672"/>
                </a:lnTo>
                <a:lnTo>
                  <a:pt x="3051018" y="49726"/>
                </a:lnTo>
                <a:lnTo>
                  <a:pt x="3049524" y="57150"/>
                </a:lnTo>
                <a:lnTo>
                  <a:pt x="3051018" y="64573"/>
                </a:lnTo>
                <a:lnTo>
                  <a:pt x="3055096" y="70627"/>
                </a:lnTo>
                <a:lnTo>
                  <a:pt x="3061150" y="74705"/>
                </a:lnTo>
                <a:lnTo>
                  <a:pt x="3068574" y="76200"/>
                </a:lnTo>
                <a:lnTo>
                  <a:pt x="3075997" y="74705"/>
                </a:lnTo>
                <a:lnTo>
                  <a:pt x="3082051" y="70627"/>
                </a:lnTo>
                <a:lnTo>
                  <a:pt x="3086129" y="64573"/>
                </a:lnTo>
                <a:lnTo>
                  <a:pt x="3087624" y="57150"/>
                </a:lnTo>
                <a:lnTo>
                  <a:pt x="3086129" y="49726"/>
                </a:lnTo>
                <a:lnTo>
                  <a:pt x="3082051" y="43672"/>
                </a:lnTo>
                <a:lnTo>
                  <a:pt x="3075997" y="39594"/>
                </a:lnTo>
                <a:lnTo>
                  <a:pt x="3068574" y="38100"/>
                </a:lnTo>
                <a:close/>
              </a:path>
              <a:path w="5101590" h="114300">
                <a:moveTo>
                  <a:pt x="3144774" y="38100"/>
                </a:moveTo>
                <a:lnTo>
                  <a:pt x="3137350" y="39594"/>
                </a:lnTo>
                <a:lnTo>
                  <a:pt x="3131296" y="43672"/>
                </a:lnTo>
                <a:lnTo>
                  <a:pt x="3127218" y="49726"/>
                </a:lnTo>
                <a:lnTo>
                  <a:pt x="3125724" y="57150"/>
                </a:lnTo>
                <a:lnTo>
                  <a:pt x="3127218" y="64573"/>
                </a:lnTo>
                <a:lnTo>
                  <a:pt x="3131296" y="70627"/>
                </a:lnTo>
                <a:lnTo>
                  <a:pt x="3137350" y="74705"/>
                </a:lnTo>
                <a:lnTo>
                  <a:pt x="3144774" y="76200"/>
                </a:lnTo>
                <a:lnTo>
                  <a:pt x="3152197" y="74705"/>
                </a:lnTo>
                <a:lnTo>
                  <a:pt x="3158251" y="70627"/>
                </a:lnTo>
                <a:lnTo>
                  <a:pt x="3162329" y="64573"/>
                </a:lnTo>
                <a:lnTo>
                  <a:pt x="3163824" y="57150"/>
                </a:lnTo>
                <a:lnTo>
                  <a:pt x="3162329" y="49726"/>
                </a:lnTo>
                <a:lnTo>
                  <a:pt x="3158251" y="43672"/>
                </a:lnTo>
                <a:lnTo>
                  <a:pt x="3152197" y="39594"/>
                </a:lnTo>
                <a:lnTo>
                  <a:pt x="3144774" y="38100"/>
                </a:lnTo>
                <a:close/>
              </a:path>
              <a:path w="5101590" h="114300">
                <a:moveTo>
                  <a:pt x="3221101" y="38100"/>
                </a:moveTo>
                <a:lnTo>
                  <a:pt x="3213604" y="39594"/>
                </a:lnTo>
                <a:lnTo>
                  <a:pt x="3207543" y="43672"/>
                </a:lnTo>
                <a:lnTo>
                  <a:pt x="3203436" y="49726"/>
                </a:lnTo>
                <a:lnTo>
                  <a:pt x="3201924" y="57150"/>
                </a:lnTo>
                <a:lnTo>
                  <a:pt x="3203436" y="64573"/>
                </a:lnTo>
                <a:lnTo>
                  <a:pt x="3207543" y="70627"/>
                </a:lnTo>
                <a:lnTo>
                  <a:pt x="3213604" y="74705"/>
                </a:lnTo>
                <a:lnTo>
                  <a:pt x="3220974" y="76200"/>
                </a:lnTo>
                <a:lnTo>
                  <a:pt x="3228470" y="74705"/>
                </a:lnTo>
                <a:lnTo>
                  <a:pt x="3234531" y="70627"/>
                </a:lnTo>
                <a:lnTo>
                  <a:pt x="3238638" y="64573"/>
                </a:lnTo>
                <a:lnTo>
                  <a:pt x="3240151" y="57150"/>
                </a:lnTo>
                <a:lnTo>
                  <a:pt x="3238638" y="49726"/>
                </a:lnTo>
                <a:lnTo>
                  <a:pt x="3234531" y="43672"/>
                </a:lnTo>
                <a:lnTo>
                  <a:pt x="3228470" y="39594"/>
                </a:lnTo>
                <a:lnTo>
                  <a:pt x="3221101" y="38100"/>
                </a:lnTo>
                <a:close/>
              </a:path>
              <a:path w="5101590" h="114300">
                <a:moveTo>
                  <a:pt x="3297301" y="38100"/>
                </a:moveTo>
                <a:lnTo>
                  <a:pt x="3289877" y="39594"/>
                </a:lnTo>
                <a:lnTo>
                  <a:pt x="3283823" y="43672"/>
                </a:lnTo>
                <a:lnTo>
                  <a:pt x="3279745" y="49726"/>
                </a:lnTo>
                <a:lnTo>
                  <a:pt x="3278251" y="57150"/>
                </a:lnTo>
                <a:lnTo>
                  <a:pt x="3279745" y="64573"/>
                </a:lnTo>
                <a:lnTo>
                  <a:pt x="3283823" y="70627"/>
                </a:lnTo>
                <a:lnTo>
                  <a:pt x="3289877" y="74705"/>
                </a:lnTo>
                <a:lnTo>
                  <a:pt x="3297301" y="76200"/>
                </a:lnTo>
                <a:lnTo>
                  <a:pt x="3304724" y="74705"/>
                </a:lnTo>
                <a:lnTo>
                  <a:pt x="3310778" y="70627"/>
                </a:lnTo>
                <a:lnTo>
                  <a:pt x="3314856" y="64573"/>
                </a:lnTo>
                <a:lnTo>
                  <a:pt x="3316351" y="57150"/>
                </a:lnTo>
                <a:lnTo>
                  <a:pt x="3314856" y="49726"/>
                </a:lnTo>
                <a:lnTo>
                  <a:pt x="3310778" y="43672"/>
                </a:lnTo>
                <a:lnTo>
                  <a:pt x="3304724" y="39594"/>
                </a:lnTo>
                <a:lnTo>
                  <a:pt x="3297301" y="38100"/>
                </a:lnTo>
                <a:close/>
              </a:path>
              <a:path w="5101590" h="114300">
                <a:moveTo>
                  <a:pt x="3373501" y="38100"/>
                </a:moveTo>
                <a:lnTo>
                  <a:pt x="3366077" y="39594"/>
                </a:lnTo>
                <a:lnTo>
                  <a:pt x="3360023" y="43672"/>
                </a:lnTo>
                <a:lnTo>
                  <a:pt x="3355945" y="49726"/>
                </a:lnTo>
                <a:lnTo>
                  <a:pt x="3354451" y="57150"/>
                </a:lnTo>
                <a:lnTo>
                  <a:pt x="3355945" y="64573"/>
                </a:lnTo>
                <a:lnTo>
                  <a:pt x="3360023" y="70627"/>
                </a:lnTo>
                <a:lnTo>
                  <a:pt x="3366077" y="74705"/>
                </a:lnTo>
                <a:lnTo>
                  <a:pt x="3373501" y="76200"/>
                </a:lnTo>
                <a:lnTo>
                  <a:pt x="3380924" y="74705"/>
                </a:lnTo>
                <a:lnTo>
                  <a:pt x="3386978" y="70627"/>
                </a:lnTo>
                <a:lnTo>
                  <a:pt x="3391056" y="64573"/>
                </a:lnTo>
                <a:lnTo>
                  <a:pt x="3392551" y="57150"/>
                </a:lnTo>
                <a:lnTo>
                  <a:pt x="3391056" y="49726"/>
                </a:lnTo>
                <a:lnTo>
                  <a:pt x="3386978" y="43672"/>
                </a:lnTo>
                <a:lnTo>
                  <a:pt x="3380924" y="39594"/>
                </a:lnTo>
                <a:lnTo>
                  <a:pt x="3373501" y="38100"/>
                </a:lnTo>
                <a:close/>
              </a:path>
              <a:path w="5101590" h="114300">
                <a:moveTo>
                  <a:pt x="3449828" y="38100"/>
                </a:moveTo>
                <a:lnTo>
                  <a:pt x="3442277" y="39594"/>
                </a:lnTo>
                <a:lnTo>
                  <a:pt x="3436223" y="43672"/>
                </a:lnTo>
                <a:lnTo>
                  <a:pt x="3432145" y="49726"/>
                </a:lnTo>
                <a:lnTo>
                  <a:pt x="3430651" y="57150"/>
                </a:lnTo>
                <a:lnTo>
                  <a:pt x="3432145" y="64573"/>
                </a:lnTo>
                <a:lnTo>
                  <a:pt x="3436223" y="70627"/>
                </a:lnTo>
                <a:lnTo>
                  <a:pt x="3442277" y="74705"/>
                </a:lnTo>
                <a:lnTo>
                  <a:pt x="3449701" y="76200"/>
                </a:lnTo>
                <a:lnTo>
                  <a:pt x="3457197" y="74705"/>
                </a:lnTo>
                <a:lnTo>
                  <a:pt x="3463258" y="70627"/>
                </a:lnTo>
                <a:lnTo>
                  <a:pt x="3467365" y="64573"/>
                </a:lnTo>
                <a:lnTo>
                  <a:pt x="3468878" y="57150"/>
                </a:lnTo>
                <a:lnTo>
                  <a:pt x="3467365" y="49726"/>
                </a:lnTo>
                <a:lnTo>
                  <a:pt x="3463258" y="43672"/>
                </a:lnTo>
                <a:lnTo>
                  <a:pt x="3457197" y="39594"/>
                </a:lnTo>
                <a:lnTo>
                  <a:pt x="3449828" y="38100"/>
                </a:lnTo>
                <a:close/>
              </a:path>
              <a:path w="5101590" h="114300">
                <a:moveTo>
                  <a:pt x="3526028" y="38100"/>
                </a:moveTo>
                <a:lnTo>
                  <a:pt x="3518604" y="39594"/>
                </a:lnTo>
                <a:lnTo>
                  <a:pt x="3512550" y="43672"/>
                </a:lnTo>
                <a:lnTo>
                  <a:pt x="3508472" y="49726"/>
                </a:lnTo>
                <a:lnTo>
                  <a:pt x="3506978" y="57150"/>
                </a:lnTo>
                <a:lnTo>
                  <a:pt x="3508472" y="64573"/>
                </a:lnTo>
                <a:lnTo>
                  <a:pt x="3512550" y="70627"/>
                </a:lnTo>
                <a:lnTo>
                  <a:pt x="3518604" y="74705"/>
                </a:lnTo>
                <a:lnTo>
                  <a:pt x="3526028" y="76200"/>
                </a:lnTo>
                <a:lnTo>
                  <a:pt x="3533451" y="74705"/>
                </a:lnTo>
                <a:lnTo>
                  <a:pt x="3539505" y="70627"/>
                </a:lnTo>
                <a:lnTo>
                  <a:pt x="3543583" y="64573"/>
                </a:lnTo>
                <a:lnTo>
                  <a:pt x="3545078" y="57150"/>
                </a:lnTo>
                <a:lnTo>
                  <a:pt x="3543583" y="49726"/>
                </a:lnTo>
                <a:lnTo>
                  <a:pt x="3539505" y="43672"/>
                </a:lnTo>
                <a:lnTo>
                  <a:pt x="3533451" y="39594"/>
                </a:lnTo>
                <a:lnTo>
                  <a:pt x="3526028" y="38100"/>
                </a:lnTo>
                <a:close/>
              </a:path>
              <a:path w="5101590" h="114300">
                <a:moveTo>
                  <a:pt x="3602228" y="38100"/>
                </a:moveTo>
                <a:lnTo>
                  <a:pt x="3594804" y="39594"/>
                </a:lnTo>
                <a:lnTo>
                  <a:pt x="3588750" y="43672"/>
                </a:lnTo>
                <a:lnTo>
                  <a:pt x="3584672" y="49726"/>
                </a:lnTo>
                <a:lnTo>
                  <a:pt x="3583178" y="57150"/>
                </a:lnTo>
                <a:lnTo>
                  <a:pt x="3584672" y="64573"/>
                </a:lnTo>
                <a:lnTo>
                  <a:pt x="3588750" y="70627"/>
                </a:lnTo>
                <a:lnTo>
                  <a:pt x="3594804" y="74705"/>
                </a:lnTo>
                <a:lnTo>
                  <a:pt x="3602228" y="76200"/>
                </a:lnTo>
                <a:lnTo>
                  <a:pt x="3609651" y="74705"/>
                </a:lnTo>
                <a:lnTo>
                  <a:pt x="3615705" y="70627"/>
                </a:lnTo>
                <a:lnTo>
                  <a:pt x="3619783" y="64573"/>
                </a:lnTo>
                <a:lnTo>
                  <a:pt x="3621278" y="57150"/>
                </a:lnTo>
                <a:lnTo>
                  <a:pt x="3619783" y="49726"/>
                </a:lnTo>
                <a:lnTo>
                  <a:pt x="3615705" y="43672"/>
                </a:lnTo>
                <a:lnTo>
                  <a:pt x="3609651" y="39594"/>
                </a:lnTo>
                <a:lnTo>
                  <a:pt x="3602228" y="38100"/>
                </a:lnTo>
                <a:close/>
              </a:path>
              <a:path w="5101590" h="114300">
                <a:moveTo>
                  <a:pt x="3678428" y="38100"/>
                </a:moveTo>
                <a:lnTo>
                  <a:pt x="3671004" y="39594"/>
                </a:lnTo>
                <a:lnTo>
                  <a:pt x="3664950" y="43672"/>
                </a:lnTo>
                <a:lnTo>
                  <a:pt x="3660872" y="49726"/>
                </a:lnTo>
                <a:lnTo>
                  <a:pt x="3659378" y="57150"/>
                </a:lnTo>
                <a:lnTo>
                  <a:pt x="3660872" y="64573"/>
                </a:lnTo>
                <a:lnTo>
                  <a:pt x="3664950" y="70627"/>
                </a:lnTo>
                <a:lnTo>
                  <a:pt x="3671004" y="74705"/>
                </a:lnTo>
                <a:lnTo>
                  <a:pt x="3678428" y="76200"/>
                </a:lnTo>
                <a:lnTo>
                  <a:pt x="3685851" y="74705"/>
                </a:lnTo>
                <a:lnTo>
                  <a:pt x="3691905" y="70627"/>
                </a:lnTo>
                <a:lnTo>
                  <a:pt x="3695983" y="64573"/>
                </a:lnTo>
                <a:lnTo>
                  <a:pt x="3697478" y="57150"/>
                </a:lnTo>
                <a:lnTo>
                  <a:pt x="3695983" y="49726"/>
                </a:lnTo>
                <a:lnTo>
                  <a:pt x="3691905" y="43672"/>
                </a:lnTo>
                <a:lnTo>
                  <a:pt x="3685851" y="39594"/>
                </a:lnTo>
                <a:lnTo>
                  <a:pt x="3678428" y="38100"/>
                </a:lnTo>
                <a:close/>
              </a:path>
              <a:path w="5101590" h="114300">
                <a:moveTo>
                  <a:pt x="3754754" y="38100"/>
                </a:moveTo>
                <a:lnTo>
                  <a:pt x="3747258" y="39594"/>
                </a:lnTo>
                <a:lnTo>
                  <a:pt x="3741197" y="43672"/>
                </a:lnTo>
                <a:lnTo>
                  <a:pt x="3737090" y="49726"/>
                </a:lnTo>
                <a:lnTo>
                  <a:pt x="3735578" y="57150"/>
                </a:lnTo>
                <a:lnTo>
                  <a:pt x="3737090" y="64573"/>
                </a:lnTo>
                <a:lnTo>
                  <a:pt x="3741197" y="70627"/>
                </a:lnTo>
                <a:lnTo>
                  <a:pt x="3747258" y="74705"/>
                </a:lnTo>
                <a:lnTo>
                  <a:pt x="3754628" y="76200"/>
                </a:lnTo>
                <a:lnTo>
                  <a:pt x="3762178" y="74705"/>
                </a:lnTo>
                <a:lnTo>
                  <a:pt x="3768232" y="70627"/>
                </a:lnTo>
                <a:lnTo>
                  <a:pt x="3772310" y="64573"/>
                </a:lnTo>
                <a:lnTo>
                  <a:pt x="3773804" y="57150"/>
                </a:lnTo>
                <a:lnTo>
                  <a:pt x="3772310" y="49726"/>
                </a:lnTo>
                <a:lnTo>
                  <a:pt x="3768232" y="43672"/>
                </a:lnTo>
                <a:lnTo>
                  <a:pt x="3762178" y="39594"/>
                </a:lnTo>
                <a:lnTo>
                  <a:pt x="3754754" y="38100"/>
                </a:lnTo>
                <a:close/>
              </a:path>
              <a:path w="5101590" h="114300">
                <a:moveTo>
                  <a:pt x="3830954" y="38100"/>
                </a:moveTo>
                <a:lnTo>
                  <a:pt x="3823531" y="39594"/>
                </a:lnTo>
                <a:lnTo>
                  <a:pt x="3817477" y="43672"/>
                </a:lnTo>
                <a:lnTo>
                  <a:pt x="3813399" y="49726"/>
                </a:lnTo>
                <a:lnTo>
                  <a:pt x="3811904" y="57150"/>
                </a:lnTo>
                <a:lnTo>
                  <a:pt x="3813399" y="64573"/>
                </a:lnTo>
                <a:lnTo>
                  <a:pt x="3817477" y="70627"/>
                </a:lnTo>
                <a:lnTo>
                  <a:pt x="3823531" y="74705"/>
                </a:lnTo>
                <a:lnTo>
                  <a:pt x="3830954" y="76200"/>
                </a:lnTo>
                <a:lnTo>
                  <a:pt x="3838378" y="74705"/>
                </a:lnTo>
                <a:lnTo>
                  <a:pt x="3844432" y="70627"/>
                </a:lnTo>
                <a:lnTo>
                  <a:pt x="3848510" y="64573"/>
                </a:lnTo>
                <a:lnTo>
                  <a:pt x="3850004" y="57150"/>
                </a:lnTo>
                <a:lnTo>
                  <a:pt x="3848510" y="49726"/>
                </a:lnTo>
                <a:lnTo>
                  <a:pt x="3844432" y="43672"/>
                </a:lnTo>
                <a:lnTo>
                  <a:pt x="3838378" y="39594"/>
                </a:lnTo>
                <a:lnTo>
                  <a:pt x="3830954" y="38100"/>
                </a:lnTo>
                <a:close/>
              </a:path>
              <a:path w="5101590" h="114300">
                <a:moveTo>
                  <a:pt x="3907154" y="38100"/>
                </a:moveTo>
                <a:lnTo>
                  <a:pt x="3899731" y="39594"/>
                </a:lnTo>
                <a:lnTo>
                  <a:pt x="3893677" y="43672"/>
                </a:lnTo>
                <a:lnTo>
                  <a:pt x="3889599" y="49726"/>
                </a:lnTo>
                <a:lnTo>
                  <a:pt x="3888104" y="57150"/>
                </a:lnTo>
                <a:lnTo>
                  <a:pt x="3889599" y="64573"/>
                </a:lnTo>
                <a:lnTo>
                  <a:pt x="3893677" y="70627"/>
                </a:lnTo>
                <a:lnTo>
                  <a:pt x="3899731" y="74705"/>
                </a:lnTo>
                <a:lnTo>
                  <a:pt x="3907154" y="76200"/>
                </a:lnTo>
                <a:lnTo>
                  <a:pt x="3914578" y="74705"/>
                </a:lnTo>
                <a:lnTo>
                  <a:pt x="3920632" y="70627"/>
                </a:lnTo>
                <a:lnTo>
                  <a:pt x="3924710" y="64573"/>
                </a:lnTo>
                <a:lnTo>
                  <a:pt x="3926204" y="57150"/>
                </a:lnTo>
                <a:lnTo>
                  <a:pt x="3924710" y="49726"/>
                </a:lnTo>
                <a:lnTo>
                  <a:pt x="3920632" y="43672"/>
                </a:lnTo>
                <a:lnTo>
                  <a:pt x="3914578" y="39594"/>
                </a:lnTo>
                <a:lnTo>
                  <a:pt x="3907154" y="38100"/>
                </a:lnTo>
                <a:close/>
              </a:path>
              <a:path w="5101590" h="114300">
                <a:moveTo>
                  <a:pt x="3983481" y="38100"/>
                </a:moveTo>
                <a:lnTo>
                  <a:pt x="3975985" y="39594"/>
                </a:lnTo>
                <a:lnTo>
                  <a:pt x="3969924" y="43672"/>
                </a:lnTo>
                <a:lnTo>
                  <a:pt x="3965817" y="49726"/>
                </a:lnTo>
                <a:lnTo>
                  <a:pt x="3964304" y="57150"/>
                </a:lnTo>
                <a:lnTo>
                  <a:pt x="3965817" y="64573"/>
                </a:lnTo>
                <a:lnTo>
                  <a:pt x="3969924" y="70627"/>
                </a:lnTo>
                <a:lnTo>
                  <a:pt x="3975985" y="74705"/>
                </a:lnTo>
                <a:lnTo>
                  <a:pt x="3983354" y="76200"/>
                </a:lnTo>
                <a:lnTo>
                  <a:pt x="3990905" y="74705"/>
                </a:lnTo>
                <a:lnTo>
                  <a:pt x="3996959" y="70627"/>
                </a:lnTo>
                <a:lnTo>
                  <a:pt x="4001037" y="64573"/>
                </a:lnTo>
                <a:lnTo>
                  <a:pt x="4002531" y="57150"/>
                </a:lnTo>
                <a:lnTo>
                  <a:pt x="4001037" y="49726"/>
                </a:lnTo>
                <a:lnTo>
                  <a:pt x="3996959" y="43672"/>
                </a:lnTo>
                <a:lnTo>
                  <a:pt x="3990905" y="39594"/>
                </a:lnTo>
                <a:lnTo>
                  <a:pt x="3983481" y="38100"/>
                </a:lnTo>
                <a:close/>
              </a:path>
              <a:path w="5101590" h="114300">
                <a:moveTo>
                  <a:pt x="4059681" y="38100"/>
                </a:moveTo>
                <a:lnTo>
                  <a:pt x="4052258" y="39594"/>
                </a:lnTo>
                <a:lnTo>
                  <a:pt x="4046204" y="43672"/>
                </a:lnTo>
                <a:lnTo>
                  <a:pt x="4042126" y="49726"/>
                </a:lnTo>
                <a:lnTo>
                  <a:pt x="4040631" y="57150"/>
                </a:lnTo>
                <a:lnTo>
                  <a:pt x="4042126" y="64573"/>
                </a:lnTo>
                <a:lnTo>
                  <a:pt x="4046204" y="70627"/>
                </a:lnTo>
                <a:lnTo>
                  <a:pt x="4052258" y="74705"/>
                </a:lnTo>
                <a:lnTo>
                  <a:pt x="4059681" y="76200"/>
                </a:lnTo>
                <a:lnTo>
                  <a:pt x="4067105" y="74705"/>
                </a:lnTo>
                <a:lnTo>
                  <a:pt x="4073159" y="70627"/>
                </a:lnTo>
                <a:lnTo>
                  <a:pt x="4077237" y="64573"/>
                </a:lnTo>
                <a:lnTo>
                  <a:pt x="4078731" y="57150"/>
                </a:lnTo>
                <a:lnTo>
                  <a:pt x="4077237" y="49726"/>
                </a:lnTo>
                <a:lnTo>
                  <a:pt x="4073159" y="43672"/>
                </a:lnTo>
                <a:lnTo>
                  <a:pt x="4067105" y="39594"/>
                </a:lnTo>
                <a:lnTo>
                  <a:pt x="4059681" y="38100"/>
                </a:lnTo>
                <a:close/>
              </a:path>
              <a:path w="5101590" h="114300">
                <a:moveTo>
                  <a:pt x="4135881" y="38100"/>
                </a:moveTo>
                <a:lnTo>
                  <a:pt x="4128458" y="39594"/>
                </a:lnTo>
                <a:lnTo>
                  <a:pt x="4122404" y="43672"/>
                </a:lnTo>
                <a:lnTo>
                  <a:pt x="4118326" y="49726"/>
                </a:lnTo>
                <a:lnTo>
                  <a:pt x="4116831" y="57150"/>
                </a:lnTo>
                <a:lnTo>
                  <a:pt x="4118326" y="64573"/>
                </a:lnTo>
                <a:lnTo>
                  <a:pt x="4122404" y="70627"/>
                </a:lnTo>
                <a:lnTo>
                  <a:pt x="4128458" y="74705"/>
                </a:lnTo>
                <a:lnTo>
                  <a:pt x="4135881" y="76200"/>
                </a:lnTo>
                <a:lnTo>
                  <a:pt x="4143305" y="74705"/>
                </a:lnTo>
                <a:lnTo>
                  <a:pt x="4149359" y="70627"/>
                </a:lnTo>
                <a:lnTo>
                  <a:pt x="4153437" y="64573"/>
                </a:lnTo>
                <a:lnTo>
                  <a:pt x="4154931" y="57150"/>
                </a:lnTo>
                <a:lnTo>
                  <a:pt x="4153437" y="49726"/>
                </a:lnTo>
                <a:lnTo>
                  <a:pt x="4149359" y="43672"/>
                </a:lnTo>
                <a:lnTo>
                  <a:pt x="4143305" y="39594"/>
                </a:lnTo>
                <a:lnTo>
                  <a:pt x="4135881" y="38100"/>
                </a:lnTo>
                <a:close/>
              </a:path>
              <a:path w="5101590" h="114300">
                <a:moveTo>
                  <a:pt x="4212208" y="38100"/>
                </a:moveTo>
                <a:lnTo>
                  <a:pt x="4204658" y="39594"/>
                </a:lnTo>
                <a:lnTo>
                  <a:pt x="4198604" y="43672"/>
                </a:lnTo>
                <a:lnTo>
                  <a:pt x="4194526" y="49726"/>
                </a:lnTo>
                <a:lnTo>
                  <a:pt x="4193031" y="57150"/>
                </a:lnTo>
                <a:lnTo>
                  <a:pt x="4194526" y="64573"/>
                </a:lnTo>
                <a:lnTo>
                  <a:pt x="4198604" y="70627"/>
                </a:lnTo>
                <a:lnTo>
                  <a:pt x="4204658" y="74705"/>
                </a:lnTo>
                <a:lnTo>
                  <a:pt x="4212082" y="76200"/>
                </a:lnTo>
                <a:lnTo>
                  <a:pt x="4219578" y="74705"/>
                </a:lnTo>
                <a:lnTo>
                  <a:pt x="4225639" y="70627"/>
                </a:lnTo>
                <a:lnTo>
                  <a:pt x="4229746" y="64573"/>
                </a:lnTo>
                <a:lnTo>
                  <a:pt x="4231258" y="57150"/>
                </a:lnTo>
                <a:lnTo>
                  <a:pt x="4229746" y="49726"/>
                </a:lnTo>
                <a:lnTo>
                  <a:pt x="4225639" y="43672"/>
                </a:lnTo>
                <a:lnTo>
                  <a:pt x="4219578" y="39594"/>
                </a:lnTo>
                <a:lnTo>
                  <a:pt x="4212208" y="38100"/>
                </a:lnTo>
                <a:close/>
              </a:path>
              <a:path w="5101590" h="114300">
                <a:moveTo>
                  <a:pt x="4288408" y="38100"/>
                </a:moveTo>
                <a:lnTo>
                  <a:pt x="4280985" y="39594"/>
                </a:lnTo>
                <a:lnTo>
                  <a:pt x="4274931" y="43672"/>
                </a:lnTo>
                <a:lnTo>
                  <a:pt x="4270853" y="49726"/>
                </a:lnTo>
                <a:lnTo>
                  <a:pt x="4269358" y="57150"/>
                </a:lnTo>
                <a:lnTo>
                  <a:pt x="4270853" y="64573"/>
                </a:lnTo>
                <a:lnTo>
                  <a:pt x="4274931" y="70627"/>
                </a:lnTo>
                <a:lnTo>
                  <a:pt x="4280985" y="74705"/>
                </a:lnTo>
                <a:lnTo>
                  <a:pt x="4288408" y="76200"/>
                </a:lnTo>
                <a:lnTo>
                  <a:pt x="4295832" y="74705"/>
                </a:lnTo>
                <a:lnTo>
                  <a:pt x="4301886" y="70627"/>
                </a:lnTo>
                <a:lnTo>
                  <a:pt x="4305964" y="64573"/>
                </a:lnTo>
                <a:lnTo>
                  <a:pt x="4307458" y="57150"/>
                </a:lnTo>
                <a:lnTo>
                  <a:pt x="4305964" y="49726"/>
                </a:lnTo>
                <a:lnTo>
                  <a:pt x="4301886" y="43672"/>
                </a:lnTo>
                <a:lnTo>
                  <a:pt x="4295832" y="39594"/>
                </a:lnTo>
                <a:lnTo>
                  <a:pt x="4288408" y="38100"/>
                </a:lnTo>
                <a:close/>
              </a:path>
              <a:path w="5101590" h="114300">
                <a:moveTo>
                  <a:pt x="4364608" y="38100"/>
                </a:moveTo>
                <a:lnTo>
                  <a:pt x="4357185" y="39594"/>
                </a:lnTo>
                <a:lnTo>
                  <a:pt x="4351131" y="43672"/>
                </a:lnTo>
                <a:lnTo>
                  <a:pt x="4347053" y="49726"/>
                </a:lnTo>
                <a:lnTo>
                  <a:pt x="4345558" y="57150"/>
                </a:lnTo>
                <a:lnTo>
                  <a:pt x="4347053" y="64573"/>
                </a:lnTo>
                <a:lnTo>
                  <a:pt x="4351131" y="70627"/>
                </a:lnTo>
                <a:lnTo>
                  <a:pt x="4357185" y="74705"/>
                </a:lnTo>
                <a:lnTo>
                  <a:pt x="4364608" y="76200"/>
                </a:lnTo>
                <a:lnTo>
                  <a:pt x="4372032" y="74705"/>
                </a:lnTo>
                <a:lnTo>
                  <a:pt x="4378086" y="70627"/>
                </a:lnTo>
                <a:lnTo>
                  <a:pt x="4382164" y="64573"/>
                </a:lnTo>
                <a:lnTo>
                  <a:pt x="4383658" y="57150"/>
                </a:lnTo>
                <a:lnTo>
                  <a:pt x="4382164" y="49726"/>
                </a:lnTo>
                <a:lnTo>
                  <a:pt x="4378086" y="43672"/>
                </a:lnTo>
                <a:lnTo>
                  <a:pt x="4372032" y="39594"/>
                </a:lnTo>
                <a:lnTo>
                  <a:pt x="4364608" y="38100"/>
                </a:lnTo>
                <a:close/>
              </a:path>
              <a:path w="5101590" h="114300">
                <a:moveTo>
                  <a:pt x="4440808" y="38100"/>
                </a:moveTo>
                <a:lnTo>
                  <a:pt x="4433385" y="39594"/>
                </a:lnTo>
                <a:lnTo>
                  <a:pt x="4427331" y="43672"/>
                </a:lnTo>
                <a:lnTo>
                  <a:pt x="4423253" y="49726"/>
                </a:lnTo>
                <a:lnTo>
                  <a:pt x="4421758" y="57150"/>
                </a:lnTo>
                <a:lnTo>
                  <a:pt x="4423253" y="64573"/>
                </a:lnTo>
                <a:lnTo>
                  <a:pt x="4427331" y="70627"/>
                </a:lnTo>
                <a:lnTo>
                  <a:pt x="4433385" y="74705"/>
                </a:lnTo>
                <a:lnTo>
                  <a:pt x="4440808" y="76200"/>
                </a:lnTo>
                <a:lnTo>
                  <a:pt x="4448232" y="74705"/>
                </a:lnTo>
                <a:lnTo>
                  <a:pt x="4454286" y="70627"/>
                </a:lnTo>
                <a:lnTo>
                  <a:pt x="4458364" y="64573"/>
                </a:lnTo>
                <a:lnTo>
                  <a:pt x="4459858" y="57150"/>
                </a:lnTo>
                <a:lnTo>
                  <a:pt x="4458364" y="49726"/>
                </a:lnTo>
                <a:lnTo>
                  <a:pt x="4454286" y="43672"/>
                </a:lnTo>
                <a:lnTo>
                  <a:pt x="4448232" y="39594"/>
                </a:lnTo>
                <a:lnTo>
                  <a:pt x="4440808" y="38100"/>
                </a:lnTo>
                <a:close/>
              </a:path>
              <a:path w="5101590" h="114300">
                <a:moveTo>
                  <a:pt x="4517135" y="38100"/>
                </a:moveTo>
                <a:lnTo>
                  <a:pt x="4509639" y="39594"/>
                </a:lnTo>
                <a:lnTo>
                  <a:pt x="4503578" y="43672"/>
                </a:lnTo>
                <a:lnTo>
                  <a:pt x="4499471" y="49726"/>
                </a:lnTo>
                <a:lnTo>
                  <a:pt x="4497958" y="57150"/>
                </a:lnTo>
                <a:lnTo>
                  <a:pt x="4499471" y="64573"/>
                </a:lnTo>
                <a:lnTo>
                  <a:pt x="4503578" y="70627"/>
                </a:lnTo>
                <a:lnTo>
                  <a:pt x="4509639" y="74705"/>
                </a:lnTo>
                <a:lnTo>
                  <a:pt x="4517008" y="76200"/>
                </a:lnTo>
                <a:lnTo>
                  <a:pt x="4524559" y="74705"/>
                </a:lnTo>
                <a:lnTo>
                  <a:pt x="4530613" y="70627"/>
                </a:lnTo>
                <a:lnTo>
                  <a:pt x="4534691" y="64573"/>
                </a:lnTo>
                <a:lnTo>
                  <a:pt x="4536185" y="57150"/>
                </a:lnTo>
                <a:lnTo>
                  <a:pt x="4534691" y="49726"/>
                </a:lnTo>
                <a:lnTo>
                  <a:pt x="4530613" y="43672"/>
                </a:lnTo>
                <a:lnTo>
                  <a:pt x="4524559" y="39594"/>
                </a:lnTo>
                <a:lnTo>
                  <a:pt x="4517135" y="38100"/>
                </a:lnTo>
                <a:close/>
              </a:path>
              <a:path w="5101590" h="114300">
                <a:moveTo>
                  <a:pt x="4593335" y="38100"/>
                </a:moveTo>
                <a:lnTo>
                  <a:pt x="4585912" y="39594"/>
                </a:lnTo>
                <a:lnTo>
                  <a:pt x="4579858" y="43672"/>
                </a:lnTo>
                <a:lnTo>
                  <a:pt x="4575780" y="49726"/>
                </a:lnTo>
                <a:lnTo>
                  <a:pt x="4574285" y="57150"/>
                </a:lnTo>
                <a:lnTo>
                  <a:pt x="4575780" y="64573"/>
                </a:lnTo>
                <a:lnTo>
                  <a:pt x="4579858" y="70627"/>
                </a:lnTo>
                <a:lnTo>
                  <a:pt x="4585912" y="74705"/>
                </a:lnTo>
                <a:lnTo>
                  <a:pt x="4593335" y="76200"/>
                </a:lnTo>
                <a:lnTo>
                  <a:pt x="4600759" y="74705"/>
                </a:lnTo>
                <a:lnTo>
                  <a:pt x="4606813" y="70627"/>
                </a:lnTo>
                <a:lnTo>
                  <a:pt x="4610891" y="64573"/>
                </a:lnTo>
                <a:lnTo>
                  <a:pt x="4612385" y="57150"/>
                </a:lnTo>
                <a:lnTo>
                  <a:pt x="4610891" y="49726"/>
                </a:lnTo>
                <a:lnTo>
                  <a:pt x="4606813" y="43672"/>
                </a:lnTo>
                <a:lnTo>
                  <a:pt x="4600759" y="39594"/>
                </a:lnTo>
                <a:lnTo>
                  <a:pt x="4593335" y="38100"/>
                </a:lnTo>
                <a:close/>
              </a:path>
              <a:path w="5101590" h="114300">
                <a:moveTo>
                  <a:pt x="4669535" y="38100"/>
                </a:moveTo>
                <a:lnTo>
                  <a:pt x="4662112" y="39594"/>
                </a:lnTo>
                <a:lnTo>
                  <a:pt x="4656058" y="43672"/>
                </a:lnTo>
                <a:lnTo>
                  <a:pt x="4651980" y="49726"/>
                </a:lnTo>
                <a:lnTo>
                  <a:pt x="4650485" y="57150"/>
                </a:lnTo>
                <a:lnTo>
                  <a:pt x="4651980" y="64573"/>
                </a:lnTo>
                <a:lnTo>
                  <a:pt x="4656058" y="70627"/>
                </a:lnTo>
                <a:lnTo>
                  <a:pt x="4662112" y="74705"/>
                </a:lnTo>
                <a:lnTo>
                  <a:pt x="4669535" y="76200"/>
                </a:lnTo>
                <a:lnTo>
                  <a:pt x="4676959" y="74705"/>
                </a:lnTo>
                <a:lnTo>
                  <a:pt x="4683013" y="70627"/>
                </a:lnTo>
                <a:lnTo>
                  <a:pt x="4687091" y="64573"/>
                </a:lnTo>
                <a:lnTo>
                  <a:pt x="4688585" y="57150"/>
                </a:lnTo>
                <a:lnTo>
                  <a:pt x="4687091" y="49726"/>
                </a:lnTo>
                <a:lnTo>
                  <a:pt x="4683013" y="43672"/>
                </a:lnTo>
                <a:lnTo>
                  <a:pt x="4676959" y="39594"/>
                </a:lnTo>
                <a:lnTo>
                  <a:pt x="4669535" y="38100"/>
                </a:lnTo>
                <a:close/>
              </a:path>
              <a:path w="5101590" h="114300">
                <a:moveTo>
                  <a:pt x="4745862" y="38100"/>
                </a:moveTo>
                <a:lnTo>
                  <a:pt x="4738366" y="39594"/>
                </a:lnTo>
                <a:lnTo>
                  <a:pt x="4732305" y="43672"/>
                </a:lnTo>
                <a:lnTo>
                  <a:pt x="4728198" y="49726"/>
                </a:lnTo>
                <a:lnTo>
                  <a:pt x="4726685" y="57150"/>
                </a:lnTo>
                <a:lnTo>
                  <a:pt x="4728198" y="64573"/>
                </a:lnTo>
                <a:lnTo>
                  <a:pt x="4732305" y="70627"/>
                </a:lnTo>
                <a:lnTo>
                  <a:pt x="4738366" y="74705"/>
                </a:lnTo>
                <a:lnTo>
                  <a:pt x="4745735" y="76200"/>
                </a:lnTo>
                <a:lnTo>
                  <a:pt x="4753286" y="74705"/>
                </a:lnTo>
                <a:lnTo>
                  <a:pt x="4759340" y="70627"/>
                </a:lnTo>
                <a:lnTo>
                  <a:pt x="4763418" y="64573"/>
                </a:lnTo>
                <a:lnTo>
                  <a:pt x="4764912" y="57150"/>
                </a:lnTo>
                <a:lnTo>
                  <a:pt x="4763418" y="49726"/>
                </a:lnTo>
                <a:lnTo>
                  <a:pt x="4759340" y="43672"/>
                </a:lnTo>
                <a:lnTo>
                  <a:pt x="4753286" y="39594"/>
                </a:lnTo>
                <a:lnTo>
                  <a:pt x="4745862" y="38100"/>
                </a:lnTo>
                <a:close/>
              </a:path>
              <a:path w="5101590" h="114300">
                <a:moveTo>
                  <a:pt x="4822062" y="38100"/>
                </a:moveTo>
                <a:lnTo>
                  <a:pt x="4814639" y="39594"/>
                </a:lnTo>
                <a:lnTo>
                  <a:pt x="4808585" y="43672"/>
                </a:lnTo>
                <a:lnTo>
                  <a:pt x="4804507" y="49726"/>
                </a:lnTo>
                <a:lnTo>
                  <a:pt x="4803012" y="57150"/>
                </a:lnTo>
                <a:lnTo>
                  <a:pt x="4804507" y="64573"/>
                </a:lnTo>
                <a:lnTo>
                  <a:pt x="4808585" y="70627"/>
                </a:lnTo>
                <a:lnTo>
                  <a:pt x="4814639" y="74705"/>
                </a:lnTo>
                <a:lnTo>
                  <a:pt x="4822062" y="76200"/>
                </a:lnTo>
                <a:lnTo>
                  <a:pt x="4829486" y="74705"/>
                </a:lnTo>
                <a:lnTo>
                  <a:pt x="4835540" y="70627"/>
                </a:lnTo>
                <a:lnTo>
                  <a:pt x="4839618" y="64573"/>
                </a:lnTo>
                <a:lnTo>
                  <a:pt x="4841112" y="57150"/>
                </a:lnTo>
                <a:lnTo>
                  <a:pt x="4839618" y="49726"/>
                </a:lnTo>
                <a:lnTo>
                  <a:pt x="4835540" y="43672"/>
                </a:lnTo>
                <a:lnTo>
                  <a:pt x="4829486" y="39594"/>
                </a:lnTo>
                <a:lnTo>
                  <a:pt x="4822062" y="38100"/>
                </a:lnTo>
                <a:close/>
              </a:path>
              <a:path w="5101590" h="114300">
                <a:moveTo>
                  <a:pt x="4898262" y="38100"/>
                </a:moveTo>
                <a:lnTo>
                  <a:pt x="4890839" y="39594"/>
                </a:lnTo>
                <a:lnTo>
                  <a:pt x="4884785" y="43672"/>
                </a:lnTo>
                <a:lnTo>
                  <a:pt x="4880707" y="49726"/>
                </a:lnTo>
                <a:lnTo>
                  <a:pt x="4879212" y="57150"/>
                </a:lnTo>
                <a:lnTo>
                  <a:pt x="4880707" y="64573"/>
                </a:lnTo>
                <a:lnTo>
                  <a:pt x="4884785" y="70627"/>
                </a:lnTo>
                <a:lnTo>
                  <a:pt x="4890839" y="74705"/>
                </a:lnTo>
                <a:lnTo>
                  <a:pt x="4898262" y="76200"/>
                </a:lnTo>
                <a:lnTo>
                  <a:pt x="4905686" y="74705"/>
                </a:lnTo>
                <a:lnTo>
                  <a:pt x="4911740" y="70627"/>
                </a:lnTo>
                <a:lnTo>
                  <a:pt x="4915818" y="64573"/>
                </a:lnTo>
                <a:lnTo>
                  <a:pt x="4917312" y="57150"/>
                </a:lnTo>
                <a:lnTo>
                  <a:pt x="4915818" y="49726"/>
                </a:lnTo>
                <a:lnTo>
                  <a:pt x="4911740" y="43672"/>
                </a:lnTo>
                <a:lnTo>
                  <a:pt x="4905686" y="39594"/>
                </a:lnTo>
                <a:lnTo>
                  <a:pt x="4898262" y="38100"/>
                </a:lnTo>
                <a:close/>
              </a:path>
              <a:path w="5101590" h="114300">
                <a:moveTo>
                  <a:pt x="4986908" y="0"/>
                </a:moveTo>
                <a:lnTo>
                  <a:pt x="4986908" y="42924"/>
                </a:lnTo>
                <a:lnTo>
                  <a:pt x="4988020" y="43672"/>
                </a:lnTo>
                <a:lnTo>
                  <a:pt x="4992127" y="49726"/>
                </a:lnTo>
                <a:lnTo>
                  <a:pt x="4993640" y="57150"/>
                </a:lnTo>
                <a:lnTo>
                  <a:pt x="4992127" y="64573"/>
                </a:lnTo>
                <a:lnTo>
                  <a:pt x="4988020" y="70627"/>
                </a:lnTo>
                <a:lnTo>
                  <a:pt x="4986908" y="71375"/>
                </a:lnTo>
                <a:lnTo>
                  <a:pt x="4986908" y="114300"/>
                </a:lnTo>
                <a:lnTo>
                  <a:pt x="5101208" y="57150"/>
                </a:lnTo>
                <a:lnTo>
                  <a:pt x="4986908" y="0"/>
                </a:lnTo>
                <a:close/>
              </a:path>
              <a:path w="5101590" h="114300">
                <a:moveTo>
                  <a:pt x="4974590" y="38100"/>
                </a:moveTo>
                <a:lnTo>
                  <a:pt x="4974462" y="38100"/>
                </a:lnTo>
                <a:lnTo>
                  <a:pt x="4967039" y="39594"/>
                </a:lnTo>
                <a:lnTo>
                  <a:pt x="4960985" y="43672"/>
                </a:lnTo>
                <a:lnTo>
                  <a:pt x="4956907" y="49726"/>
                </a:lnTo>
                <a:lnTo>
                  <a:pt x="4955412" y="57150"/>
                </a:lnTo>
                <a:lnTo>
                  <a:pt x="4956907" y="64573"/>
                </a:lnTo>
                <a:lnTo>
                  <a:pt x="4960985" y="70627"/>
                </a:lnTo>
                <a:lnTo>
                  <a:pt x="4967039" y="74705"/>
                </a:lnTo>
                <a:lnTo>
                  <a:pt x="4974462" y="76200"/>
                </a:lnTo>
                <a:lnTo>
                  <a:pt x="4974590" y="76200"/>
                </a:lnTo>
                <a:lnTo>
                  <a:pt x="4981959" y="74705"/>
                </a:lnTo>
                <a:lnTo>
                  <a:pt x="4986908" y="71375"/>
                </a:lnTo>
                <a:lnTo>
                  <a:pt x="4986908" y="42924"/>
                </a:lnTo>
                <a:lnTo>
                  <a:pt x="4981959" y="39594"/>
                </a:lnTo>
                <a:lnTo>
                  <a:pt x="4974590" y="38100"/>
                </a:lnTo>
                <a:close/>
              </a:path>
              <a:path w="5101590" h="114300">
                <a:moveTo>
                  <a:pt x="4986908" y="42924"/>
                </a:moveTo>
                <a:lnTo>
                  <a:pt x="4986908" y="71375"/>
                </a:lnTo>
                <a:lnTo>
                  <a:pt x="4988020" y="70627"/>
                </a:lnTo>
                <a:lnTo>
                  <a:pt x="4992127" y="64573"/>
                </a:lnTo>
                <a:lnTo>
                  <a:pt x="4993640" y="57150"/>
                </a:lnTo>
                <a:lnTo>
                  <a:pt x="4992127" y="49726"/>
                </a:lnTo>
                <a:lnTo>
                  <a:pt x="4988020" y="43672"/>
                </a:lnTo>
                <a:lnTo>
                  <a:pt x="4986908" y="4292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2" name="object 6"/>
          <p:cNvSpPr/>
          <p:nvPr/>
        </p:nvSpPr>
        <p:spPr>
          <a:xfrm rot="16620000">
            <a:off x="7924546" y="2718053"/>
            <a:ext cx="1464945" cy="1422400"/>
          </a:xfrm>
          <a:custGeom>
            <a:avLst/>
            <a:gdLst/>
            <a:ahLst/>
            <a:cxnLst/>
            <a:rect l="l" t="t" r="r" b="b"/>
            <a:pathLst>
              <a:path w="1464945" h="1422400">
                <a:moveTo>
                  <a:pt x="42163" y="1301749"/>
                </a:moveTo>
                <a:lnTo>
                  <a:pt x="0" y="1422399"/>
                </a:lnTo>
                <a:lnTo>
                  <a:pt x="121793" y="1383791"/>
                </a:lnTo>
                <a:lnTo>
                  <a:pt x="113333" y="1375076"/>
                </a:lnTo>
                <a:lnTo>
                  <a:pt x="68040" y="1375076"/>
                </a:lnTo>
                <a:lnTo>
                  <a:pt x="60872" y="1373570"/>
                </a:lnTo>
                <a:lnTo>
                  <a:pt x="54610" y="1369314"/>
                </a:lnTo>
                <a:lnTo>
                  <a:pt x="50563" y="1362981"/>
                </a:lnTo>
                <a:lnTo>
                  <a:pt x="49291" y="1355804"/>
                </a:lnTo>
                <a:lnTo>
                  <a:pt x="50805" y="1348650"/>
                </a:lnTo>
                <a:lnTo>
                  <a:pt x="55118" y="1342389"/>
                </a:lnTo>
                <a:lnTo>
                  <a:pt x="61450" y="1338270"/>
                </a:lnTo>
                <a:lnTo>
                  <a:pt x="68627" y="1336960"/>
                </a:lnTo>
                <a:lnTo>
                  <a:pt x="76339" y="1336960"/>
                </a:lnTo>
                <a:lnTo>
                  <a:pt x="42163" y="1301749"/>
                </a:lnTo>
                <a:close/>
              </a:path>
              <a:path w="1464945" h="1422400">
                <a:moveTo>
                  <a:pt x="68627" y="1336960"/>
                </a:moveTo>
                <a:lnTo>
                  <a:pt x="61450" y="1338270"/>
                </a:lnTo>
                <a:lnTo>
                  <a:pt x="55118" y="1342389"/>
                </a:lnTo>
                <a:lnTo>
                  <a:pt x="50805" y="1348650"/>
                </a:lnTo>
                <a:lnTo>
                  <a:pt x="49291" y="1355804"/>
                </a:lnTo>
                <a:lnTo>
                  <a:pt x="50563" y="1362981"/>
                </a:lnTo>
                <a:lnTo>
                  <a:pt x="54610" y="1369314"/>
                </a:lnTo>
                <a:lnTo>
                  <a:pt x="60872" y="1373570"/>
                </a:lnTo>
                <a:lnTo>
                  <a:pt x="68040" y="1375076"/>
                </a:lnTo>
                <a:lnTo>
                  <a:pt x="75255" y="1373796"/>
                </a:lnTo>
                <a:lnTo>
                  <a:pt x="81661" y="1369695"/>
                </a:lnTo>
                <a:lnTo>
                  <a:pt x="85917" y="1363434"/>
                </a:lnTo>
                <a:lnTo>
                  <a:pt x="87423" y="1356280"/>
                </a:lnTo>
                <a:lnTo>
                  <a:pt x="86143" y="1349103"/>
                </a:lnTo>
                <a:lnTo>
                  <a:pt x="82169" y="1342967"/>
                </a:lnTo>
                <a:lnTo>
                  <a:pt x="81850" y="1342639"/>
                </a:lnTo>
                <a:lnTo>
                  <a:pt x="75781" y="1338460"/>
                </a:lnTo>
                <a:lnTo>
                  <a:pt x="68627" y="1336960"/>
                </a:lnTo>
                <a:close/>
              </a:path>
              <a:path w="1464945" h="1422400">
                <a:moveTo>
                  <a:pt x="82169" y="1342967"/>
                </a:moveTo>
                <a:lnTo>
                  <a:pt x="86143" y="1349103"/>
                </a:lnTo>
                <a:lnTo>
                  <a:pt x="87423" y="1356280"/>
                </a:lnTo>
                <a:lnTo>
                  <a:pt x="85917" y="1363434"/>
                </a:lnTo>
                <a:lnTo>
                  <a:pt x="81661" y="1369695"/>
                </a:lnTo>
                <a:lnTo>
                  <a:pt x="75255" y="1373796"/>
                </a:lnTo>
                <a:lnTo>
                  <a:pt x="68040" y="1375076"/>
                </a:lnTo>
                <a:lnTo>
                  <a:pt x="113333" y="1375076"/>
                </a:lnTo>
                <a:lnTo>
                  <a:pt x="82169" y="1342967"/>
                </a:lnTo>
                <a:close/>
              </a:path>
              <a:path w="1464945" h="1422400">
                <a:moveTo>
                  <a:pt x="81850" y="1342639"/>
                </a:moveTo>
                <a:lnTo>
                  <a:pt x="82169" y="1342967"/>
                </a:lnTo>
                <a:lnTo>
                  <a:pt x="82042" y="1342770"/>
                </a:lnTo>
                <a:lnTo>
                  <a:pt x="81850" y="1342639"/>
                </a:lnTo>
                <a:close/>
              </a:path>
              <a:path w="1464945" h="1422400">
                <a:moveTo>
                  <a:pt x="76339" y="1336960"/>
                </a:moveTo>
                <a:lnTo>
                  <a:pt x="68627" y="1336960"/>
                </a:lnTo>
                <a:lnTo>
                  <a:pt x="75781" y="1338460"/>
                </a:lnTo>
                <a:lnTo>
                  <a:pt x="81850" y="1342639"/>
                </a:lnTo>
                <a:lnTo>
                  <a:pt x="76339" y="1336960"/>
                </a:lnTo>
                <a:close/>
              </a:path>
              <a:path w="1464945" h="1422400">
                <a:moveTo>
                  <a:pt x="123348" y="1283858"/>
                </a:moveTo>
                <a:lnTo>
                  <a:pt x="116133" y="1285130"/>
                </a:lnTo>
                <a:lnTo>
                  <a:pt x="109728" y="1289177"/>
                </a:lnTo>
                <a:lnTo>
                  <a:pt x="105471" y="1295493"/>
                </a:lnTo>
                <a:lnTo>
                  <a:pt x="104149" y="1301749"/>
                </a:lnTo>
                <a:lnTo>
                  <a:pt x="104066" y="1303194"/>
                </a:lnTo>
                <a:lnTo>
                  <a:pt x="105245" y="1309824"/>
                </a:lnTo>
                <a:lnTo>
                  <a:pt x="109347" y="1316227"/>
                </a:lnTo>
                <a:lnTo>
                  <a:pt x="115607" y="1320484"/>
                </a:lnTo>
                <a:lnTo>
                  <a:pt x="122761" y="1321990"/>
                </a:lnTo>
                <a:lnTo>
                  <a:pt x="129938" y="1320710"/>
                </a:lnTo>
                <a:lnTo>
                  <a:pt x="136271" y="1316608"/>
                </a:lnTo>
                <a:lnTo>
                  <a:pt x="140583" y="1310348"/>
                </a:lnTo>
                <a:lnTo>
                  <a:pt x="142097" y="1303194"/>
                </a:lnTo>
                <a:lnTo>
                  <a:pt x="140825" y="1296017"/>
                </a:lnTo>
                <a:lnTo>
                  <a:pt x="136779" y="1289684"/>
                </a:lnTo>
                <a:lnTo>
                  <a:pt x="130516" y="1285372"/>
                </a:lnTo>
                <a:lnTo>
                  <a:pt x="123348" y="1283858"/>
                </a:lnTo>
                <a:close/>
              </a:path>
              <a:path w="1464945" h="1422400">
                <a:moveTo>
                  <a:pt x="178022" y="1230756"/>
                </a:moveTo>
                <a:lnTo>
                  <a:pt x="170850" y="1232042"/>
                </a:lnTo>
                <a:lnTo>
                  <a:pt x="164465" y="1236090"/>
                </a:lnTo>
                <a:lnTo>
                  <a:pt x="160154" y="1242353"/>
                </a:lnTo>
                <a:lnTo>
                  <a:pt x="158654" y="1249521"/>
                </a:lnTo>
                <a:lnTo>
                  <a:pt x="159964" y="1256736"/>
                </a:lnTo>
                <a:lnTo>
                  <a:pt x="164084" y="1263141"/>
                </a:lnTo>
                <a:lnTo>
                  <a:pt x="170273" y="1267380"/>
                </a:lnTo>
                <a:lnTo>
                  <a:pt x="177403" y="1268857"/>
                </a:lnTo>
                <a:lnTo>
                  <a:pt x="184604" y="1267571"/>
                </a:lnTo>
                <a:lnTo>
                  <a:pt x="191007" y="1263522"/>
                </a:lnTo>
                <a:lnTo>
                  <a:pt x="195264" y="1257260"/>
                </a:lnTo>
                <a:lnTo>
                  <a:pt x="196770" y="1250092"/>
                </a:lnTo>
                <a:lnTo>
                  <a:pt x="195490" y="1242877"/>
                </a:lnTo>
                <a:lnTo>
                  <a:pt x="191388" y="1236471"/>
                </a:lnTo>
                <a:lnTo>
                  <a:pt x="185146" y="1232233"/>
                </a:lnTo>
                <a:lnTo>
                  <a:pt x="178022" y="1230756"/>
                </a:lnTo>
                <a:close/>
              </a:path>
              <a:path w="1464945" h="1422400">
                <a:moveTo>
                  <a:pt x="232711" y="1177623"/>
                </a:moveTo>
                <a:lnTo>
                  <a:pt x="225534" y="1178903"/>
                </a:lnTo>
                <a:lnTo>
                  <a:pt x="219201" y="1183004"/>
                </a:lnTo>
                <a:lnTo>
                  <a:pt x="214889" y="1189265"/>
                </a:lnTo>
                <a:lnTo>
                  <a:pt x="213375" y="1196419"/>
                </a:lnTo>
                <a:lnTo>
                  <a:pt x="214647" y="1203596"/>
                </a:lnTo>
                <a:lnTo>
                  <a:pt x="218694" y="1209928"/>
                </a:lnTo>
                <a:lnTo>
                  <a:pt x="224954" y="1214241"/>
                </a:lnTo>
                <a:lnTo>
                  <a:pt x="232108" y="1215755"/>
                </a:lnTo>
                <a:lnTo>
                  <a:pt x="239285" y="1214483"/>
                </a:lnTo>
                <a:lnTo>
                  <a:pt x="245618" y="1210436"/>
                </a:lnTo>
                <a:lnTo>
                  <a:pt x="250001" y="1204120"/>
                </a:lnTo>
                <a:lnTo>
                  <a:pt x="251507" y="1196990"/>
                </a:lnTo>
                <a:lnTo>
                  <a:pt x="250227" y="1189789"/>
                </a:lnTo>
                <a:lnTo>
                  <a:pt x="246125" y="1183385"/>
                </a:lnTo>
                <a:lnTo>
                  <a:pt x="239865" y="1179129"/>
                </a:lnTo>
                <a:lnTo>
                  <a:pt x="232711" y="1177623"/>
                </a:lnTo>
                <a:close/>
              </a:path>
              <a:path w="1464945" h="1422400">
                <a:moveTo>
                  <a:pt x="287416" y="1124537"/>
                </a:moveTo>
                <a:lnTo>
                  <a:pt x="280215" y="1125817"/>
                </a:lnTo>
                <a:lnTo>
                  <a:pt x="273812" y="1129918"/>
                </a:lnTo>
                <a:lnTo>
                  <a:pt x="269555" y="1136179"/>
                </a:lnTo>
                <a:lnTo>
                  <a:pt x="268049" y="1143333"/>
                </a:lnTo>
                <a:lnTo>
                  <a:pt x="269329" y="1150510"/>
                </a:lnTo>
                <a:lnTo>
                  <a:pt x="273431" y="1156842"/>
                </a:lnTo>
                <a:lnTo>
                  <a:pt x="279691" y="1161153"/>
                </a:lnTo>
                <a:lnTo>
                  <a:pt x="286845" y="1162653"/>
                </a:lnTo>
                <a:lnTo>
                  <a:pt x="294022" y="1161343"/>
                </a:lnTo>
                <a:lnTo>
                  <a:pt x="300354" y="1157223"/>
                </a:lnTo>
                <a:lnTo>
                  <a:pt x="304665" y="1150963"/>
                </a:lnTo>
                <a:lnTo>
                  <a:pt x="306165" y="1143809"/>
                </a:lnTo>
                <a:lnTo>
                  <a:pt x="304855" y="1136632"/>
                </a:lnTo>
                <a:lnTo>
                  <a:pt x="300736" y="1130299"/>
                </a:lnTo>
                <a:lnTo>
                  <a:pt x="294546" y="1126043"/>
                </a:lnTo>
                <a:lnTo>
                  <a:pt x="287416" y="1124537"/>
                </a:lnTo>
                <a:close/>
              </a:path>
              <a:path w="1464945" h="1422400">
                <a:moveTo>
                  <a:pt x="342058" y="1071403"/>
                </a:moveTo>
                <a:lnTo>
                  <a:pt x="334881" y="1072713"/>
                </a:lnTo>
                <a:lnTo>
                  <a:pt x="328549" y="1076833"/>
                </a:lnTo>
                <a:lnTo>
                  <a:pt x="324238" y="1083093"/>
                </a:lnTo>
                <a:lnTo>
                  <a:pt x="322738" y="1090247"/>
                </a:lnTo>
                <a:lnTo>
                  <a:pt x="324048" y="1097424"/>
                </a:lnTo>
                <a:lnTo>
                  <a:pt x="328168" y="1103757"/>
                </a:lnTo>
                <a:lnTo>
                  <a:pt x="334357" y="1108013"/>
                </a:lnTo>
                <a:lnTo>
                  <a:pt x="341487" y="1109519"/>
                </a:lnTo>
                <a:lnTo>
                  <a:pt x="348688" y="1108239"/>
                </a:lnTo>
                <a:lnTo>
                  <a:pt x="355091" y="1104138"/>
                </a:lnTo>
                <a:lnTo>
                  <a:pt x="359348" y="1097877"/>
                </a:lnTo>
                <a:lnTo>
                  <a:pt x="360854" y="1090723"/>
                </a:lnTo>
                <a:lnTo>
                  <a:pt x="359574" y="1083546"/>
                </a:lnTo>
                <a:lnTo>
                  <a:pt x="355473" y="1077214"/>
                </a:lnTo>
                <a:lnTo>
                  <a:pt x="349212" y="1072903"/>
                </a:lnTo>
                <a:lnTo>
                  <a:pt x="342058" y="1071403"/>
                </a:lnTo>
                <a:close/>
              </a:path>
              <a:path w="1464945" h="1422400">
                <a:moveTo>
                  <a:pt x="396795" y="1018301"/>
                </a:moveTo>
                <a:lnTo>
                  <a:pt x="377444" y="1037066"/>
                </a:lnTo>
                <a:lnTo>
                  <a:pt x="378729" y="1044267"/>
                </a:lnTo>
                <a:lnTo>
                  <a:pt x="382777" y="1050670"/>
                </a:lnTo>
                <a:lnTo>
                  <a:pt x="389038" y="1054927"/>
                </a:lnTo>
                <a:lnTo>
                  <a:pt x="396192" y="1056433"/>
                </a:lnTo>
                <a:lnTo>
                  <a:pt x="403369" y="1055153"/>
                </a:lnTo>
                <a:lnTo>
                  <a:pt x="409701" y="1051052"/>
                </a:lnTo>
                <a:lnTo>
                  <a:pt x="414067" y="1044791"/>
                </a:lnTo>
                <a:lnTo>
                  <a:pt x="415543" y="1037637"/>
                </a:lnTo>
                <a:lnTo>
                  <a:pt x="414258" y="1030460"/>
                </a:lnTo>
                <a:lnTo>
                  <a:pt x="410210" y="1024127"/>
                </a:lnTo>
                <a:lnTo>
                  <a:pt x="403949" y="1019815"/>
                </a:lnTo>
                <a:lnTo>
                  <a:pt x="396795" y="1018301"/>
                </a:lnTo>
                <a:close/>
              </a:path>
              <a:path w="1464945" h="1422400">
                <a:moveTo>
                  <a:pt x="451500" y="965200"/>
                </a:moveTo>
                <a:lnTo>
                  <a:pt x="444299" y="966485"/>
                </a:lnTo>
                <a:lnTo>
                  <a:pt x="437896" y="970533"/>
                </a:lnTo>
                <a:lnTo>
                  <a:pt x="433639" y="976796"/>
                </a:lnTo>
                <a:lnTo>
                  <a:pt x="432133" y="983964"/>
                </a:lnTo>
                <a:lnTo>
                  <a:pt x="433413" y="991179"/>
                </a:lnTo>
                <a:lnTo>
                  <a:pt x="437514" y="997585"/>
                </a:lnTo>
                <a:lnTo>
                  <a:pt x="443775" y="1001823"/>
                </a:lnTo>
                <a:lnTo>
                  <a:pt x="450929" y="1003300"/>
                </a:lnTo>
                <a:lnTo>
                  <a:pt x="458106" y="1002014"/>
                </a:lnTo>
                <a:lnTo>
                  <a:pt x="464438" y="997965"/>
                </a:lnTo>
                <a:lnTo>
                  <a:pt x="468749" y="991649"/>
                </a:lnTo>
                <a:lnTo>
                  <a:pt x="470249" y="984519"/>
                </a:lnTo>
                <a:lnTo>
                  <a:pt x="468939" y="977318"/>
                </a:lnTo>
                <a:lnTo>
                  <a:pt x="464820" y="970914"/>
                </a:lnTo>
                <a:lnTo>
                  <a:pt x="458630" y="966676"/>
                </a:lnTo>
                <a:lnTo>
                  <a:pt x="451500" y="965200"/>
                </a:lnTo>
                <a:close/>
              </a:path>
              <a:path w="1464945" h="1422400">
                <a:moveTo>
                  <a:pt x="506142" y="912066"/>
                </a:moveTo>
                <a:lnTo>
                  <a:pt x="498965" y="913346"/>
                </a:lnTo>
                <a:lnTo>
                  <a:pt x="492633" y="917448"/>
                </a:lnTo>
                <a:lnTo>
                  <a:pt x="488322" y="923708"/>
                </a:lnTo>
                <a:lnTo>
                  <a:pt x="486822" y="930862"/>
                </a:lnTo>
                <a:lnTo>
                  <a:pt x="488132" y="938039"/>
                </a:lnTo>
                <a:lnTo>
                  <a:pt x="492251" y="944371"/>
                </a:lnTo>
                <a:lnTo>
                  <a:pt x="498441" y="948682"/>
                </a:lnTo>
                <a:lnTo>
                  <a:pt x="505571" y="950182"/>
                </a:lnTo>
                <a:lnTo>
                  <a:pt x="512772" y="948872"/>
                </a:lnTo>
                <a:lnTo>
                  <a:pt x="519175" y="944752"/>
                </a:lnTo>
                <a:lnTo>
                  <a:pt x="523432" y="938563"/>
                </a:lnTo>
                <a:lnTo>
                  <a:pt x="524938" y="931433"/>
                </a:lnTo>
                <a:lnTo>
                  <a:pt x="523658" y="924232"/>
                </a:lnTo>
                <a:lnTo>
                  <a:pt x="519557" y="917828"/>
                </a:lnTo>
                <a:lnTo>
                  <a:pt x="513296" y="913572"/>
                </a:lnTo>
                <a:lnTo>
                  <a:pt x="506142" y="912066"/>
                </a:lnTo>
                <a:close/>
              </a:path>
              <a:path w="1464945" h="1422400">
                <a:moveTo>
                  <a:pt x="560879" y="858980"/>
                </a:moveTo>
                <a:lnTo>
                  <a:pt x="553702" y="860260"/>
                </a:lnTo>
                <a:lnTo>
                  <a:pt x="547370" y="864362"/>
                </a:lnTo>
                <a:lnTo>
                  <a:pt x="543004" y="870622"/>
                </a:lnTo>
                <a:lnTo>
                  <a:pt x="541528" y="877776"/>
                </a:lnTo>
                <a:lnTo>
                  <a:pt x="542813" y="884953"/>
                </a:lnTo>
                <a:lnTo>
                  <a:pt x="546862" y="891286"/>
                </a:lnTo>
                <a:lnTo>
                  <a:pt x="553122" y="895596"/>
                </a:lnTo>
                <a:lnTo>
                  <a:pt x="560276" y="897096"/>
                </a:lnTo>
                <a:lnTo>
                  <a:pt x="567453" y="895786"/>
                </a:lnTo>
                <a:lnTo>
                  <a:pt x="573786" y="891666"/>
                </a:lnTo>
                <a:lnTo>
                  <a:pt x="578151" y="885406"/>
                </a:lnTo>
                <a:lnTo>
                  <a:pt x="579627" y="878252"/>
                </a:lnTo>
                <a:lnTo>
                  <a:pt x="578342" y="871075"/>
                </a:lnTo>
                <a:lnTo>
                  <a:pt x="574294" y="864742"/>
                </a:lnTo>
                <a:lnTo>
                  <a:pt x="568033" y="860486"/>
                </a:lnTo>
                <a:lnTo>
                  <a:pt x="560879" y="858980"/>
                </a:lnTo>
                <a:close/>
              </a:path>
              <a:path w="1464945" h="1422400">
                <a:moveTo>
                  <a:pt x="615584" y="805846"/>
                </a:moveTo>
                <a:lnTo>
                  <a:pt x="608383" y="807156"/>
                </a:lnTo>
                <a:lnTo>
                  <a:pt x="601979" y="811276"/>
                </a:lnTo>
                <a:lnTo>
                  <a:pt x="597723" y="817465"/>
                </a:lnTo>
                <a:lnTo>
                  <a:pt x="596217" y="824595"/>
                </a:lnTo>
                <a:lnTo>
                  <a:pt x="597497" y="831796"/>
                </a:lnTo>
                <a:lnTo>
                  <a:pt x="601599" y="838200"/>
                </a:lnTo>
                <a:lnTo>
                  <a:pt x="607859" y="842456"/>
                </a:lnTo>
                <a:lnTo>
                  <a:pt x="615013" y="843962"/>
                </a:lnTo>
                <a:lnTo>
                  <a:pt x="622190" y="842682"/>
                </a:lnTo>
                <a:lnTo>
                  <a:pt x="628523" y="838580"/>
                </a:lnTo>
                <a:lnTo>
                  <a:pt x="632833" y="832320"/>
                </a:lnTo>
                <a:lnTo>
                  <a:pt x="634333" y="825166"/>
                </a:lnTo>
                <a:lnTo>
                  <a:pt x="633023" y="817989"/>
                </a:lnTo>
                <a:lnTo>
                  <a:pt x="628903" y="811656"/>
                </a:lnTo>
                <a:lnTo>
                  <a:pt x="622714" y="807346"/>
                </a:lnTo>
                <a:lnTo>
                  <a:pt x="615584" y="805846"/>
                </a:lnTo>
                <a:close/>
              </a:path>
              <a:path w="1464945" h="1422400">
                <a:moveTo>
                  <a:pt x="670226" y="752744"/>
                </a:moveTo>
                <a:lnTo>
                  <a:pt x="663049" y="754016"/>
                </a:lnTo>
                <a:lnTo>
                  <a:pt x="656716" y="758063"/>
                </a:lnTo>
                <a:lnTo>
                  <a:pt x="652406" y="764379"/>
                </a:lnTo>
                <a:lnTo>
                  <a:pt x="650906" y="771509"/>
                </a:lnTo>
                <a:lnTo>
                  <a:pt x="652216" y="778710"/>
                </a:lnTo>
                <a:lnTo>
                  <a:pt x="656336" y="785113"/>
                </a:lnTo>
                <a:lnTo>
                  <a:pt x="662525" y="789370"/>
                </a:lnTo>
                <a:lnTo>
                  <a:pt x="669655" y="790876"/>
                </a:lnTo>
                <a:lnTo>
                  <a:pt x="676856" y="789596"/>
                </a:lnTo>
                <a:lnTo>
                  <a:pt x="683260" y="785494"/>
                </a:lnTo>
                <a:lnTo>
                  <a:pt x="687516" y="779234"/>
                </a:lnTo>
                <a:lnTo>
                  <a:pt x="689022" y="772080"/>
                </a:lnTo>
                <a:lnTo>
                  <a:pt x="687742" y="764903"/>
                </a:lnTo>
                <a:lnTo>
                  <a:pt x="683640" y="758570"/>
                </a:lnTo>
                <a:lnTo>
                  <a:pt x="677380" y="754258"/>
                </a:lnTo>
                <a:lnTo>
                  <a:pt x="670226" y="752744"/>
                </a:lnTo>
                <a:close/>
              </a:path>
              <a:path w="1464945" h="1422400">
                <a:moveTo>
                  <a:pt x="724963" y="699595"/>
                </a:moveTo>
                <a:lnTo>
                  <a:pt x="717786" y="700875"/>
                </a:lnTo>
                <a:lnTo>
                  <a:pt x="711453" y="704976"/>
                </a:lnTo>
                <a:lnTo>
                  <a:pt x="707088" y="711237"/>
                </a:lnTo>
                <a:lnTo>
                  <a:pt x="705612" y="718391"/>
                </a:lnTo>
                <a:lnTo>
                  <a:pt x="706897" y="725568"/>
                </a:lnTo>
                <a:lnTo>
                  <a:pt x="710946" y="731901"/>
                </a:lnTo>
                <a:lnTo>
                  <a:pt x="717206" y="736213"/>
                </a:lnTo>
                <a:lnTo>
                  <a:pt x="724360" y="737727"/>
                </a:lnTo>
                <a:lnTo>
                  <a:pt x="731537" y="736455"/>
                </a:lnTo>
                <a:lnTo>
                  <a:pt x="737870" y="732408"/>
                </a:lnTo>
                <a:lnTo>
                  <a:pt x="742235" y="726092"/>
                </a:lnTo>
                <a:lnTo>
                  <a:pt x="743712" y="718962"/>
                </a:lnTo>
                <a:lnTo>
                  <a:pt x="742426" y="711761"/>
                </a:lnTo>
                <a:lnTo>
                  <a:pt x="738377" y="705357"/>
                </a:lnTo>
                <a:lnTo>
                  <a:pt x="732117" y="701101"/>
                </a:lnTo>
                <a:lnTo>
                  <a:pt x="724963" y="699595"/>
                </a:lnTo>
                <a:close/>
              </a:path>
              <a:path w="1464945" h="1422400">
                <a:moveTo>
                  <a:pt x="779668" y="646509"/>
                </a:moveTo>
                <a:lnTo>
                  <a:pt x="772467" y="647789"/>
                </a:lnTo>
                <a:lnTo>
                  <a:pt x="766063" y="651890"/>
                </a:lnTo>
                <a:lnTo>
                  <a:pt x="761807" y="658151"/>
                </a:lnTo>
                <a:lnTo>
                  <a:pt x="760301" y="665305"/>
                </a:lnTo>
                <a:lnTo>
                  <a:pt x="761581" y="672482"/>
                </a:lnTo>
                <a:lnTo>
                  <a:pt x="765683" y="678814"/>
                </a:lnTo>
                <a:lnTo>
                  <a:pt x="771943" y="683125"/>
                </a:lnTo>
                <a:lnTo>
                  <a:pt x="779097" y="684625"/>
                </a:lnTo>
                <a:lnTo>
                  <a:pt x="786274" y="683315"/>
                </a:lnTo>
                <a:lnTo>
                  <a:pt x="792607" y="679195"/>
                </a:lnTo>
                <a:lnTo>
                  <a:pt x="796917" y="673006"/>
                </a:lnTo>
                <a:lnTo>
                  <a:pt x="798417" y="665876"/>
                </a:lnTo>
                <a:lnTo>
                  <a:pt x="797107" y="658675"/>
                </a:lnTo>
                <a:lnTo>
                  <a:pt x="792988" y="652271"/>
                </a:lnTo>
                <a:lnTo>
                  <a:pt x="786798" y="648015"/>
                </a:lnTo>
                <a:lnTo>
                  <a:pt x="779668" y="646509"/>
                </a:lnTo>
                <a:close/>
              </a:path>
              <a:path w="1464945" h="1422400">
                <a:moveTo>
                  <a:pt x="834310" y="593375"/>
                </a:moveTo>
                <a:lnTo>
                  <a:pt x="827133" y="594685"/>
                </a:lnTo>
                <a:lnTo>
                  <a:pt x="820801" y="598804"/>
                </a:lnTo>
                <a:lnTo>
                  <a:pt x="816490" y="605065"/>
                </a:lnTo>
                <a:lnTo>
                  <a:pt x="814990" y="612219"/>
                </a:lnTo>
                <a:lnTo>
                  <a:pt x="816300" y="619396"/>
                </a:lnTo>
                <a:lnTo>
                  <a:pt x="820420" y="625728"/>
                </a:lnTo>
                <a:lnTo>
                  <a:pt x="826609" y="630039"/>
                </a:lnTo>
                <a:lnTo>
                  <a:pt x="833739" y="631539"/>
                </a:lnTo>
                <a:lnTo>
                  <a:pt x="840940" y="630229"/>
                </a:lnTo>
                <a:lnTo>
                  <a:pt x="847344" y="626110"/>
                </a:lnTo>
                <a:lnTo>
                  <a:pt x="851600" y="619849"/>
                </a:lnTo>
                <a:lnTo>
                  <a:pt x="853106" y="612695"/>
                </a:lnTo>
                <a:lnTo>
                  <a:pt x="851826" y="605518"/>
                </a:lnTo>
                <a:lnTo>
                  <a:pt x="847725" y="599186"/>
                </a:lnTo>
                <a:lnTo>
                  <a:pt x="841464" y="594875"/>
                </a:lnTo>
                <a:lnTo>
                  <a:pt x="834310" y="593375"/>
                </a:lnTo>
                <a:close/>
              </a:path>
              <a:path w="1464945" h="1422400">
                <a:moveTo>
                  <a:pt x="889047" y="540289"/>
                </a:moveTo>
                <a:lnTo>
                  <a:pt x="881870" y="541599"/>
                </a:lnTo>
                <a:lnTo>
                  <a:pt x="875538" y="545718"/>
                </a:lnTo>
                <a:lnTo>
                  <a:pt x="871154" y="551908"/>
                </a:lnTo>
                <a:lnTo>
                  <a:pt x="869648" y="559038"/>
                </a:lnTo>
                <a:lnTo>
                  <a:pt x="870928" y="566239"/>
                </a:lnTo>
                <a:lnTo>
                  <a:pt x="875029" y="572642"/>
                </a:lnTo>
                <a:lnTo>
                  <a:pt x="881290" y="576899"/>
                </a:lnTo>
                <a:lnTo>
                  <a:pt x="888444" y="578405"/>
                </a:lnTo>
                <a:lnTo>
                  <a:pt x="895621" y="577125"/>
                </a:lnTo>
                <a:lnTo>
                  <a:pt x="901953" y="573024"/>
                </a:lnTo>
                <a:lnTo>
                  <a:pt x="902081" y="573024"/>
                </a:lnTo>
                <a:lnTo>
                  <a:pt x="906319" y="566763"/>
                </a:lnTo>
                <a:lnTo>
                  <a:pt x="907796" y="559609"/>
                </a:lnTo>
                <a:lnTo>
                  <a:pt x="906510" y="552432"/>
                </a:lnTo>
                <a:lnTo>
                  <a:pt x="902462" y="546100"/>
                </a:lnTo>
                <a:lnTo>
                  <a:pt x="896201" y="541789"/>
                </a:lnTo>
                <a:lnTo>
                  <a:pt x="889047" y="540289"/>
                </a:lnTo>
                <a:close/>
              </a:path>
              <a:path w="1464945" h="1422400">
                <a:moveTo>
                  <a:pt x="943752" y="487187"/>
                </a:moveTo>
                <a:lnTo>
                  <a:pt x="936551" y="488459"/>
                </a:lnTo>
                <a:lnTo>
                  <a:pt x="930148" y="492505"/>
                </a:lnTo>
                <a:lnTo>
                  <a:pt x="925891" y="498822"/>
                </a:lnTo>
                <a:lnTo>
                  <a:pt x="924385" y="505952"/>
                </a:lnTo>
                <a:lnTo>
                  <a:pt x="925665" y="513153"/>
                </a:lnTo>
                <a:lnTo>
                  <a:pt x="929766" y="519556"/>
                </a:lnTo>
                <a:lnTo>
                  <a:pt x="936009" y="523813"/>
                </a:lnTo>
                <a:lnTo>
                  <a:pt x="943133" y="525319"/>
                </a:lnTo>
                <a:lnTo>
                  <a:pt x="950305" y="524039"/>
                </a:lnTo>
                <a:lnTo>
                  <a:pt x="956690" y="519938"/>
                </a:lnTo>
                <a:lnTo>
                  <a:pt x="961001" y="513677"/>
                </a:lnTo>
                <a:lnTo>
                  <a:pt x="962501" y="506523"/>
                </a:lnTo>
                <a:lnTo>
                  <a:pt x="961191" y="499346"/>
                </a:lnTo>
                <a:lnTo>
                  <a:pt x="957072" y="493013"/>
                </a:lnTo>
                <a:lnTo>
                  <a:pt x="950882" y="488701"/>
                </a:lnTo>
                <a:lnTo>
                  <a:pt x="943752" y="487187"/>
                </a:lnTo>
                <a:close/>
              </a:path>
              <a:path w="1464945" h="1422400">
                <a:moveTo>
                  <a:pt x="998394" y="434038"/>
                </a:moveTo>
                <a:lnTo>
                  <a:pt x="991217" y="435318"/>
                </a:lnTo>
                <a:lnTo>
                  <a:pt x="984885" y="439419"/>
                </a:lnTo>
                <a:lnTo>
                  <a:pt x="980572" y="445680"/>
                </a:lnTo>
                <a:lnTo>
                  <a:pt x="979058" y="452834"/>
                </a:lnTo>
                <a:lnTo>
                  <a:pt x="980330" y="460011"/>
                </a:lnTo>
                <a:lnTo>
                  <a:pt x="984376" y="466343"/>
                </a:lnTo>
                <a:lnTo>
                  <a:pt x="990639" y="470656"/>
                </a:lnTo>
                <a:lnTo>
                  <a:pt x="997807" y="472170"/>
                </a:lnTo>
                <a:lnTo>
                  <a:pt x="1005022" y="470898"/>
                </a:lnTo>
                <a:lnTo>
                  <a:pt x="1011427" y="466851"/>
                </a:lnTo>
                <a:lnTo>
                  <a:pt x="1015684" y="460535"/>
                </a:lnTo>
                <a:lnTo>
                  <a:pt x="1017190" y="453405"/>
                </a:lnTo>
                <a:lnTo>
                  <a:pt x="1015910" y="446204"/>
                </a:lnTo>
                <a:lnTo>
                  <a:pt x="1011809" y="439800"/>
                </a:lnTo>
                <a:lnTo>
                  <a:pt x="1005548" y="435544"/>
                </a:lnTo>
                <a:lnTo>
                  <a:pt x="998394" y="434038"/>
                </a:lnTo>
                <a:close/>
              </a:path>
              <a:path w="1464945" h="1422400">
                <a:moveTo>
                  <a:pt x="1053115" y="380952"/>
                </a:moveTo>
                <a:lnTo>
                  <a:pt x="1045900" y="382232"/>
                </a:lnTo>
                <a:lnTo>
                  <a:pt x="1039495" y="386333"/>
                </a:lnTo>
                <a:lnTo>
                  <a:pt x="1035256" y="392594"/>
                </a:lnTo>
                <a:lnTo>
                  <a:pt x="1033780" y="399748"/>
                </a:lnTo>
                <a:lnTo>
                  <a:pt x="1035065" y="406925"/>
                </a:lnTo>
                <a:lnTo>
                  <a:pt x="1039113" y="413257"/>
                </a:lnTo>
                <a:lnTo>
                  <a:pt x="1045374" y="417568"/>
                </a:lnTo>
                <a:lnTo>
                  <a:pt x="1052528" y="419068"/>
                </a:lnTo>
                <a:lnTo>
                  <a:pt x="1059705" y="417758"/>
                </a:lnTo>
                <a:lnTo>
                  <a:pt x="1066038" y="413638"/>
                </a:lnTo>
                <a:lnTo>
                  <a:pt x="1070403" y="407378"/>
                </a:lnTo>
                <a:lnTo>
                  <a:pt x="1071879" y="400224"/>
                </a:lnTo>
                <a:lnTo>
                  <a:pt x="1070594" y="393047"/>
                </a:lnTo>
                <a:lnTo>
                  <a:pt x="1066546" y="386714"/>
                </a:lnTo>
                <a:lnTo>
                  <a:pt x="1060283" y="382458"/>
                </a:lnTo>
                <a:lnTo>
                  <a:pt x="1053115" y="380952"/>
                </a:lnTo>
                <a:close/>
              </a:path>
              <a:path w="1464945" h="1422400">
                <a:moveTo>
                  <a:pt x="1107741" y="327818"/>
                </a:moveTo>
                <a:lnTo>
                  <a:pt x="1100564" y="329128"/>
                </a:lnTo>
                <a:lnTo>
                  <a:pt x="1094232" y="333248"/>
                </a:lnTo>
                <a:lnTo>
                  <a:pt x="1089921" y="339508"/>
                </a:lnTo>
                <a:lnTo>
                  <a:pt x="1088421" y="346662"/>
                </a:lnTo>
                <a:lnTo>
                  <a:pt x="1089731" y="353839"/>
                </a:lnTo>
                <a:lnTo>
                  <a:pt x="1093851" y="360171"/>
                </a:lnTo>
                <a:lnTo>
                  <a:pt x="1100111" y="364482"/>
                </a:lnTo>
                <a:lnTo>
                  <a:pt x="1107265" y="365982"/>
                </a:lnTo>
                <a:lnTo>
                  <a:pt x="1114442" y="364672"/>
                </a:lnTo>
                <a:lnTo>
                  <a:pt x="1120775" y="360552"/>
                </a:lnTo>
                <a:lnTo>
                  <a:pt x="1125085" y="354292"/>
                </a:lnTo>
                <a:lnTo>
                  <a:pt x="1126585" y="347138"/>
                </a:lnTo>
                <a:lnTo>
                  <a:pt x="1125275" y="339961"/>
                </a:lnTo>
                <a:lnTo>
                  <a:pt x="1121156" y="333628"/>
                </a:lnTo>
                <a:lnTo>
                  <a:pt x="1114895" y="329318"/>
                </a:lnTo>
                <a:lnTo>
                  <a:pt x="1107741" y="327818"/>
                </a:lnTo>
                <a:close/>
              </a:path>
              <a:path w="1464945" h="1422400">
                <a:moveTo>
                  <a:pt x="1162478" y="274732"/>
                </a:moveTo>
                <a:lnTo>
                  <a:pt x="1155301" y="276042"/>
                </a:lnTo>
                <a:lnTo>
                  <a:pt x="1148969" y="280162"/>
                </a:lnTo>
                <a:lnTo>
                  <a:pt x="1144658" y="286422"/>
                </a:lnTo>
                <a:lnTo>
                  <a:pt x="1143158" y="293576"/>
                </a:lnTo>
                <a:lnTo>
                  <a:pt x="1144468" y="300753"/>
                </a:lnTo>
                <a:lnTo>
                  <a:pt x="1148588" y="307086"/>
                </a:lnTo>
                <a:lnTo>
                  <a:pt x="1154777" y="311342"/>
                </a:lnTo>
                <a:lnTo>
                  <a:pt x="1161907" y="312848"/>
                </a:lnTo>
                <a:lnTo>
                  <a:pt x="1169108" y="311568"/>
                </a:lnTo>
                <a:lnTo>
                  <a:pt x="1175512" y="307466"/>
                </a:lnTo>
                <a:lnTo>
                  <a:pt x="1179768" y="301206"/>
                </a:lnTo>
                <a:lnTo>
                  <a:pt x="1181274" y="294052"/>
                </a:lnTo>
                <a:lnTo>
                  <a:pt x="1179994" y="286875"/>
                </a:lnTo>
                <a:lnTo>
                  <a:pt x="1175893" y="280542"/>
                </a:lnTo>
                <a:lnTo>
                  <a:pt x="1169632" y="276232"/>
                </a:lnTo>
                <a:lnTo>
                  <a:pt x="1162478" y="274732"/>
                </a:lnTo>
                <a:close/>
              </a:path>
              <a:path w="1464945" h="1422400">
                <a:moveTo>
                  <a:pt x="1217199" y="221614"/>
                </a:moveTo>
                <a:lnTo>
                  <a:pt x="1209984" y="222900"/>
                </a:lnTo>
                <a:lnTo>
                  <a:pt x="1203578" y="226949"/>
                </a:lnTo>
                <a:lnTo>
                  <a:pt x="1199322" y="233265"/>
                </a:lnTo>
                <a:lnTo>
                  <a:pt x="1197816" y="240395"/>
                </a:lnTo>
                <a:lnTo>
                  <a:pt x="1199096" y="247596"/>
                </a:lnTo>
                <a:lnTo>
                  <a:pt x="1203198" y="254000"/>
                </a:lnTo>
                <a:lnTo>
                  <a:pt x="1209458" y="258238"/>
                </a:lnTo>
                <a:lnTo>
                  <a:pt x="1216612" y="259714"/>
                </a:lnTo>
                <a:lnTo>
                  <a:pt x="1223789" y="258429"/>
                </a:lnTo>
                <a:lnTo>
                  <a:pt x="1230122" y="254380"/>
                </a:lnTo>
                <a:lnTo>
                  <a:pt x="1234487" y="248064"/>
                </a:lnTo>
                <a:lnTo>
                  <a:pt x="1235964" y="240934"/>
                </a:lnTo>
                <a:lnTo>
                  <a:pt x="1234678" y="233733"/>
                </a:lnTo>
                <a:lnTo>
                  <a:pt x="1230629" y="227329"/>
                </a:lnTo>
                <a:lnTo>
                  <a:pt x="1224367" y="223091"/>
                </a:lnTo>
                <a:lnTo>
                  <a:pt x="1217199" y="221614"/>
                </a:lnTo>
                <a:close/>
              </a:path>
              <a:path w="1464945" h="1422400">
                <a:moveTo>
                  <a:pt x="1271825" y="168481"/>
                </a:moveTo>
                <a:lnTo>
                  <a:pt x="1264648" y="169761"/>
                </a:lnTo>
                <a:lnTo>
                  <a:pt x="1258315" y="173862"/>
                </a:lnTo>
                <a:lnTo>
                  <a:pt x="1254005" y="180125"/>
                </a:lnTo>
                <a:lnTo>
                  <a:pt x="1252505" y="187293"/>
                </a:lnTo>
                <a:lnTo>
                  <a:pt x="1253815" y="194508"/>
                </a:lnTo>
                <a:lnTo>
                  <a:pt x="1257935" y="200913"/>
                </a:lnTo>
                <a:lnTo>
                  <a:pt x="1264195" y="205150"/>
                </a:lnTo>
                <a:lnTo>
                  <a:pt x="1271349" y="206613"/>
                </a:lnTo>
                <a:lnTo>
                  <a:pt x="1278526" y="205289"/>
                </a:lnTo>
                <a:lnTo>
                  <a:pt x="1284859" y="201167"/>
                </a:lnTo>
                <a:lnTo>
                  <a:pt x="1289169" y="194978"/>
                </a:lnTo>
                <a:lnTo>
                  <a:pt x="1290669" y="187848"/>
                </a:lnTo>
                <a:lnTo>
                  <a:pt x="1289359" y="180647"/>
                </a:lnTo>
                <a:lnTo>
                  <a:pt x="1285239" y="174243"/>
                </a:lnTo>
                <a:lnTo>
                  <a:pt x="1278979" y="169987"/>
                </a:lnTo>
                <a:lnTo>
                  <a:pt x="1271825" y="168481"/>
                </a:lnTo>
                <a:close/>
              </a:path>
              <a:path w="1464945" h="1422400">
                <a:moveTo>
                  <a:pt x="1326562" y="115395"/>
                </a:moveTo>
                <a:lnTo>
                  <a:pt x="1319385" y="116675"/>
                </a:lnTo>
                <a:lnTo>
                  <a:pt x="1313052" y="120776"/>
                </a:lnTo>
                <a:lnTo>
                  <a:pt x="1308689" y="127037"/>
                </a:lnTo>
                <a:lnTo>
                  <a:pt x="1307226" y="134191"/>
                </a:lnTo>
                <a:lnTo>
                  <a:pt x="1308550" y="141368"/>
                </a:lnTo>
                <a:lnTo>
                  <a:pt x="1312672" y="147700"/>
                </a:lnTo>
                <a:lnTo>
                  <a:pt x="1318861" y="152011"/>
                </a:lnTo>
                <a:lnTo>
                  <a:pt x="1325991" y="153511"/>
                </a:lnTo>
                <a:lnTo>
                  <a:pt x="1333192" y="152201"/>
                </a:lnTo>
                <a:lnTo>
                  <a:pt x="1339596" y="148081"/>
                </a:lnTo>
                <a:lnTo>
                  <a:pt x="1343852" y="141821"/>
                </a:lnTo>
                <a:lnTo>
                  <a:pt x="1345358" y="134667"/>
                </a:lnTo>
                <a:lnTo>
                  <a:pt x="1344078" y="127490"/>
                </a:lnTo>
                <a:lnTo>
                  <a:pt x="1339977" y="121157"/>
                </a:lnTo>
                <a:lnTo>
                  <a:pt x="1333716" y="116901"/>
                </a:lnTo>
                <a:lnTo>
                  <a:pt x="1326562" y="115395"/>
                </a:lnTo>
                <a:close/>
              </a:path>
              <a:path w="1464945" h="1422400">
                <a:moveTo>
                  <a:pt x="1442932" y="62261"/>
                </a:moveTo>
                <a:lnTo>
                  <a:pt x="1381267" y="62261"/>
                </a:lnTo>
                <a:lnTo>
                  <a:pt x="1388397" y="63761"/>
                </a:lnTo>
                <a:lnTo>
                  <a:pt x="1394587" y="68071"/>
                </a:lnTo>
                <a:lnTo>
                  <a:pt x="1398708" y="74404"/>
                </a:lnTo>
                <a:lnTo>
                  <a:pt x="1400032" y="81581"/>
                </a:lnTo>
                <a:lnTo>
                  <a:pt x="1398569" y="88735"/>
                </a:lnTo>
                <a:lnTo>
                  <a:pt x="1395686" y="92996"/>
                </a:lnTo>
                <a:lnTo>
                  <a:pt x="1422527" y="120650"/>
                </a:lnTo>
                <a:lnTo>
                  <a:pt x="1442932" y="62261"/>
                </a:lnTo>
                <a:close/>
              </a:path>
              <a:path w="1464945" h="1422400">
                <a:moveTo>
                  <a:pt x="1369794" y="66319"/>
                </a:moveTo>
                <a:lnTo>
                  <a:pt x="1367663" y="67690"/>
                </a:lnTo>
                <a:lnTo>
                  <a:pt x="1363406" y="73951"/>
                </a:lnTo>
                <a:lnTo>
                  <a:pt x="1361900" y="81105"/>
                </a:lnTo>
                <a:lnTo>
                  <a:pt x="1363180" y="88282"/>
                </a:lnTo>
                <a:lnTo>
                  <a:pt x="1367282" y="94614"/>
                </a:lnTo>
                <a:lnTo>
                  <a:pt x="1373542" y="98871"/>
                </a:lnTo>
                <a:lnTo>
                  <a:pt x="1380696" y="100377"/>
                </a:lnTo>
                <a:lnTo>
                  <a:pt x="1387873" y="99097"/>
                </a:lnTo>
                <a:lnTo>
                  <a:pt x="1394206" y="94995"/>
                </a:lnTo>
                <a:lnTo>
                  <a:pt x="1395686" y="92996"/>
                </a:lnTo>
                <a:lnTo>
                  <a:pt x="1369794" y="66319"/>
                </a:lnTo>
                <a:close/>
              </a:path>
              <a:path w="1464945" h="1422400">
                <a:moveTo>
                  <a:pt x="1381267" y="62261"/>
                </a:moveTo>
                <a:lnTo>
                  <a:pt x="1374066" y="63571"/>
                </a:lnTo>
                <a:lnTo>
                  <a:pt x="1369794" y="66319"/>
                </a:lnTo>
                <a:lnTo>
                  <a:pt x="1395686" y="92996"/>
                </a:lnTo>
                <a:lnTo>
                  <a:pt x="1398569" y="88735"/>
                </a:lnTo>
                <a:lnTo>
                  <a:pt x="1400032" y="81581"/>
                </a:lnTo>
                <a:lnTo>
                  <a:pt x="1398708" y="74404"/>
                </a:lnTo>
                <a:lnTo>
                  <a:pt x="1394587" y="68071"/>
                </a:lnTo>
                <a:lnTo>
                  <a:pt x="1388397" y="63761"/>
                </a:lnTo>
                <a:lnTo>
                  <a:pt x="1381267" y="62261"/>
                </a:lnTo>
                <a:close/>
              </a:path>
              <a:path w="1464945" h="1422400">
                <a:moveTo>
                  <a:pt x="1464690" y="0"/>
                </a:moveTo>
                <a:lnTo>
                  <a:pt x="1342898" y="38607"/>
                </a:lnTo>
                <a:lnTo>
                  <a:pt x="1369794" y="66319"/>
                </a:lnTo>
                <a:lnTo>
                  <a:pt x="1374066" y="63571"/>
                </a:lnTo>
                <a:lnTo>
                  <a:pt x="1381267" y="62261"/>
                </a:lnTo>
                <a:lnTo>
                  <a:pt x="1442932" y="62261"/>
                </a:lnTo>
                <a:lnTo>
                  <a:pt x="146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819400"/>
            <a:ext cx="201930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16770" y="660227"/>
            <a:ext cx="1958379" cy="13304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9177" y="5013979"/>
            <a:ext cx="1263347" cy="13502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1906" y="4319076"/>
            <a:ext cx="1278540" cy="13486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1961" y="4352604"/>
            <a:ext cx="1245059" cy="13486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8251" y="1710003"/>
            <a:ext cx="1315109" cy="13440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80737" y="1588068"/>
            <a:ext cx="1249631" cy="13486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66359" y="2632543"/>
            <a:ext cx="2008687" cy="186845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80185" y="2694854"/>
            <a:ext cx="3977790" cy="15744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770" y="660227"/>
            <a:ext cx="1958379" cy="13304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9177" y="5013979"/>
            <a:ext cx="1263347" cy="13502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1906" y="4319076"/>
            <a:ext cx="1278540" cy="13486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01961" y="4352604"/>
            <a:ext cx="1245059" cy="13486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8251" y="1710003"/>
            <a:ext cx="1315109" cy="13440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80737" y="1588068"/>
            <a:ext cx="1249631" cy="13486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7375" y="733425"/>
            <a:ext cx="847725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476250"/>
            <a:ext cx="12449175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495300"/>
            <a:ext cx="12220575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1042670"/>
            <a:ext cx="9820275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366259" y="401700"/>
            <a:ext cx="3648710" cy="670560"/>
            <a:chOff x="4366259" y="401700"/>
            <a:chExt cx="3648710" cy="67056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66259" y="401700"/>
              <a:ext cx="2530983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937" y="401700"/>
              <a:ext cx="1068831" cy="6705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7561" y="401700"/>
              <a:ext cx="597407" cy="6705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4102" y="1793748"/>
            <a:ext cx="3746119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92124" y="3767328"/>
            <a:ext cx="10050780" cy="2748280"/>
            <a:chOff x="992124" y="3767328"/>
            <a:chExt cx="10050780" cy="2748280"/>
          </a:xfrm>
        </p:grpSpPr>
        <p:sp>
          <p:nvSpPr>
            <p:cNvPr id="10" name="object 10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9571228" y="0"/>
                  </a:moveTo>
                  <a:lnTo>
                    <a:pt x="453644" y="0"/>
                  </a:lnTo>
                  <a:lnTo>
                    <a:pt x="407262" y="2341"/>
                  </a:lnTo>
                  <a:lnTo>
                    <a:pt x="362221" y="9215"/>
                  </a:lnTo>
                  <a:lnTo>
                    <a:pt x="318747" y="20392"/>
                  </a:lnTo>
                  <a:lnTo>
                    <a:pt x="277068" y="35645"/>
                  </a:lnTo>
                  <a:lnTo>
                    <a:pt x="237413" y="54746"/>
                  </a:lnTo>
                  <a:lnTo>
                    <a:pt x="200010" y="77467"/>
                  </a:lnTo>
                  <a:lnTo>
                    <a:pt x="165087" y="103580"/>
                  </a:lnTo>
                  <a:lnTo>
                    <a:pt x="132872" y="132857"/>
                  </a:lnTo>
                  <a:lnTo>
                    <a:pt x="103592" y="165071"/>
                  </a:lnTo>
                  <a:lnTo>
                    <a:pt x="77477" y="199993"/>
                  </a:lnTo>
                  <a:lnTo>
                    <a:pt x="54753" y="237396"/>
                  </a:lnTo>
                  <a:lnTo>
                    <a:pt x="35650" y="277052"/>
                  </a:lnTo>
                  <a:lnTo>
                    <a:pt x="20395" y="318732"/>
                  </a:lnTo>
                  <a:lnTo>
                    <a:pt x="9216" y="362210"/>
                  </a:lnTo>
                  <a:lnTo>
                    <a:pt x="2342" y="407256"/>
                  </a:lnTo>
                  <a:lnTo>
                    <a:pt x="0" y="453644"/>
                  </a:lnTo>
                  <a:lnTo>
                    <a:pt x="0" y="2268207"/>
                  </a:lnTo>
                  <a:lnTo>
                    <a:pt x="2342" y="2314590"/>
                  </a:lnTo>
                  <a:lnTo>
                    <a:pt x="9216" y="2359634"/>
                  </a:lnTo>
                  <a:lnTo>
                    <a:pt x="20395" y="2403110"/>
                  </a:lnTo>
                  <a:lnTo>
                    <a:pt x="35650" y="2444790"/>
                  </a:lnTo>
                  <a:lnTo>
                    <a:pt x="54753" y="2484446"/>
                  </a:lnTo>
                  <a:lnTo>
                    <a:pt x="77477" y="2521850"/>
                  </a:lnTo>
                  <a:lnTo>
                    <a:pt x="103592" y="2556774"/>
                  </a:lnTo>
                  <a:lnTo>
                    <a:pt x="132872" y="2588990"/>
                  </a:lnTo>
                  <a:lnTo>
                    <a:pt x="165087" y="2618270"/>
                  </a:lnTo>
                  <a:lnTo>
                    <a:pt x="200010" y="2644386"/>
                  </a:lnTo>
                  <a:lnTo>
                    <a:pt x="237413" y="2667109"/>
                  </a:lnTo>
                  <a:lnTo>
                    <a:pt x="277068" y="2686213"/>
                  </a:lnTo>
                  <a:lnTo>
                    <a:pt x="318747" y="2701468"/>
                  </a:lnTo>
                  <a:lnTo>
                    <a:pt x="362221" y="2712647"/>
                  </a:lnTo>
                  <a:lnTo>
                    <a:pt x="407262" y="2719521"/>
                  </a:lnTo>
                  <a:lnTo>
                    <a:pt x="453644" y="2721864"/>
                  </a:lnTo>
                  <a:lnTo>
                    <a:pt x="9571228" y="2721864"/>
                  </a:lnTo>
                  <a:lnTo>
                    <a:pt x="9617615" y="2719521"/>
                  </a:lnTo>
                  <a:lnTo>
                    <a:pt x="9662661" y="2712647"/>
                  </a:lnTo>
                  <a:lnTo>
                    <a:pt x="9706139" y="2701468"/>
                  </a:lnTo>
                  <a:lnTo>
                    <a:pt x="9747819" y="2686213"/>
                  </a:lnTo>
                  <a:lnTo>
                    <a:pt x="9787475" y="2667109"/>
                  </a:lnTo>
                  <a:lnTo>
                    <a:pt x="9824878" y="2644386"/>
                  </a:lnTo>
                  <a:lnTo>
                    <a:pt x="9859800" y="2618270"/>
                  </a:lnTo>
                  <a:lnTo>
                    <a:pt x="9892014" y="2588990"/>
                  </a:lnTo>
                  <a:lnTo>
                    <a:pt x="9921291" y="2556774"/>
                  </a:lnTo>
                  <a:lnTo>
                    <a:pt x="9947404" y="2521850"/>
                  </a:lnTo>
                  <a:lnTo>
                    <a:pt x="9970125" y="2484446"/>
                  </a:lnTo>
                  <a:lnTo>
                    <a:pt x="9989226" y="2444790"/>
                  </a:lnTo>
                  <a:lnTo>
                    <a:pt x="10004479" y="2403110"/>
                  </a:lnTo>
                  <a:lnTo>
                    <a:pt x="10015656" y="2359634"/>
                  </a:lnTo>
                  <a:lnTo>
                    <a:pt x="10022530" y="2314590"/>
                  </a:lnTo>
                  <a:lnTo>
                    <a:pt x="10024872" y="2268207"/>
                  </a:lnTo>
                  <a:lnTo>
                    <a:pt x="10024872" y="453644"/>
                  </a:lnTo>
                  <a:lnTo>
                    <a:pt x="10022530" y="407256"/>
                  </a:lnTo>
                  <a:lnTo>
                    <a:pt x="10015656" y="362210"/>
                  </a:lnTo>
                  <a:lnTo>
                    <a:pt x="10004479" y="318732"/>
                  </a:lnTo>
                  <a:lnTo>
                    <a:pt x="9989226" y="277052"/>
                  </a:lnTo>
                  <a:lnTo>
                    <a:pt x="9970125" y="237396"/>
                  </a:lnTo>
                  <a:lnTo>
                    <a:pt x="9947404" y="199993"/>
                  </a:lnTo>
                  <a:lnTo>
                    <a:pt x="9921291" y="165071"/>
                  </a:lnTo>
                  <a:lnTo>
                    <a:pt x="9892014" y="132857"/>
                  </a:lnTo>
                  <a:lnTo>
                    <a:pt x="9859800" y="103580"/>
                  </a:lnTo>
                  <a:lnTo>
                    <a:pt x="9824878" y="77467"/>
                  </a:lnTo>
                  <a:lnTo>
                    <a:pt x="9787475" y="54746"/>
                  </a:lnTo>
                  <a:lnTo>
                    <a:pt x="9747819" y="35645"/>
                  </a:lnTo>
                  <a:lnTo>
                    <a:pt x="9706139" y="20392"/>
                  </a:lnTo>
                  <a:lnTo>
                    <a:pt x="9662661" y="9215"/>
                  </a:lnTo>
                  <a:lnTo>
                    <a:pt x="9617615" y="2341"/>
                  </a:lnTo>
                  <a:lnTo>
                    <a:pt x="9571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0" y="453644"/>
                  </a:moveTo>
                  <a:lnTo>
                    <a:pt x="2342" y="407256"/>
                  </a:lnTo>
                  <a:lnTo>
                    <a:pt x="9216" y="362210"/>
                  </a:lnTo>
                  <a:lnTo>
                    <a:pt x="20395" y="318732"/>
                  </a:lnTo>
                  <a:lnTo>
                    <a:pt x="35650" y="277052"/>
                  </a:lnTo>
                  <a:lnTo>
                    <a:pt x="54753" y="237396"/>
                  </a:lnTo>
                  <a:lnTo>
                    <a:pt x="77477" y="199993"/>
                  </a:lnTo>
                  <a:lnTo>
                    <a:pt x="103592" y="165071"/>
                  </a:lnTo>
                  <a:lnTo>
                    <a:pt x="132872" y="132857"/>
                  </a:lnTo>
                  <a:lnTo>
                    <a:pt x="165087" y="103580"/>
                  </a:lnTo>
                  <a:lnTo>
                    <a:pt x="200010" y="77467"/>
                  </a:lnTo>
                  <a:lnTo>
                    <a:pt x="237413" y="54746"/>
                  </a:lnTo>
                  <a:lnTo>
                    <a:pt x="277068" y="35645"/>
                  </a:lnTo>
                  <a:lnTo>
                    <a:pt x="318747" y="20392"/>
                  </a:lnTo>
                  <a:lnTo>
                    <a:pt x="362221" y="9215"/>
                  </a:lnTo>
                  <a:lnTo>
                    <a:pt x="407262" y="2341"/>
                  </a:lnTo>
                  <a:lnTo>
                    <a:pt x="453644" y="0"/>
                  </a:lnTo>
                  <a:lnTo>
                    <a:pt x="9571228" y="0"/>
                  </a:lnTo>
                  <a:lnTo>
                    <a:pt x="9617615" y="2341"/>
                  </a:lnTo>
                  <a:lnTo>
                    <a:pt x="9662661" y="9215"/>
                  </a:lnTo>
                  <a:lnTo>
                    <a:pt x="9706139" y="20392"/>
                  </a:lnTo>
                  <a:lnTo>
                    <a:pt x="9747819" y="35645"/>
                  </a:lnTo>
                  <a:lnTo>
                    <a:pt x="9787475" y="54746"/>
                  </a:lnTo>
                  <a:lnTo>
                    <a:pt x="9824878" y="77467"/>
                  </a:lnTo>
                  <a:lnTo>
                    <a:pt x="9859800" y="103580"/>
                  </a:lnTo>
                  <a:lnTo>
                    <a:pt x="9892014" y="132857"/>
                  </a:lnTo>
                  <a:lnTo>
                    <a:pt x="9921291" y="165071"/>
                  </a:lnTo>
                  <a:lnTo>
                    <a:pt x="9947404" y="199993"/>
                  </a:lnTo>
                  <a:lnTo>
                    <a:pt x="9970125" y="237396"/>
                  </a:lnTo>
                  <a:lnTo>
                    <a:pt x="9989226" y="277052"/>
                  </a:lnTo>
                  <a:lnTo>
                    <a:pt x="10004479" y="318732"/>
                  </a:lnTo>
                  <a:lnTo>
                    <a:pt x="10015656" y="362210"/>
                  </a:lnTo>
                  <a:lnTo>
                    <a:pt x="10022530" y="407256"/>
                  </a:lnTo>
                  <a:lnTo>
                    <a:pt x="10024872" y="453644"/>
                  </a:lnTo>
                  <a:lnTo>
                    <a:pt x="10024872" y="2268207"/>
                  </a:lnTo>
                  <a:lnTo>
                    <a:pt x="10022530" y="2314590"/>
                  </a:lnTo>
                  <a:lnTo>
                    <a:pt x="10015656" y="2359634"/>
                  </a:lnTo>
                  <a:lnTo>
                    <a:pt x="10004479" y="2403110"/>
                  </a:lnTo>
                  <a:lnTo>
                    <a:pt x="9989226" y="2444790"/>
                  </a:lnTo>
                  <a:lnTo>
                    <a:pt x="9970125" y="2484446"/>
                  </a:lnTo>
                  <a:lnTo>
                    <a:pt x="9947404" y="2521850"/>
                  </a:lnTo>
                  <a:lnTo>
                    <a:pt x="9921291" y="2556774"/>
                  </a:lnTo>
                  <a:lnTo>
                    <a:pt x="9892014" y="2588990"/>
                  </a:lnTo>
                  <a:lnTo>
                    <a:pt x="9859800" y="2618270"/>
                  </a:lnTo>
                  <a:lnTo>
                    <a:pt x="9824878" y="2644386"/>
                  </a:lnTo>
                  <a:lnTo>
                    <a:pt x="9787475" y="2667109"/>
                  </a:lnTo>
                  <a:lnTo>
                    <a:pt x="9747819" y="2686213"/>
                  </a:lnTo>
                  <a:lnTo>
                    <a:pt x="9706139" y="2701468"/>
                  </a:lnTo>
                  <a:lnTo>
                    <a:pt x="9662661" y="2712647"/>
                  </a:lnTo>
                  <a:lnTo>
                    <a:pt x="9617615" y="2719521"/>
                  </a:lnTo>
                  <a:lnTo>
                    <a:pt x="9571228" y="2721864"/>
                  </a:lnTo>
                  <a:lnTo>
                    <a:pt x="453644" y="2721864"/>
                  </a:lnTo>
                  <a:lnTo>
                    <a:pt x="407262" y="2719521"/>
                  </a:lnTo>
                  <a:lnTo>
                    <a:pt x="362221" y="2712647"/>
                  </a:lnTo>
                  <a:lnTo>
                    <a:pt x="318747" y="2701468"/>
                  </a:lnTo>
                  <a:lnTo>
                    <a:pt x="277068" y="2686213"/>
                  </a:lnTo>
                  <a:lnTo>
                    <a:pt x="237413" y="2667109"/>
                  </a:lnTo>
                  <a:lnTo>
                    <a:pt x="200010" y="2644386"/>
                  </a:lnTo>
                  <a:lnTo>
                    <a:pt x="165087" y="2618270"/>
                  </a:lnTo>
                  <a:lnTo>
                    <a:pt x="132872" y="2588990"/>
                  </a:lnTo>
                  <a:lnTo>
                    <a:pt x="103592" y="2556774"/>
                  </a:lnTo>
                  <a:lnTo>
                    <a:pt x="77477" y="2521850"/>
                  </a:lnTo>
                  <a:lnTo>
                    <a:pt x="54753" y="2484446"/>
                  </a:lnTo>
                  <a:lnTo>
                    <a:pt x="35650" y="2444790"/>
                  </a:lnTo>
                  <a:lnTo>
                    <a:pt x="20395" y="2403110"/>
                  </a:lnTo>
                  <a:lnTo>
                    <a:pt x="9216" y="2359634"/>
                  </a:lnTo>
                  <a:lnTo>
                    <a:pt x="2342" y="2314590"/>
                  </a:lnTo>
                  <a:lnTo>
                    <a:pt x="0" y="2268207"/>
                  </a:lnTo>
                  <a:lnTo>
                    <a:pt x="0" y="453644"/>
                  </a:lnTo>
                  <a:close/>
                </a:path>
              </a:pathLst>
            </a:custGeom>
            <a:ln w="2590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61338" y="5298948"/>
              <a:ext cx="9010650" cy="132715"/>
            </a:xfrm>
            <a:custGeom>
              <a:avLst/>
              <a:gdLst/>
              <a:ahLst/>
              <a:cxnLst/>
              <a:rect l="l" t="t" r="r" b="b"/>
              <a:pathLst>
                <a:path w="9010650" h="132714">
                  <a:moveTo>
                    <a:pt x="132587" y="0"/>
                  </a:moveTo>
                  <a:lnTo>
                    <a:pt x="0" y="66293"/>
                  </a:lnTo>
                  <a:lnTo>
                    <a:pt x="132587" y="132587"/>
                  </a:lnTo>
                  <a:lnTo>
                    <a:pt x="132587" y="88391"/>
                  </a:lnTo>
                  <a:lnTo>
                    <a:pt x="110489" y="88391"/>
                  </a:lnTo>
                  <a:lnTo>
                    <a:pt x="101893" y="86653"/>
                  </a:lnTo>
                  <a:lnTo>
                    <a:pt x="94869" y="81915"/>
                  </a:lnTo>
                  <a:lnTo>
                    <a:pt x="90130" y="74890"/>
                  </a:lnTo>
                  <a:lnTo>
                    <a:pt x="88392" y="66293"/>
                  </a:lnTo>
                  <a:lnTo>
                    <a:pt x="90130" y="57697"/>
                  </a:lnTo>
                  <a:lnTo>
                    <a:pt x="94868" y="50672"/>
                  </a:lnTo>
                  <a:lnTo>
                    <a:pt x="101893" y="45934"/>
                  </a:lnTo>
                  <a:lnTo>
                    <a:pt x="110489" y="44195"/>
                  </a:lnTo>
                  <a:lnTo>
                    <a:pt x="132587" y="44195"/>
                  </a:lnTo>
                  <a:lnTo>
                    <a:pt x="132587" y="0"/>
                  </a:lnTo>
                  <a:close/>
                </a:path>
                <a:path w="9010650" h="132714">
                  <a:moveTo>
                    <a:pt x="110489" y="44195"/>
                  </a:moveTo>
                  <a:lnTo>
                    <a:pt x="101893" y="45934"/>
                  </a:lnTo>
                  <a:lnTo>
                    <a:pt x="94868" y="50672"/>
                  </a:lnTo>
                  <a:lnTo>
                    <a:pt x="90130" y="57697"/>
                  </a:lnTo>
                  <a:lnTo>
                    <a:pt x="88392" y="66293"/>
                  </a:lnTo>
                  <a:lnTo>
                    <a:pt x="90130" y="74890"/>
                  </a:lnTo>
                  <a:lnTo>
                    <a:pt x="94869" y="81915"/>
                  </a:lnTo>
                  <a:lnTo>
                    <a:pt x="101893" y="86653"/>
                  </a:lnTo>
                  <a:lnTo>
                    <a:pt x="110489" y="88391"/>
                  </a:lnTo>
                  <a:lnTo>
                    <a:pt x="119086" y="86653"/>
                  </a:lnTo>
                  <a:lnTo>
                    <a:pt x="126111" y="81915"/>
                  </a:lnTo>
                  <a:lnTo>
                    <a:pt x="130849" y="74890"/>
                  </a:lnTo>
                  <a:lnTo>
                    <a:pt x="132587" y="66293"/>
                  </a:lnTo>
                  <a:lnTo>
                    <a:pt x="130849" y="57697"/>
                  </a:lnTo>
                  <a:lnTo>
                    <a:pt x="126110" y="50672"/>
                  </a:lnTo>
                  <a:lnTo>
                    <a:pt x="119086" y="45934"/>
                  </a:lnTo>
                  <a:lnTo>
                    <a:pt x="110489" y="44195"/>
                  </a:lnTo>
                  <a:close/>
                </a:path>
                <a:path w="9010650" h="132714">
                  <a:moveTo>
                    <a:pt x="132587" y="66293"/>
                  </a:moveTo>
                  <a:lnTo>
                    <a:pt x="130849" y="74890"/>
                  </a:lnTo>
                  <a:lnTo>
                    <a:pt x="126111" y="81915"/>
                  </a:lnTo>
                  <a:lnTo>
                    <a:pt x="119086" y="86653"/>
                  </a:lnTo>
                  <a:lnTo>
                    <a:pt x="110489" y="88391"/>
                  </a:lnTo>
                  <a:lnTo>
                    <a:pt x="132587" y="88391"/>
                  </a:lnTo>
                  <a:lnTo>
                    <a:pt x="132587" y="66293"/>
                  </a:lnTo>
                  <a:close/>
                </a:path>
                <a:path w="9010650" h="132714">
                  <a:moveTo>
                    <a:pt x="132587" y="44195"/>
                  </a:moveTo>
                  <a:lnTo>
                    <a:pt x="110489" y="44195"/>
                  </a:lnTo>
                  <a:lnTo>
                    <a:pt x="119086" y="45934"/>
                  </a:lnTo>
                  <a:lnTo>
                    <a:pt x="126110" y="50672"/>
                  </a:lnTo>
                  <a:lnTo>
                    <a:pt x="130849" y="57697"/>
                  </a:lnTo>
                  <a:lnTo>
                    <a:pt x="132587" y="66293"/>
                  </a:lnTo>
                  <a:lnTo>
                    <a:pt x="132587" y="44195"/>
                  </a:lnTo>
                  <a:close/>
                </a:path>
                <a:path w="9010650" h="132714">
                  <a:moveTo>
                    <a:pt x="199009" y="44195"/>
                  </a:moveTo>
                  <a:lnTo>
                    <a:pt x="198881" y="44195"/>
                  </a:lnTo>
                  <a:lnTo>
                    <a:pt x="190285" y="45934"/>
                  </a:lnTo>
                  <a:lnTo>
                    <a:pt x="183261" y="50672"/>
                  </a:lnTo>
                  <a:lnTo>
                    <a:pt x="178522" y="57697"/>
                  </a:lnTo>
                  <a:lnTo>
                    <a:pt x="176784" y="66293"/>
                  </a:lnTo>
                  <a:lnTo>
                    <a:pt x="178522" y="74890"/>
                  </a:lnTo>
                  <a:lnTo>
                    <a:pt x="183261" y="81915"/>
                  </a:lnTo>
                  <a:lnTo>
                    <a:pt x="190285" y="86653"/>
                  </a:lnTo>
                  <a:lnTo>
                    <a:pt x="198881" y="88391"/>
                  </a:lnTo>
                  <a:lnTo>
                    <a:pt x="199009" y="88391"/>
                  </a:lnTo>
                  <a:lnTo>
                    <a:pt x="207605" y="86653"/>
                  </a:lnTo>
                  <a:lnTo>
                    <a:pt x="214630" y="81915"/>
                  </a:lnTo>
                  <a:lnTo>
                    <a:pt x="219368" y="74890"/>
                  </a:lnTo>
                  <a:lnTo>
                    <a:pt x="221106" y="66293"/>
                  </a:lnTo>
                  <a:lnTo>
                    <a:pt x="219368" y="57697"/>
                  </a:lnTo>
                  <a:lnTo>
                    <a:pt x="214630" y="50672"/>
                  </a:lnTo>
                  <a:lnTo>
                    <a:pt x="207605" y="45934"/>
                  </a:lnTo>
                  <a:lnTo>
                    <a:pt x="199009" y="44195"/>
                  </a:lnTo>
                  <a:close/>
                </a:path>
                <a:path w="9010650" h="132714">
                  <a:moveTo>
                    <a:pt x="287400" y="44195"/>
                  </a:moveTo>
                  <a:lnTo>
                    <a:pt x="278804" y="45934"/>
                  </a:lnTo>
                  <a:lnTo>
                    <a:pt x="271780" y="50672"/>
                  </a:lnTo>
                  <a:lnTo>
                    <a:pt x="267041" y="57697"/>
                  </a:lnTo>
                  <a:lnTo>
                    <a:pt x="265303" y="66293"/>
                  </a:lnTo>
                  <a:lnTo>
                    <a:pt x="267041" y="74890"/>
                  </a:lnTo>
                  <a:lnTo>
                    <a:pt x="271780" y="81915"/>
                  </a:lnTo>
                  <a:lnTo>
                    <a:pt x="278804" y="86653"/>
                  </a:lnTo>
                  <a:lnTo>
                    <a:pt x="287400" y="88391"/>
                  </a:lnTo>
                  <a:lnTo>
                    <a:pt x="295997" y="86653"/>
                  </a:lnTo>
                  <a:lnTo>
                    <a:pt x="303022" y="81915"/>
                  </a:lnTo>
                  <a:lnTo>
                    <a:pt x="307760" y="74890"/>
                  </a:lnTo>
                  <a:lnTo>
                    <a:pt x="309499" y="66293"/>
                  </a:lnTo>
                  <a:lnTo>
                    <a:pt x="307760" y="57697"/>
                  </a:lnTo>
                  <a:lnTo>
                    <a:pt x="303021" y="50672"/>
                  </a:lnTo>
                  <a:lnTo>
                    <a:pt x="295997" y="45934"/>
                  </a:lnTo>
                  <a:lnTo>
                    <a:pt x="287400" y="44195"/>
                  </a:lnTo>
                  <a:close/>
                </a:path>
                <a:path w="9010650" h="132714">
                  <a:moveTo>
                    <a:pt x="375793" y="44195"/>
                  </a:moveTo>
                  <a:lnTo>
                    <a:pt x="367196" y="45934"/>
                  </a:lnTo>
                  <a:lnTo>
                    <a:pt x="360171" y="50672"/>
                  </a:lnTo>
                  <a:lnTo>
                    <a:pt x="355433" y="57697"/>
                  </a:lnTo>
                  <a:lnTo>
                    <a:pt x="353694" y="66293"/>
                  </a:lnTo>
                  <a:lnTo>
                    <a:pt x="355433" y="74890"/>
                  </a:lnTo>
                  <a:lnTo>
                    <a:pt x="360172" y="81915"/>
                  </a:lnTo>
                  <a:lnTo>
                    <a:pt x="367196" y="86653"/>
                  </a:lnTo>
                  <a:lnTo>
                    <a:pt x="375793" y="88391"/>
                  </a:lnTo>
                  <a:lnTo>
                    <a:pt x="384442" y="86653"/>
                  </a:lnTo>
                  <a:lnTo>
                    <a:pt x="391461" y="81915"/>
                  </a:lnTo>
                  <a:lnTo>
                    <a:pt x="396170" y="74890"/>
                  </a:lnTo>
                  <a:lnTo>
                    <a:pt x="397891" y="66293"/>
                  </a:lnTo>
                  <a:lnTo>
                    <a:pt x="396170" y="57697"/>
                  </a:lnTo>
                  <a:lnTo>
                    <a:pt x="391461" y="50672"/>
                  </a:lnTo>
                  <a:lnTo>
                    <a:pt x="384442" y="45934"/>
                  </a:lnTo>
                  <a:lnTo>
                    <a:pt x="375793" y="44195"/>
                  </a:lnTo>
                  <a:close/>
                </a:path>
                <a:path w="9010650" h="132714">
                  <a:moveTo>
                    <a:pt x="464312" y="44195"/>
                  </a:moveTo>
                  <a:lnTo>
                    <a:pt x="455588" y="45934"/>
                  </a:lnTo>
                  <a:lnTo>
                    <a:pt x="448563" y="50672"/>
                  </a:lnTo>
                  <a:lnTo>
                    <a:pt x="443825" y="57697"/>
                  </a:lnTo>
                  <a:lnTo>
                    <a:pt x="442087" y="66293"/>
                  </a:lnTo>
                  <a:lnTo>
                    <a:pt x="443825" y="74890"/>
                  </a:lnTo>
                  <a:lnTo>
                    <a:pt x="448564" y="81915"/>
                  </a:lnTo>
                  <a:lnTo>
                    <a:pt x="455588" y="86653"/>
                  </a:lnTo>
                  <a:lnTo>
                    <a:pt x="464185" y="88391"/>
                  </a:lnTo>
                  <a:lnTo>
                    <a:pt x="472908" y="86653"/>
                  </a:lnTo>
                  <a:lnTo>
                    <a:pt x="479933" y="81915"/>
                  </a:lnTo>
                  <a:lnTo>
                    <a:pt x="484671" y="74890"/>
                  </a:lnTo>
                  <a:lnTo>
                    <a:pt x="486410" y="66293"/>
                  </a:lnTo>
                  <a:lnTo>
                    <a:pt x="484671" y="57697"/>
                  </a:lnTo>
                  <a:lnTo>
                    <a:pt x="479932" y="50672"/>
                  </a:lnTo>
                  <a:lnTo>
                    <a:pt x="472908" y="45934"/>
                  </a:lnTo>
                  <a:lnTo>
                    <a:pt x="464312" y="44195"/>
                  </a:lnTo>
                  <a:close/>
                </a:path>
                <a:path w="9010650" h="132714">
                  <a:moveTo>
                    <a:pt x="552704" y="44195"/>
                  </a:moveTo>
                  <a:lnTo>
                    <a:pt x="544107" y="45934"/>
                  </a:lnTo>
                  <a:lnTo>
                    <a:pt x="537082" y="50672"/>
                  </a:lnTo>
                  <a:lnTo>
                    <a:pt x="532344" y="57697"/>
                  </a:lnTo>
                  <a:lnTo>
                    <a:pt x="530606" y="66293"/>
                  </a:lnTo>
                  <a:lnTo>
                    <a:pt x="532344" y="74890"/>
                  </a:lnTo>
                  <a:lnTo>
                    <a:pt x="537083" y="81915"/>
                  </a:lnTo>
                  <a:lnTo>
                    <a:pt x="544107" y="86653"/>
                  </a:lnTo>
                  <a:lnTo>
                    <a:pt x="552704" y="88391"/>
                  </a:lnTo>
                  <a:lnTo>
                    <a:pt x="561300" y="86653"/>
                  </a:lnTo>
                  <a:lnTo>
                    <a:pt x="568325" y="81915"/>
                  </a:lnTo>
                  <a:lnTo>
                    <a:pt x="573063" y="74890"/>
                  </a:lnTo>
                  <a:lnTo>
                    <a:pt x="574801" y="66293"/>
                  </a:lnTo>
                  <a:lnTo>
                    <a:pt x="573063" y="57697"/>
                  </a:lnTo>
                  <a:lnTo>
                    <a:pt x="568325" y="50672"/>
                  </a:lnTo>
                  <a:lnTo>
                    <a:pt x="561300" y="45934"/>
                  </a:lnTo>
                  <a:lnTo>
                    <a:pt x="552704" y="44195"/>
                  </a:lnTo>
                  <a:close/>
                </a:path>
                <a:path w="9010650" h="132714">
                  <a:moveTo>
                    <a:pt x="641095" y="44195"/>
                  </a:moveTo>
                  <a:lnTo>
                    <a:pt x="632499" y="45934"/>
                  </a:lnTo>
                  <a:lnTo>
                    <a:pt x="625475" y="50672"/>
                  </a:lnTo>
                  <a:lnTo>
                    <a:pt x="620736" y="57697"/>
                  </a:lnTo>
                  <a:lnTo>
                    <a:pt x="618998" y="66293"/>
                  </a:lnTo>
                  <a:lnTo>
                    <a:pt x="620736" y="74890"/>
                  </a:lnTo>
                  <a:lnTo>
                    <a:pt x="625475" y="81915"/>
                  </a:lnTo>
                  <a:lnTo>
                    <a:pt x="632499" y="86653"/>
                  </a:lnTo>
                  <a:lnTo>
                    <a:pt x="641095" y="88391"/>
                  </a:lnTo>
                  <a:lnTo>
                    <a:pt x="649745" y="86653"/>
                  </a:lnTo>
                  <a:lnTo>
                    <a:pt x="656764" y="81915"/>
                  </a:lnTo>
                  <a:lnTo>
                    <a:pt x="661473" y="74890"/>
                  </a:lnTo>
                  <a:lnTo>
                    <a:pt x="663194" y="66293"/>
                  </a:lnTo>
                  <a:lnTo>
                    <a:pt x="661473" y="57697"/>
                  </a:lnTo>
                  <a:lnTo>
                    <a:pt x="656764" y="50672"/>
                  </a:lnTo>
                  <a:lnTo>
                    <a:pt x="649745" y="45934"/>
                  </a:lnTo>
                  <a:lnTo>
                    <a:pt x="641095" y="44195"/>
                  </a:lnTo>
                  <a:close/>
                </a:path>
                <a:path w="9010650" h="132714">
                  <a:moveTo>
                    <a:pt x="729614" y="44195"/>
                  </a:moveTo>
                  <a:lnTo>
                    <a:pt x="720891" y="45934"/>
                  </a:lnTo>
                  <a:lnTo>
                    <a:pt x="713866" y="50672"/>
                  </a:lnTo>
                  <a:lnTo>
                    <a:pt x="709128" y="57697"/>
                  </a:lnTo>
                  <a:lnTo>
                    <a:pt x="707389" y="66293"/>
                  </a:lnTo>
                  <a:lnTo>
                    <a:pt x="709128" y="74890"/>
                  </a:lnTo>
                  <a:lnTo>
                    <a:pt x="713867" y="81915"/>
                  </a:lnTo>
                  <a:lnTo>
                    <a:pt x="720891" y="86653"/>
                  </a:lnTo>
                  <a:lnTo>
                    <a:pt x="729488" y="88391"/>
                  </a:lnTo>
                  <a:lnTo>
                    <a:pt x="738211" y="86653"/>
                  </a:lnTo>
                  <a:lnTo>
                    <a:pt x="745236" y="81915"/>
                  </a:lnTo>
                  <a:lnTo>
                    <a:pt x="749974" y="74890"/>
                  </a:lnTo>
                  <a:lnTo>
                    <a:pt x="751713" y="66293"/>
                  </a:lnTo>
                  <a:lnTo>
                    <a:pt x="749974" y="57697"/>
                  </a:lnTo>
                  <a:lnTo>
                    <a:pt x="745235" y="50672"/>
                  </a:lnTo>
                  <a:lnTo>
                    <a:pt x="738211" y="45934"/>
                  </a:lnTo>
                  <a:lnTo>
                    <a:pt x="729614" y="44195"/>
                  </a:lnTo>
                  <a:close/>
                </a:path>
                <a:path w="9010650" h="132714">
                  <a:moveTo>
                    <a:pt x="818007" y="44195"/>
                  </a:moveTo>
                  <a:lnTo>
                    <a:pt x="809410" y="45934"/>
                  </a:lnTo>
                  <a:lnTo>
                    <a:pt x="802386" y="50672"/>
                  </a:lnTo>
                  <a:lnTo>
                    <a:pt x="797647" y="57697"/>
                  </a:lnTo>
                  <a:lnTo>
                    <a:pt x="795909" y="66293"/>
                  </a:lnTo>
                  <a:lnTo>
                    <a:pt x="797647" y="74890"/>
                  </a:lnTo>
                  <a:lnTo>
                    <a:pt x="802386" y="81915"/>
                  </a:lnTo>
                  <a:lnTo>
                    <a:pt x="809410" y="86653"/>
                  </a:lnTo>
                  <a:lnTo>
                    <a:pt x="818007" y="88391"/>
                  </a:lnTo>
                  <a:lnTo>
                    <a:pt x="826603" y="86653"/>
                  </a:lnTo>
                  <a:lnTo>
                    <a:pt x="833628" y="81915"/>
                  </a:lnTo>
                  <a:lnTo>
                    <a:pt x="838366" y="74890"/>
                  </a:lnTo>
                  <a:lnTo>
                    <a:pt x="840105" y="66293"/>
                  </a:lnTo>
                  <a:lnTo>
                    <a:pt x="838366" y="57697"/>
                  </a:lnTo>
                  <a:lnTo>
                    <a:pt x="833627" y="50672"/>
                  </a:lnTo>
                  <a:lnTo>
                    <a:pt x="826603" y="45934"/>
                  </a:lnTo>
                  <a:lnTo>
                    <a:pt x="818007" y="44195"/>
                  </a:lnTo>
                  <a:close/>
                </a:path>
                <a:path w="9010650" h="132714">
                  <a:moveTo>
                    <a:pt x="906526" y="44195"/>
                  </a:moveTo>
                  <a:lnTo>
                    <a:pt x="897802" y="45934"/>
                  </a:lnTo>
                  <a:lnTo>
                    <a:pt x="890777" y="50672"/>
                  </a:lnTo>
                  <a:lnTo>
                    <a:pt x="886039" y="57697"/>
                  </a:lnTo>
                  <a:lnTo>
                    <a:pt x="884301" y="66293"/>
                  </a:lnTo>
                  <a:lnTo>
                    <a:pt x="886039" y="74890"/>
                  </a:lnTo>
                  <a:lnTo>
                    <a:pt x="890778" y="81915"/>
                  </a:lnTo>
                  <a:lnTo>
                    <a:pt x="897802" y="86653"/>
                  </a:lnTo>
                  <a:lnTo>
                    <a:pt x="906399" y="88391"/>
                  </a:lnTo>
                  <a:lnTo>
                    <a:pt x="915122" y="86653"/>
                  </a:lnTo>
                  <a:lnTo>
                    <a:pt x="922147" y="81915"/>
                  </a:lnTo>
                  <a:lnTo>
                    <a:pt x="926885" y="74890"/>
                  </a:lnTo>
                  <a:lnTo>
                    <a:pt x="928624" y="66293"/>
                  </a:lnTo>
                  <a:lnTo>
                    <a:pt x="926885" y="57697"/>
                  </a:lnTo>
                  <a:lnTo>
                    <a:pt x="922146" y="50672"/>
                  </a:lnTo>
                  <a:lnTo>
                    <a:pt x="915122" y="45934"/>
                  </a:lnTo>
                  <a:lnTo>
                    <a:pt x="906526" y="44195"/>
                  </a:lnTo>
                  <a:close/>
                </a:path>
                <a:path w="9010650" h="132714">
                  <a:moveTo>
                    <a:pt x="994918" y="44195"/>
                  </a:moveTo>
                  <a:lnTo>
                    <a:pt x="986268" y="45934"/>
                  </a:lnTo>
                  <a:lnTo>
                    <a:pt x="979249" y="50672"/>
                  </a:lnTo>
                  <a:lnTo>
                    <a:pt x="974540" y="57697"/>
                  </a:lnTo>
                  <a:lnTo>
                    <a:pt x="972819" y="66293"/>
                  </a:lnTo>
                  <a:lnTo>
                    <a:pt x="974540" y="74890"/>
                  </a:lnTo>
                  <a:lnTo>
                    <a:pt x="979249" y="81915"/>
                  </a:lnTo>
                  <a:lnTo>
                    <a:pt x="986268" y="86653"/>
                  </a:lnTo>
                  <a:lnTo>
                    <a:pt x="994918" y="88391"/>
                  </a:lnTo>
                  <a:lnTo>
                    <a:pt x="1003514" y="86653"/>
                  </a:lnTo>
                  <a:lnTo>
                    <a:pt x="1010539" y="81915"/>
                  </a:lnTo>
                  <a:lnTo>
                    <a:pt x="1015277" y="74890"/>
                  </a:lnTo>
                  <a:lnTo>
                    <a:pt x="1017016" y="66293"/>
                  </a:lnTo>
                  <a:lnTo>
                    <a:pt x="1015277" y="57697"/>
                  </a:lnTo>
                  <a:lnTo>
                    <a:pt x="1010538" y="50672"/>
                  </a:lnTo>
                  <a:lnTo>
                    <a:pt x="1003514" y="45934"/>
                  </a:lnTo>
                  <a:lnTo>
                    <a:pt x="994918" y="44195"/>
                  </a:lnTo>
                  <a:close/>
                </a:path>
                <a:path w="9010650" h="132714">
                  <a:moveTo>
                    <a:pt x="1083310" y="44195"/>
                  </a:moveTo>
                  <a:lnTo>
                    <a:pt x="1074713" y="45934"/>
                  </a:lnTo>
                  <a:lnTo>
                    <a:pt x="1067689" y="50672"/>
                  </a:lnTo>
                  <a:lnTo>
                    <a:pt x="1062950" y="57697"/>
                  </a:lnTo>
                  <a:lnTo>
                    <a:pt x="1061212" y="66293"/>
                  </a:lnTo>
                  <a:lnTo>
                    <a:pt x="1062950" y="74890"/>
                  </a:lnTo>
                  <a:lnTo>
                    <a:pt x="1067689" y="81915"/>
                  </a:lnTo>
                  <a:lnTo>
                    <a:pt x="1074713" y="86653"/>
                  </a:lnTo>
                  <a:lnTo>
                    <a:pt x="1083310" y="88391"/>
                  </a:lnTo>
                  <a:lnTo>
                    <a:pt x="1091906" y="86653"/>
                  </a:lnTo>
                  <a:lnTo>
                    <a:pt x="1098931" y="81915"/>
                  </a:lnTo>
                  <a:lnTo>
                    <a:pt x="1103669" y="74890"/>
                  </a:lnTo>
                  <a:lnTo>
                    <a:pt x="1105408" y="66293"/>
                  </a:lnTo>
                  <a:lnTo>
                    <a:pt x="1103669" y="57697"/>
                  </a:lnTo>
                  <a:lnTo>
                    <a:pt x="1098931" y="50672"/>
                  </a:lnTo>
                  <a:lnTo>
                    <a:pt x="1091906" y="45934"/>
                  </a:lnTo>
                  <a:lnTo>
                    <a:pt x="1083310" y="44195"/>
                  </a:lnTo>
                  <a:close/>
                </a:path>
                <a:path w="9010650" h="132714">
                  <a:moveTo>
                    <a:pt x="1171829" y="44195"/>
                  </a:moveTo>
                  <a:lnTo>
                    <a:pt x="1171702" y="44195"/>
                  </a:lnTo>
                  <a:lnTo>
                    <a:pt x="1163105" y="45934"/>
                  </a:lnTo>
                  <a:lnTo>
                    <a:pt x="1156081" y="50672"/>
                  </a:lnTo>
                  <a:lnTo>
                    <a:pt x="1151342" y="57697"/>
                  </a:lnTo>
                  <a:lnTo>
                    <a:pt x="1149604" y="66293"/>
                  </a:lnTo>
                  <a:lnTo>
                    <a:pt x="1151342" y="74890"/>
                  </a:lnTo>
                  <a:lnTo>
                    <a:pt x="1156081" y="81915"/>
                  </a:lnTo>
                  <a:lnTo>
                    <a:pt x="1163105" y="86653"/>
                  </a:lnTo>
                  <a:lnTo>
                    <a:pt x="1171702" y="88391"/>
                  </a:lnTo>
                  <a:lnTo>
                    <a:pt x="1171829" y="88391"/>
                  </a:lnTo>
                  <a:lnTo>
                    <a:pt x="1180425" y="86653"/>
                  </a:lnTo>
                  <a:lnTo>
                    <a:pt x="1187450" y="81915"/>
                  </a:lnTo>
                  <a:lnTo>
                    <a:pt x="1192188" y="74890"/>
                  </a:lnTo>
                  <a:lnTo>
                    <a:pt x="1193927" y="66293"/>
                  </a:lnTo>
                  <a:lnTo>
                    <a:pt x="1192188" y="57697"/>
                  </a:lnTo>
                  <a:lnTo>
                    <a:pt x="1187450" y="50672"/>
                  </a:lnTo>
                  <a:lnTo>
                    <a:pt x="1180425" y="45934"/>
                  </a:lnTo>
                  <a:lnTo>
                    <a:pt x="1171829" y="44195"/>
                  </a:lnTo>
                  <a:close/>
                </a:path>
                <a:path w="9010650" h="132714">
                  <a:moveTo>
                    <a:pt x="1260220" y="44195"/>
                  </a:moveTo>
                  <a:lnTo>
                    <a:pt x="1251571" y="45934"/>
                  </a:lnTo>
                  <a:lnTo>
                    <a:pt x="1244552" y="50672"/>
                  </a:lnTo>
                  <a:lnTo>
                    <a:pt x="1239843" y="57697"/>
                  </a:lnTo>
                  <a:lnTo>
                    <a:pt x="1238123" y="66293"/>
                  </a:lnTo>
                  <a:lnTo>
                    <a:pt x="1239843" y="74890"/>
                  </a:lnTo>
                  <a:lnTo>
                    <a:pt x="1244552" y="81915"/>
                  </a:lnTo>
                  <a:lnTo>
                    <a:pt x="1251571" y="86653"/>
                  </a:lnTo>
                  <a:lnTo>
                    <a:pt x="1260220" y="88391"/>
                  </a:lnTo>
                  <a:lnTo>
                    <a:pt x="1268817" y="86653"/>
                  </a:lnTo>
                  <a:lnTo>
                    <a:pt x="1275842" y="81915"/>
                  </a:lnTo>
                  <a:lnTo>
                    <a:pt x="1280580" y="74890"/>
                  </a:lnTo>
                  <a:lnTo>
                    <a:pt x="1282319" y="66293"/>
                  </a:lnTo>
                  <a:lnTo>
                    <a:pt x="1280580" y="57697"/>
                  </a:lnTo>
                  <a:lnTo>
                    <a:pt x="1275841" y="50672"/>
                  </a:lnTo>
                  <a:lnTo>
                    <a:pt x="1268817" y="45934"/>
                  </a:lnTo>
                  <a:lnTo>
                    <a:pt x="1260220" y="44195"/>
                  </a:lnTo>
                  <a:close/>
                </a:path>
                <a:path w="9010650" h="132714">
                  <a:moveTo>
                    <a:pt x="1348613" y="44195"/>
                  </a:moveTo>
                  <a:lnTo>
                    <a:pt x="1340016" y="45934"/>
                  </a:lnTo>
                  <a:lnTo>
                    <a:pt x="1332991" y="50672"/>
                  </a:lnTo>
                  <a:lnTo>
                    <a:pt x="1328253" y="57697"/>
                  </a:lnTo>
                  <a:lnTo>
                    <a:pt x="1326514" y="66293"/>
                  </a:lnTo>
                  <a:lnTo>
                    <a:pt x="1328253" y="74890"/>
                  </a:lnTo>
                  <a:lnTo>
                    <a:pt x="1332992" y="81915"/>
                  </a:lnTo>
                  <a:lnTo>
                    <a:pt x="1340016" y="86653"/>
                  </a:lnTo>
                  <a:lnTo>
                    <a:pt x="1348613" y="88391"/>
                  </a:lnTo>
                  <a:lnTo>
                    <a:pt x="1357209" y="86653"/>
                  </a:lnTo>
                  <a:lnTo>
                    <a:pt x="1364234" y="81915"/>
                  </a:lnTo>
                  <a:lnTo>
                    <a:pt x="1368972" y="74890"/>
                  </a:lnTo>
                  <a:lnTo>
                    <a:pt x="1370711" y="66293"/>
                  </a:lnTo>
                  <a:lnTo>
                    <a:pt x="1368972" y="57697"/>
                  </a:lnTo>
                  <a:lnTo>
                    <a:pt x="1364233" y="50672"/>
                  </a:lnTo>
                  <a:lnTo>
                    <a:pt x="1357209" y="45934"/>
                  </a:lnTo>
                  <a:lnTo>
                    <a:pt x="1348613" y="44195"/>
                  </a:lnTo>
                  <a:close/>
                </a:path>
                <a:path w="9010650" h="132714">
                  <a:moveTo>
                    <a:pt x="1437132" y="44195"/>
                  </a:moveTo>
                  <a:lnTo>
                    <a:pt x="1428408" y="45934"/>
                  </a:lnTo>
                  <a:lnTo>
                    <a:pt x="1421383" y="50672"/>
                  </a:lnTo>
                  <a:lnTo>
                    <a:pt x="1416645" y="57697"/>
                  </a:lnTo>
                  <a:lnTo>
                    <a:pt x="1414907" y="66293"/>
                  </a:lnTo>
                  <a:lnTo>
                    <a:pt x="1416645" y="74890"/>
                  </a:lnTo>
                  <a:lnTo>
                    <a:pt x="1421384" y="81915"/>
                  </a:lnTo>
                  <a:lnTo>
                    <a:pt x="1428408" y="86653"/>
                  </a:lnTo>
                  <a:lnTo>
                    <a:pt x="1437005" y="88391"/>
                  </a:lnTo>
                  <a:lnTo>
                    <a:pt x="1445728" y="86653"/>
                  </a:lnTo>
                  <a:lnTo>
                    <a:pt x="1452753" y="81915"/>
                  </a:lnTo>
                  <a:lnTo>
                    <a:pt x="1457491" y="74890"/>
                  </a:lnTo>
                  <a:lnTo>
                    <a:pt x="1459230" y="66293"/>
                  </a:lnTo>
                  <a:lnTo>
                    <a:pt x="1457491" y="57697"/>
                  </a:lnTo>
                  <a:lnTo>
                    <a:pt x="1452752" y="50672"/>
                  </a:lnTo>
                  <a:lnTo>
                    <a:pt x="1445728" y="45934"/>
                  </a:lnTo>
                  <a:lnTo>
                    <a:pt x="1437132" y="44195"/>
                  </a:lnTo>
                  <a:close/>
                </a:path>
                <a:path w="9010650" h="132714">
                  <a:moveTo>
                    <a:pt x="1525524" y="44195"/>
                  </a:moveTo>
                  <a:lnTo>
                    <a:pt x="1516874" y="45934"/>
                  </a:lnTo>
                  <a:lnTo>
                    <a:pt x="1509855" y="50672"/>
                  </a:lnTo>
                  <a:lnTo>
                    <a:pt x="1505146" y="57697"/>
                  </a:lnTo>
                  <a:lnTo>
                    <a:pt x="1503426" y="66293"/>
                  </a:lnTo>
                  <a:lnTo>
                    <a:pt x="1505146" y="74890"/>
                  </a:lnTo>
                  <a:lnTo>
                    <a:pt x="1509855" y="81915"/>
                  </a:lnTo>
                  <a:lnTo>
                    <a:pt x="1516874" y="86653"/>
                  </a:lnTo>
                  <a:lnTo>
                    <a:pt x="1525524" y="88391"/>
                  </a:lnTo>
                  <a:lnTo>
                    <a:pt x="1534120" y="86653"/>
                  </a:lnTo>
                  <a:lnTo>
                    <a:pt x="1541145" y="81915"/>
                  </a:lnTo>
                  <a:lnTo>
                    <a:pt x="1545883" y="74890"/>
                  </a:lnTo>
                  <a:lnTo>
                    <a:pt x="1547622" y="66293"/>
                  </a:lnTo>
                  <a:lnTo>
                    <a:pt x="1545883" y="57697"/>
                  </a:lnTo>
                  <a:lnTo>
                    <a:pt x="1541145" y="50672"/>
                  </a:lnTo>
                  <a:lnTo>
                    <a:pt x="1534120" y="45934"/>
                  </a:lnTo>
                  <a:lnTo>
                    <a:pt x="1525524" y="44195"/>
                  </a:lnTo>
                  <a:close/>
                </a:path>
                <a:path w="9010650" h="132714">
                  <a:moveTo>
                    <a:pt x="1613916" y="44195"/>
                  </a:moveTo>
                  <a:lnTo>
                    <a:pt x="1605319" y="45934"/>
                  </a:lnTo>
                  <a:lnTo>
                    <a:pt x="1598295" y="50672"/>
                  </a:lnTo>
                  <a:lnTo>
                    <a:pt x="1593556" y="57697"/>
                  </a:lnTo>
                  <a:lnTo>
                    <a:pt x="1591818" y="66293"/>
                  </a:lnTo>
                  <a:lnTo>
                    <a:pt x="1593556" y="74890"/>
                  </a:lnTo>
                  <a:lnTo>
                    <a:pt x="1598295" y="81915"/>
                  </a:lnTo>
                  <a:lnTo>
                    <a:pt x="1605319" y="86653"/>
                  </a:lnTo>
                  <a:lnTo>
                    <a:pt x="1613916" y="88391"/>
                  </a:lnTo>
                  <a:lnTo>
                    <a:pt x="1622512" y="86653"/>
                  </a:lnTo>
                  <a:lnTo>
                    <a:pt x="1629537" y="81915"/>
                  </a:lnTo>
                  <a:lnTo>
                    <a:pt x="1634275" y="74890"/>
                  </a:lnTo>
                  <a:lnTo>
                    <a:pt x="1636014" y="66293"/>
                  </a:lnTo>
                  <a:lnTo>
                    <a:pt x="1634275" y="57697"/>
                  </a:lnTo>
                  <a:lnTo>
                    <a:pt x="1629537" y="50672"/>
                  </a:lnTo>
                  <a:lnTo>
                    <a:pt x="1622512" y="45934"/>
                  </a:lnTo>
                  <a:lnTo>
                    <a:pt x="1613916" y="44195"/>
                  </a:lnTo>
                  <a:close/>
                </a:path>
                <a:path w="9010650" h="132714">
                  <a:moveTo>
                    <a:pt x="1702435" y="44195"/>
                  </a:moveTo>
                  <a:lnTo>
                    <a:pt x="1693711" y="45934"/>
                  </a:lnTo>
                  <a:lnTo>
                    <a:pt x="1686687" y="50672"/>
                  </a:lnTo>
                  <a:lnTo>
                    <a:pt x="1681948" y="57697"/>
                  </a:lnTo>
                  <a:lnTo>
                    <a:pt x="1680210" y="66293"/>
                  </a:lnTo>
                  <a:lnTo>
                    <a:pt x="1681948" y="74890"/>
                  </a:lnTo>
                  <a:lnTo>
                    <a:pt x="1686687" y="81915"/>
                  </a:lnTo>
                  <a:lnTo>
                    <a:pt x="1693711" y="86653"/>
                  </a:lnTo>
                  <a:lnTo>
                    <a:pt x="1702308" y="88391"/>
                  </a:lnTo>
                  <a:lnTo>
                    <a:pt x="1711031" y="86653"/>
                  </a:lnTo>
                  <a:lnTo>
                    <a:pt x="1718055" y="81915"/>
                  </a:lnTo>
                  <a:lnTo>
                    <a:pt x="1722794" y="74890"/>
                  </a:lnTo>
                  <a:lnTo>
                    <a:pt x="1724533" y="66293"/>
                  </a:lnTo>
                  <a:lnTo>
                    <a:pt x="1722794" y="57697"/>
                  </a:lnTo>
                  <a:lnTo>
                    <a:pt x="1718056" y="50672"/>
                  </a:lnTo>
                  <a:lnTo>
                    <a:pt x="1711031" y="45934"/>
                  </a:lnTo>
                  <a:lnTo>
                    <a:pt x="1702435" y="44195"/>
                  </a:lnTo>
                  <a:close/>
                </a:path>
                <a:path w="9010650" h="132714">
                  <a:moveTo>
                    <a:pt x="1790827" y="44195"/>
                  </a:moveTo>
                  <a:lnTo>
                    <a:pt x="1782230" y="45934"/>
                  </a:lnTo>
                  <a:lnTo>
                    <a:pt x="1775206" y="50672"/>
                  </a:lnTo>
                  <a:lnTo>
                    <a:pt x="1770467" y="57697"/>
                  </a:lnTo>
                  <a:lnTo>
                    <a:pt x="1768728" y="66293"/>
                  </a:lnTo>
                  <a:lnTo>
                    <a:pt x="1770467" y="74890"/>
                  </a:lnTo>
                  <a:lnTo>
                    <a:pt x="1775205" y="81915"/>
                  </a:lnTo>
                  <a:lnTo>
                    <a:pt x="1782230" y="86653"/>
                  </a:lnTo>
                  <a:lnTo>
                    <a:pt x="1790827" y="88391"/>
                  </a:lnTo>
                  <a:lnTo>
                    <a:pt x="1799423" y="86653"/>
                  </a:lnTo>
                  <a:lnTo>
                    <a:pt x="1806448" y="81915"/>
                  </a:lnTo>
                  <a:lnTo>
                    <a:pt x="1811186" y="74890"/>
                  </a:lnTo>
                  <a:lnTo>
                    <a:pt x="1812925" y="66293"/>
                  </a:lnTo>
                  <a:lnTo>
                    <a:pt x="1811186" y="57697"/>
                  </a:lnTo>
                  <a:lnTo>
                    <a:pt x="1806448" y="50672"/>
                  </a:lnTo>
                  <a:lnTo>
                    <a:pt x="1799423" y="45934"/>
                  </a:lnTo>
                  <a:lnTo>
                    <a:pt x="1790827" y="44195"/>
                  </a:lnTo>
                  <a:close/>
                </a:path>
                <a:path w="9010650" h="132714">
                  <a:moveTo>
                    <a:pt x="1879219" y="44195"/>
                  </a:moveTo>
                  <a:lnTo>
                    <a:pt x="1870622" y="45934"/>
                  </a:lnTo>
                  <a:lnTo>
                    <a:pt x="1863598" y="50672"/>
                  </a:lnTo>
                  <a:lnTo>
                    <a:pt x="1858859" y="57697"/>
                  </a:lnTo>
                  <a:lnTo>
                    <a:pt x="1857121" y="66293"/>
                  </a:lnTo>
                  <a:lnTo>
                    <a:pt x="1858859" y="74890"/>
                  </a:lnTo>
                  <a:lnTo>
                    <a:pt x="1863598" y="81915"/>
                  </a:lnTo>
                  <a:lnTo>
                    <a:pt x="1870622" y="86653"/>
                  </a:lnTo>
                  <a:lnTo>
                    <a:pt x="1879219" y="88391"/>
                  </a:lnTo>
                  <a:lnTo>
                    <a:pt x="1887815" y="86653"/>
                  </a:lnTo>
                  <a:lnTo>
                    <a:pt x="1894839" y="81915"/>
                  </a:lnTo>
                  <a:lnTo>
                    <a:pt x="1899578" y="74890"/>
                  </a:lnTo>
                  <a:lnTo>
                    <a:pt x="1901316" y="66293"/>
                  </a:lnTo>
                  <a:lnTo>
                    <a:pt x="1899578" y="57697"/>
                  </a:lnTo>
                  <a:lnTo>
                    <a:pt x="1894839" y="50672"/>
                  </a:lnTo>
                  <a:lnTo>
                    <a:pt x="1887815" y="45934"/>
                  </a:lnTo>
                  <a:lnTo>
                    <a:pt x="1879219" y="44195"/>
                  </a:lnTo>
                  <a:close/>
                </a:path>
                <a:path w="9010650" h="132714">
                  <a:moveTo>
                    <a:pt x="1967738" y="44195"/>
                  </a:moveTo>
                  <a:lnTo>
                    <a:pt x="1959014" y="45934"/>
                  </a:lnTo>
                  <a:lnTo>
                    <a:pt x="1951990" y="50672"/>
                  </a:lnTo>
                  <a:lnTo>
                    <a:pt x="1947251" y="57697"/>
                  </a:lnTo>
                  <a:lnTo>
                    <a:pt x="1945513" y="66293"/>
                  </a:lnTo>
                  <a:lnTo>
                    <a:pt x="1947251" y="74890"/>
                  </a:lnTo>
                  <a:lnTo>
                    <a:pt x="1951989" y="81915"/>
                  </a:lnTo>
                  <a:lnTo>
                    <a:pt x="1959014" y="86653"/>
                  </a:lnTo>
                  <a:lnTo>
                    <a:pt x="1967611" y="88391"/>
                  </a:lnTo>
                  <a:lnTo>
                    <a:pt x="1976334" y="86653"/>
                  </a:lnTo>
                  <a:lnTo>
                    <a:pt x="1983358" y="81915"/>
                  </a:lnTo>
                  <a:lnTo>
                    <a:pt x="1988097" y="74890"/>
                  </a:lnTo>
                  <a:lnTo>
                    <a:pt x="1989836" y="66293"/>
                  </a:lnTo>
                  <a:lnTo>
                    <a:pt x="1988097" y="57697"/>
                  </a:lnTo>
                  <a:lnTo>
                    <a:pt x="1983359" y="50672"/>
                  </a:lnTo>
                  <a:lnTo>
                    <a:pt x="1976334" y="45934"/>
                  </a:lnTo>
                  <a:lnTo>
                    <a:pt x="1967738" y="44195"/>
                  </a:lnTo>
                  <a:close/>
                </a:path>
                <a:path w="9010650" h="132714">
                  <a:moveTo>
                    <a:pt x="2056129" y="44195"/>
                  </a:moveTo>
                  <a:lnTo>
                    <a:pt x="2047533" y="45934"/>
                  </a:lnTo>
                  <a:lnTo>
                    <a:pt x="2040509" y="50672"/>
                  </a:lnTo>
                  <a:lnTo>
                    <a:pt x="2035770" y="57697"/>
                  </a:lnTo>
                  <a:lnTo>
                    <a:pt x="2034032" y="66293"/>
                  </a:lnTo>
                  <a:lnTo>
                    <a:pt x="2035770" y="74890"/>
                  </a:lnTo>
                  <a:lnTo>
                    <a:pt x="2040509" y="81915"/>
                  </a:lnTo>
                  <a:lnTo>
                    <a:pt x="2047533" y="86653"/>
                  </a:lnTo>
                  <a:lnTo>
                    <a:pt x="2056129" y="88391"/>
                  </a:lnTo>
                  <a:lnTo>
                    <a:pt x="2064726" y="86653"/>
                  </a:lnTo>
                  <a:lnTo>
                    <a:pt x="2071751" y="81915"/>
                  </a:lnTo>
                  <a:lnTo>
                    <a:pt x="2076489" y="74890"/>
                  </a:lnTo>
                  <a:lnTo>
                    <a:pt x="2078227" y="66293"/>
                  </a:lnTo>
                  <a:lnTo>
                    <a:pt x="2076489" y="57697"/>
                  </a:lnTo>
                  <a:lnTo>
                    <a:pt x="2071751" y="50672"/>
                  </a:lnTo>
                  <a:lnTo>
                    <a:pt x="2064726" y="45934"/>
                  </a:lnTo>
                  <a:lnTo>
                    <a:pt x="2056129" y="44195"/>
                  </a:lnTo>
                  <a:close/>
                </a:path>
                <a:path w="9010650" h="132714">
                  <a:moveTo>
                    <a:pt x="2144522" y="44195"/>
                  </a:moveTo>
                  <a:lnTo>
                    <a:pt x="2135925" y="45934"/>
                  </a:lnTo>
                  <a:lnTo>
                    <a:pt x="2128901" y="50672"/>
                  </a:lnTo>
                  <a:lnTo>
                    <a:pt x="2124162" y="57697"/>
                  </a:lnTo>
                  <a:lnTo>
                    <a:pt x="2122424" y="66293"/>
                  </a:lnTo>
                  <a:lnTo>
                    <a:pt x="2124162" y="74890"/>
                  </a:lnTo>
                  <a:lnTo>
                    <a:pt x="2128901" y="81915"/>
                  </a:lnTo>
                  <a:lnTo>
                    <a:pt x="2135925" y="86653"/>
                  </a:lnTo>
                  <a:lnTo>
                    <a:pt x="2144522" y="88391"/>
                  </a:lnTo>
                  <a:lnTo>
                    <a:pt x="2153118" y="86653"/>
                  </a:lnTo>
                  <a:lnTo>
                    <a:pt x="2160142" y="81915"/>
                  </a:lnTo>
                  <a:lnTo>
                    <a:pt x="2164881" y="74890"/>
                  </a:lnTo>
                  <a:lnTo>
                    <a:pt x="2166620" y="66293"/>
                  </a:lnTo>
                  <a:lnTo>
                    <a:pt x="2164881" y="57697"/>
                  </a:lnTo>
                  <a:lnTo>
                    <a:pt x="2160143" y="50672"/>
                  </a:lnTo>
                  <a:lnTo>
                    <a:pt x="2153118" y="45934"/>
                  </a:lnTo>
                  <a:lnTo>
                    <a:pt x="2144522" y="44195"/>
                  </a:lnTo>
                  <a:close/>
                </a:path>
                <a:path w="9010650" h="132714">
                  <a:moveTo>
                    <a:pt x="2233041" y="44195"/>
                  </a:moveTo>
                  <a:lnTo>
                    <a:pt x="2224317" y="45934"/>
                  </a:lnTo>
                  <a:lnTo>
                    <a:pt x="2217293" y="50672"/>
                  </a:lnTo>
                  <a:lnTo>
                    <a:pt x="2212554" y="57697"/>
                  </a:lnTo>
                  <a:lnTo>
                    <a:pt x="2210816" y="66293"/>
                  </a:lnTo>
                  <a:lnTo>
                    <a:pt x="2212554" y="74890"/>
                  </a:lnTo>
                  <a:lnTo>
                    <a:pt x="2217292" y="81915"/>
                  </a:lnTo>
                  <a:lnTo>
                    <a:pt x="2224317" y="86653"/>
                  </a:lnTo>
                  <a:lnTo>
                    <a:pt x="2232914" y="88391"/>
                  </a:lnTo>
                  <a:lnTo>
                    <a:pt x="2241637" y="86653"/>
                  </a:lnTo>
                  <a:lnTo>
                    <a:pt x="2248662" y="81915"/>
                  </a:lnTo>
                  <a:lnTo>
                    <a:pt x="2253400" y="74890"/>
                  </a:lnTo>
                  <a:lnTo>
                    <a:pt x="2255139" y="66293"/>
                  </a:lnTo>
                  <a:lnTo>
                    <a:pt x="2253400" y="57697"/>
                  </a:lnTo>
                  <a:lnTo>
                    <a:pt x="2248662" y="50672"/>
                  </a:lnTo>
                  <a:lnTo>
                    <a:pt x="2241637" y="45934"/>
                  </a:lnTo>
                  <a:lnTo>
                    <a:pt x="2233041" y="44195"/>
                  </a:lnTo>
                  <a:close/>
                </a:path>
                <a:path w="9010650" h="132714">
                  <a:moveTo>
                    <a:pt x="2321433" y="44195"/>
                  </a:moveTo>
                  <a:lnTo>
                    <a:pt x="2312836" y="45934"/>
                  </a:lnTo>
                  <a:lnTo>
                    <a:pt x="2305812" y="50672"/>
                  </a:lnTo>
                  <a:lnTo>
                    <a:pt x="2301073" y="57697"/>
                  </a:lnTo>
                  <a:lnTo>
                    <a:pt x="2299335" y="66293"/>
                  </a:lnTo>
                  <a:lnTo>
                    <a:pt x="2301073" y="74890"/>
                  </a:lnTo>
                  <a:lnTo>
                    <a:pt x="2305812" y="81915"/>
                  </a:lnTo>
                  <a:lnTo>
                    <a:pt x="2312836" y="86653"/>
                  </a:lnTo>
                  <a:lnTo>
                    <a:pt x="2321433" y="88391"/>
                  </a:lnTo>
                  <a:lnTo>
                    <a:pt x="2330029" y="86653"/>
                  </a:lnTo>
                  <a:lnTo>
                    <a:pt x="2337054" y="81915"/>
                  </a:lnTo>
                  <a:lnTo>
                    <a:pt x="2341792" y="74890"/>
                  </a:lnTo>
                  <a:lnTo>
                    <a:pt x="2343531" y="66293"/>
                  </a:lnTo>
                  <a:lnTo>
                    <a:pt x="2341792" y="57697"/>
                  </a:lnTo>
                  <a:lnTo>
                    <a:pt x="2337054" y="50672"/>
                  </a:lnTo>
                  <a:lnTo>
                    <a:pt x="2330029" y="45934"/>
                  </a:lnTo>
                  <a:lnTo>
                    <a:pt x="2321433" y="44195"/>
                  </a:lnTo>
                  <a:close/>
                </a:path>
                <a:path w="9010650" h="132714">
                  <a:moveTo>
                    <a:pt x="2409825" y="44195"/>
                  </a:moveTo>
                  <a:lnTo>
                    <a:pt x="2401228" y="45934"/>
                  </a:lnTo>
                  <a:lnTo>
                    <a:pt x="2394204" y="50672"/>
                  </a:lnTo>
                  <a:lnTo>
                    <a:pt x="2389465" y="57697"/>
                  </a:lnTo>
                  <a:lnTo>
                    <a:pt x="2387727" y="66293"/>
                  </a:lnTo>
                  <a:lnTo>
                    <a:pt x="2389465" y="74890"/>
                  </a:lnTo>
                  <a:lnTo>
                    <a:pt x="2394204" y="81915"/>
                  </a:lnTo>
                  <a:lnTo>
                    <a:pt x="2401228" y="86653"/>
                  </a:lnTo>
                  <a:lnTo>
                    <a:pt x="2409825" y="88391"/>
                  </a:lnTo>
                  <a:lnTo>
                    <a:pt x="2418474" y="86653"/>
                  </a:lnTo>
                  <a:lnTo>
                    <a:pt x="2425493" y="81915"/>
                  </a:lnTo>
                  <a:lnTo>
                    <a:pt x="2430202" y="74890"/>
                  </a:lnTo>
                  <a:lnTo>
                    <a:pt x="2431923" y="66293"/>
                  </a:lnTo>
                  <a:lnTo>
                    <a:pt x="2430202" y="57697"/>
                  </a:lnTo>
                  <a:lnTo>
                    <a:pt x="2425493" y="50672"/>
                  </a:lnTo>
                  <a:lnTo>
                    <a:pt x="2418474" y="45934"/>
                  </a:lnTo>
                  <a:lnTo>
                    <a:pt x="2409825" y="44195"/>
                  </a:lnTo>
                  <a:close/>
                </a:path>
                <a:path w="9010650" h="132714">
                  <a:moveTo>
                    <a:pt x="2498344" y="44195"/>
                  </a:moveTo>
                  <a:lnTo>
                    <a:pt x="2498216" y="44195"/>
                  </a:lnTo>
                  <a:lnTo>
                    <a:pt x="2489620" y="45934"/>
                  </a:lnTo>
                  <a:lnTo>
                    <a:pt x="2482596" y="50672"/>
                  </a:lnTo>
                  <a:lnTo>
                    <a:pt x="2477857" y="57697"/>
                  </a:lnTo>
                  <a:lnTo>
                    <a:pt x="2476119" y="66293"/>
                  </a:lnTo>
                  <a:lnTo>
                    <a:pt x="2477857" y="74890"/>
                  </a:lnTo>
                  <a:lnTo>
                    <a:pt x="2482596" y="81915"/>
                  </a:lnTo>
                  <a:lnTo>
                    <a:pt x="2489620" y="86653"/>
                  </a:lnTo>
                  <a:lnTo>
                    <a:pt x="2498216" y="88391"/>
                  </a:lnTo>
                  <a:lnTo>
                    <a:pt x="2498344" y="88391"/>
                  </a:lnTo>
                  <a:lnTo>
                    <a:pt x="2506940" y="86653"/>
                  </a:lnTo>
                  <a:lnTo>
                    <a:pt x="2513965" y="81915"/>
                  </a:lnTo>
                  <a:lnTo>
                    <a:pt x="2518703" y="74890"/>
                  </a:lnTo>
                  <a:lnTo>
                    <a:pt x="2520441" y="66293"/>
                  </a:lnTo>
                  <a:lnTo>
                    <a:pt x="2518703" y="57697"/>
                  </a:lnTo>
                  <a:lnTo>
                    <a:pt x="2513965" y="50672"/>
                  </a:lnTo>
                  <a:lnTo>
                    <a:pt x="2506940" y="45934"/>
                  </a:lnTo>
                  <a:lnTo>
                    <a:pt x="2498344" y="44195"/>
                  </a:lnTo>
                  <a:close/>
                </a:path>
                <a:path w="9010650" h="132714">
                  <a:moveTo>
                    <a:pt x="2586736" y="44195"/>
                  </a:moveTo>
                  <a:lnTo>
                    <a:pt x="2578139" y="45934"/>
                  </a:lnTo>
                  <a:lnTo>
                    <a:pt x="2571115" y="50672"/>
                  </a:lnTo>
                  <a:lnTo>
                    <a:pt x="2566376" y="57697"/>
                  </a:lnTo>
                  <a:lnTo>
                    <a:pt x="2564638" y="66293"/>
                  </a:lnTo>
                  <a:lnTo>
                    <a:pt x="2566376" y="74890"/>
                  </a:lnTo>
                  <a:lnTo>
                    <a:pt x="2571115" y="81915"/>
                  </a:lnTo>
                  <a:lnTo>
                    <a:pt x="2578139" y="86653"/>
                  </a:lnTo>
                  <a:lnTo>
                    <a:pt x="2586736" y="88391"/>
                  </a:lnTo>
                  <a:lnTo>
                    <a:pt x="2595332" y="86653"/>
                  </a:lnTo>
                  <a:lnTo>
                    <a:pt x="2602356" y="81915"/>
                  </a:lnTo>
                  <a:lnTo>
                    <a:pt x="2607095" y="74890"/>
                  </a:lnTo>
                  <a:lnTo>
                    <a:pt x="2608834" y="66293"/>
                  </a:lnTo>
                  <a:lnTo>
                    <a:pt x="2607095" y="57697"/>
                  </a:lnTo>
                  <a:lnTo>
                    <a:pt x="2602357" y="50672"/>
                  </a:lnTo>
                  <a:lnTo>
                    <a:pt x="2595332" y="45934"/>
                  </a:lnTo>
                  <a:lnTo>
                    <a:pt x="2586736" y="44195"/>
                  </a:lnTo>
                  <a:close/>
                </a:path>
                <a:path w="9010650" h="132714">
                  <a:moveTo>
                    <a:pt x="2675128" y="44195"/>
                  </a:moveTo>
                  <a:lnTo>
                    <a:pt x="2666531" y="45934"/>
                  </a:lnTo>
                  <a:lnTo>
                    <a:pt x="2659507" y="50672"/>
                  </a:lnTo>
                  <a:lnTo>
                    <a:pt x="2654768" y="57697"/>
                  </a:lnTo>
                  <a:lnTo>
                    <a:pt x="2653029" y="66293"/>
                  </a:lnTo>
                  <a:lnTo>
                    <a:pt x="2654768" y="74890"/>
                  </a:lnTo>
                  <a:lnTo>
                    <a:pt x="2659506" y="81915"/>
                  </a:lnTo>
                  <a:lnTo>
                    <a:pt x="2666531" y="86653"/>
                  </a:lnTo>
                  <a:lnTo>
                    <a:pt x="2675128" y="88391"/>
                  </a:lnTo>
                  <a:lnTo>
                    <a:pt x="2683777" y="86653"/>
                  </a:lnTo>
                  <a:lnTo>
                    <a:pt x="2690796" y="81915"/>
                  </a:lnTo>
                  <a:lnTo>
                    <a:pt x="2695505" y="74890"/>
                  </a:lnTo>
                  <a:lnTo>
                    <a:pt x="2697226" y="66293"/>
                  </a:lnTo>
                  <a:lnTo>
                    <a:pt x="2695505" y="57697"/>
                  </a:lnTo>
                  <a:lnTo>
                    <a:pt x="2690796" y="50672"/>
                  </a:lnTo>
                  <a:lnTo>
                    <a:pt x="2683777" y="45934"/>
                  </a:lnTo>
                  <a:lnTo>
                    <a:pt x="2675128" y="44195"/>
                  </a:lnTo>
                  <a:close/>
                </a:path>
                <a:path w="9010650" h="132714">
                  <a:moveTo>
                    <a:pt x="2763647" y="44195"/>
                  </a:moveTo>
                  <a:lnTo>
                    <a:pt x="2754923" y="45934"/>
                  </a:lnTo>
                  <a:lnTo>
                    <a:pt x="2747899" y="50672"/>
                  </a:lnTo>
                  <a:lnTo>
                    <a:pt x="2743160" y="57697"/>
                  </a:lnTo>
                  <a:lnTo>
                    <a:pt x="2741422" y="66293"/>
                  </a:lnTo>
                  <a:lnTo>
                    <a:pt x="2743160" y="74890"/>
                  </a:lnTo>
                  <a:lnTo>
                    <a:pt x="2747899" y="81915"/>
                  </a:lnTo>
                  <a:lnTo>
                    <a:pt x="2754923" y="86653"/>
                  </a:lnTo>
                  <a:lnTo>
                    <a:pt x="2763520" y="88391"/>
                  </a:lnTo>
                  <a:lnTo>
                    <a:pt x="2772243" y="86653"/>
                  </a:lnTo>
                  <a:lnTo>
                    <a:pt x="2779267" y="81915"/>
                  </a:lnTo>
                  <a:lnTo>
                    <a:pt x="2784006" y="74890"/>
                  </a:lnTo>
                  <a:lnTo>
                    <a:pt x="2785745" y="66293"/>
                  </a:lnTo>
                  <a:lnTo>
                    <a:pt x="2784006" y="57697"/>
                  </a:lnTo>
                  <a:lnTo>
                    <a:pt x="2779268" y="50672"/>
                  </a:lnTo>
                  <a:lnTo>
                    <a:pt x="2772243" y="45934"/>
                  </a:lnTo>
                  <a:lnTo>
                    <a:pt x="2763647" y="44195"/>
                  </a:lnTo>
                  <a:close/>
                </a:path>
                <a:path w="9010650" h="132714">
                  <a:moveTo>
                    <a:pt x="2852039" y="44195"/>
                  </a:moveTo>
                  <a:lnTo>
                    <a:pt x="2843442" y="45934"/>
                  </a:lnTo>
                  <a:lnTo>
                    <a:pt x="2836418" y="50672"/>
                  </a:lnTo>
                  <a:lnTo>
                    <a:pt x="2831679" y="57697"/>
                  </a:lnTo>
                  <a:lnTo>
                    <a:pt x="2829941" y="66293"/>
                  </a:lnTo>
                  <a:lnTo>
                    <a:pt x="2831679" y="74890"/>
                  </a:lnTo>
                  <a:lnTo>
                    <a:pt x="2836417" y="81915"/>
                  </a:lnTo>
                  <a:lnTo>
                    <a:pt x="2843442" y="86653"/>
                  </a:lnTo>
                  <a:lnTo>
                    <a:pt x="2852039" y="88391"/>
                  </a:lnTo>
                  <a:lnTo>
                    <a:pt x="2860635" y="86653"/>
                  </a:lnTo>
                  <a:lnTo>
                    <a:pt x="2867660" y="81915"/>
                  </a:lnTo>
                  <a:lnTo>
                    <a:pt x="2872398" y="74890"/>
                  </a:lnTo>
                  <a:lnTo>
                    <a:pt x="2874137" y="66293"/>
                  </a:lnTo>
                  <a:lnTo>
                    <a:pt x="2872398" y="57697"/>
                  </a:lnTo>
                  <a:lnTo>
                    <a:pt x="2867660" y="50672"/>
                  </a:lnTo>
                  <a:lnTo>
                    <a:pt x="2860635" y="45934"/>
                  </a:lnTo>
                  <a:lnTo>
                    <a:pt x="2852039" y="44195"/>
                  </a:lnTo>
                  <a:close/>
                </a:path>
                <a:path w="9010650" h="132714">
                  <a:moveTo>
                    <a:pt x="2940431" y="44195"/>
                  </a:moveTo>
                  <a:lnTo>
                    <a:pt x="2931834" y="45934"/>
                  </a:lnTo>
                  <a:lnTo>
                    <a:pt x="2924810" y="50672"/>
                  </a:lnTo>
                  <a:lnTo>
                    <a:pt x="2920071" y="57697"/>
                  </a:lnTo>
                  <a:lnTo>
                    <a:pt x="2918333" y="66293"/>
                  </a:lnTo>
                  <a:lnTo>
                    <a:pt x="2920071" y="74890"/>
                  </a:lnTo>
                  <a:lnTo>
                    <a:pt x="2924810" y="81915"/>
                  </a:lnTo>
                  <a:lnTo>
                    <a:pt x="2931834" y="86653"/>
                  </a:lnTo>
                  <a:lnTo>
                    <a:pt x="2940431" y="88391"/>
                  </a:lnTo>
                  <a:lnTo>
                    <a:pt x="2949080" y="86653"/>
                  </a:lnTo>
                  <a:lnTo>
                    <a:pt x="2956099" y="81915"/>
                  </a:lnTo>
                  <a:lnTo>
                    <a:pt x="2960808" y="74890"/>
                  </a:lnTo>
                  <a:lnTo>
                    <a:pt x="2962529" y="66293"/>
                  </a:lnTo>
                  <a:lnTo>
                    <a:pt x="2960808" y="57697"/>
                  </a:lnTo>
                  <a:lnTo>
                    <a:pt x="2956099" y="50672"/>
                  </a:lnTo>
                  <a:lnTo>
                    <a:pt x="2949080" y="45934"/>
                  </a:lnTo>
                  <a:lnTo>
                    <a:pt x="2940431" y="44195"/>
                  </a:lnTo>
                  <a:close/>
                </a:path>
                <a:path w="9010650" h="132714">
                  <a:moveTo>
                    <a:pt x="3028950" y="44195"/>
                  </a:moveTo>
                  <a:lnTo>
                    <a:pt x="3020226" y="45934"/>
                  </a:lnTo>
                  <a:lnTo>
                    <a:pt x="3013202" y="50672"/>
                  </a:lnTo>
                  <a:lnTo>
                    <a:pt x="3008463" y="57697"/>
                  </a:lnTo>
                  <a:lnTo>
                    <a:pt x="3006725" y="66293"/>
                  </a:lnTo>
                  <a:lnTo>
                    <a:pt x="3008463" y="74890"/>
                  </a:lnTo>
                  <a:lnTo>
                    <a:pt x="3013202" y="81915"/>
                  </a:lnTo>
                  <a:lnTo>
                    <a:pt x="3020226" y="86653"/>
                  </a:lnTo>
                  <a:lnTo>
                    <a:pt x="3028823" y="88391"/>
                  </a:lnTo>
                  <a:lnTo>
                    <a:pt x="3037546" y="86653"/>
                  </a:lnTo>
                  <a:lnTo>
                    <a:pt x="3044570" y="81915"/>
                  </a:lnTo>
                  <a:lnTo>
                    <a:pt x="3049309" y="74890"/>
                  </a:lnTo>
                  <a:lnTo>
                    <a:pt x="3051048" y="66293"/>
                  </a:lnTo>
                  <a:lnTo>
                    <a:pt x="3049309" y="57697"/>
                  </a:lnTo>
                  <a:lnTo>
                    <a:pt x="3044571" y="50672"/>
                  </a:lnTo>
                  <a:lnTo>
                    <a:pt x="3037546" y="45934"/>
                  </a:lnTo>
                  <a:lnTo>
                    <a:pt x="3028950" y="44195"/>
                  </a:lnTo>
                  <a:close/>
                </a:path>
                <a:path w="9010650" h="132714">
                  <a:moveTo>
                    <a:pt x="3117341" y="44195"/>
                  </a:moveTo>
                  <a:lnTo>
                    <a:pt x="3108745" y="45934"/>
                  </a:lnTo>
                  <a:lnTo>
                    <a:pt x="3101721" y="50672"/>
                  </a:lnTo>
                  <a:lnTo>
                    <a:pt x="3096982" y="57697"/>
                  </a:lnTo>
                  <a:lnTo>
                    <a:pt x="3095244" y="66293"/>
                  </a:lnTo>
                  <a:lnTo>
                    <a:pt x="3096982" y="74890"/>
                  </a:lnTo>
                  <a:lnTo>
                    <a:pt x="3101721" y="81915"/>
                  </a:lnTo>
                  <a:lnTo>
                    <a:pt x="3108745" y="86653"/>
                  </a:lnTo>
                  <a:lnTo>
                    <a:pt x="3117341" y="88391"/>
                  </a:lnTo>
                  <a:lnTo>
                    <a:pt x="3125938" y="86653"/>
                  </a:lnTo>
                  <a:lnTo>
                    <a:pt x="3132963" y="81915"/>
                  </a:lnTo>
                  <a:lnTo>
                    <a:pt x="3137701" y="74890"/>
                  </a:lnTo>
                  <a:lnTo>
                    <a:pt x="3139440" y="66293"/>
                  </a:lnTo>
                  <a:lnTo>
                    <a:pt x="3137701" y="57697"/>
                  </a:lnTo>
                  <a:lnTo>
                    <a:pt x="3132963" y="50672"/>
                  </a:lnTo>
                  <a:lnTo>
                    <a:pt x="3125938" y="45934"/>
                  </a:lnTo>
                  <a:lnTo>
                    <a:pt x="3117341" y="44195"/>
                  </a:lnTo>
                  <a:close/>
                </a:path>
                <a:path w="9010650" h="132714">
                  <a:moveTo>
                    <a:pt x="3205861" y="44195"/>
                  </a:moveTo>
                  <a:lnTo>
                    <a:pt x="3197137" y="45934"/>
                  </a:lnTo>
                  <a:lnTo>
                    <a:pt x="3190113" y="50672"/>
                  </a:lnTo>
                  <a:lnTo>
                    <a:pt x="3185374" y="57697"/>
                  </a:lnTo>
                  <a:lnTo>
                    <a:pt x="3183636" y="66293"/>
                  </a:lnTo>
                  <a:lnTo>
                    <a:pt x="3185374" y="74890"/>
                  </a:lnTo>
                  <a:lnTo>
                    <a:pt x="3190113" y="81915"/>
                  </a:lnTo>
                  <a:lnTo>
                    <a:pt x="3197137" y="86653"/>
                  </a:lnTo>
                  <a:lnTo>
                    <a:pt x="3205734" y="88391"/>
                  </a:lnTo>
                  <a:lnTo>
                    <a:pt x="3214457" y="86653"/>
                  </a:lnTo>
                  <a:lnTo>
                    <a:pt x="3221481" y="81915"/>
                  </a:lnTo>
                  <a:lnTo>
                    <a:pt x="3226220" y="74890"/>
                  </a:lnTo>
                  <a:lnTo>
                    <a:pt x="3227959" y="66293"/>
                  </a:lnTo>
                  <a:lnTo>
                    <a:pt x="3226220" y="57697"/>
                  </a:lnTo>
                  <a:lnTo>
                    <a:pt x="3221482" y="50672"/>
                  </a:lnTo>
                  <a:lnTo>
                    <a:pt x="3214457" y="45934"/>
                  </a:lnTo>
                  <a:lnTo>
                    <a:pt x="3205861" y="44195"/>
                  </a:lnTo>
                  <a:close/>
                </a:path>
                <a:path w="9010650" h="132714">
                  <a:moveTo>
                    <a:pt x="3294253" y="44195"/>
                  </a:moveTo>
                  <a:lnTo>
                    <a:pt x="3285603" y="45934"/>
                  </a:lnTo>
                  <a:lnTo>
                    <a:pt x="3278584" y="50672"/>
                  </a:lnTo>
                  <a:lnTo>
                    <a:pt x="3273875" y="57697"/>
                  </a:lnTo>
                  <a:lnTo>
                    <a:pt x="3272154" y="66293"/>
                  </a:lnTo>
                  <a:lnTo>
                    <a:pt x="3273875" y="74890"/>
                  </a:lnTo>
                  <a:lnTo>
                    <a:pt x="3278584" y="81915"/>
                  </a:lnTo>
                  <a:lnTo>
                    <a:pt x="3285603" y="86653"/>
                  </a:lnTo>
                  <a:lnTo>
                    <a:pt x="3294253" y="88391"/>
                  </a:lnTo>
                  <a:lnTo>
                    <a:pt x="3302849" y="86653"/>
                  </a:lnTo>
                  <a:lnTo>
                    <a:pt x="3309874" y="81915"/>
                  </a:lnTo>
                  <a:lnTo>
                    <a:pt x="3314612" y="74890"/>
                  </a:lnTo>
                  <a:lnTo>
                    <a:pt x="3316351" y="66293"/>
                  </a:lnTo>
                  <a:lnTo>
                    <a:pt x="3314612" y="57697"/>
                  </a:lnTo>
                  <a:lnTo>
                    <a:pt x="3309874" y="50672"/>
                  </a:lnTo>
                  <a:lnTo>
                    <a:pt x="3302849" y="45934"/>
                  </a:lnTo>
                  <a:lnTo>
                    <a:pt x="3294253" y="44195"/>
                  </a:lnTo>
                  <a:close/>
                </a:path>
                <a:path w="9010650" h="132714">
                  <a:moveTo>
                    <a:pt x="3382645" y="44195"/>
                  </a:moveTo>
                  <a:lnTo>
                    <a:pt x="3374048" y="45934"/>
                  </a:lnTo>
                  <a:lnTo>
                    <a:pt x="3367024" y="50672"/>
                  </a:lnTo>
                  <a:lnTo>
                    <a:pt x="3362285" y="57697"/>
                  </a:lnTo>
                  <a:lnTo>
                    <a:pt x="3360547" y="66293"/>
                  </a:lnTo>
                  <a:lnTo>
                    <a:pt x="3362285" y="74890"/>
                  </a:lnTo>
                  <a:lnTo>
                    <a:pt x="3367024" y="81915"/>
                  </a:lnTo>
                  <a:lnTo>
                    <a:pt x="3374048" y="86653"/>
                  </a:lnTo>
                  <a:lnTo>
                    <a:pt x="3382645" y="88391"/>
                  </a:lnTo>
                  <a:lnTo>
                    <a:pt x="3391241" y="86653"/>
                  </a:lnTo>
                  <a:lnTo>
                    <a:pt x="3398266" y="81915"/>
                  </a:lnTo>
                  <a:lnTo>
                    <a:pt x="3403004" y="74890"/>
                  </a:lnTo>
                  <a:lnTo>
                    <a:pt x="3404742" y="66293"/>
                  </a:lnTo>
                  <a:lnTo>
                    <a:pt x="3403004" y="57697"/>
                  </a:lnTo>
                  <a:lnTo>
                    <a:pt x="3398266" y="50672"/>
                  </a:lnTo>
                  <a:lnTo>
                    <a:pt x="3391241" y="45934"/>
                  </a:lnTo>
                  <a:lnTo>
                    <a:pt x="3382645" y="44195"/>
                  </a:lnTo>
                  <a:close/>
                </a:path>
                <a:path w="9010650" h="132714">
                  <a:moveTo>
                    <a:pt x="3471164" y="44195"/>
                  </a:moveTo>
                  <a:lnTo>
                    <a:pt x="3462440" y="45934"/>
                  </a:lnTo>
                  <a:lnTo>
                    <a:pt x="3455416" y="50672"/>
                  </a:lnTo>
                  <a:lnTo>
                    <a:pt x="3450677" y="57697"/>
                  </a:lnTo>
                  <a:lnTo>
                    <a:pt x="3448939" y="66293"/>
                  </a:lnTo>
                  <a:lnTo>
                    <a:pt x="3450677" y="74890"/>
                  </a:lnTo>
                  <a:lnTo>
                    <a:pt x="3455416" y="81915"/>
                  </a:lnTo>
                  <a:lnTo>
                    <a:pt x="3462440" y="86653"/>
                  </a:lnTo>
                  <a:lnTo>
                    <a:pt x="3471037" y="88391"/>
                  </a:lnTo>
                  <a:lnTo>
                    <a:pt x="3479760" y="86653"/>
                  </a:lnTo>
                  <a:lnTo>
                    <a:pt x="3486785" y="81915"/>
                  </a:lnTo>
                  <a:lnTo>
                    <a:pt x="3491523" y="74890"/>
                  </a:lnTo>
                  <a:lnTo>
                    <a:pt x="3493262" y="66293"/>
                  </a:lnTo>
                  <a:lnTo>
                    <a:pt x="3491523" y="57697"/>
                  </a:lnTo>
                  <a:lnTo>
                    <a:pt x="3486785" y="50672"/>
                  </a:lnTo>
                  <a:lnTo>
                    <a:pt x="3479760" y="45934"/>
                  </a:lnTo>
                  <a:lnTo>
                    <a:pt x="3471164" y="44195"/>
                  </a:lnTo>
                  <a:close/>
                </a:path>
                <a:path w="9010650" h="132714">
                  <a:moveTo>
                    <a:pt x="3559556" y="44195"/>
                  </a:moveTo>
                  <a:lnTo>
                    <a:pt x="3550906" y="45934"/>
                  </a:lnTo>
                  <a:lnTo>
                    <a:pt x="3543887" y="50672"/>
                  </a:lnTo>
                  <a:lnTo>
                    <a:pt x="3539178" y="57697"/>
                  </a:lnTo>
                  <a:lnTo>
                    <a:pt x="3537458" y="66293"/>
                  </a:lnTo>
                  <a:lnTo>
                    <a:pt x="3539178" y="74890"/>
                  </a:lnTo>
                  <a:lnTo>
                    <a:pt x="3543887" y="81915"/>
                  </a:lnTo>
                  <a:lnTo>
                    <a:pt x="3550906" y="86653"/>
                  </a:lnTo>
                  <a:lnTo>
                    <a:pt x="3559556" y="88391"/>
                  </a:lnTo>
                  <a:lnTo>
                    <a:pt x="3568152" y="86653"/>
                  </a:lnTo>
                  <a:lnTo>
                    <a:pt x="3575177" y="81915"/>
                  </a:lnTo>
                  <a:lnTo>
                    <a:pt x="3579915" y="74890"/>
                  </a:lnTo>
                  <a:lnTo>
                    <a:pt x="3581654" y="66293"/>
                  </a:lnTo>
                  <a:lnTo>
                    <a:pt x="3579915" y="57697"/>
                  </a:lnTo>
                  <a:lnTo>
                    <a:pt x="3575177" y="50672"/>
                  </a:lnTo>
                  <a:lnTo>
                    <a:pt x="3568152" y="45934"/>
                  </a:lnTo>
                  <a:lnTo>
                    <a:pt x="3559556" y="44195"/>
                  </a:lnTo>
                  <a:close/>
                </a:path>
                <a:path w="9010650" h="132714">
                  <a:moveTo>
                    <a:pt x="3647948" y="44195"/>
                  </a:moveTo>
                  <a:lnTo>
                    <a:pt x="3639351" y="45934"/>
                  </a:lnTo>
                  <a:lnTo>
                    <a:pt x="3632327" y="50672"/>
                  </a:lnTo>
                  <a:lnTo>
                    <a:pt x="3627588" y="57697"/>
                  </a:lnTo>
                  <a:lnTo>
                    <a:pt x="3625850" y="66293"/>
                  </a:lnTo>
                  <a:lnTo>
                    <a:pt x="3627588" y="74890"/>
                  </a:lnTo>
                  <a:lnTo>
                    <a:pt x="3632327" y="81915"/>
                  </a:lnTo>
                  <a:lnTo>
                    <a:pt x="3639351" y="86653"/>
                  </a:lnTo>
                  <a:lnTo>
                    <a:pt x="3647948" y="88391"/>
                  </a:lnTo>
                  <a:lnTo>
                    <a:pt x="3656544" y="86653"/>
                  </a:lnTo>
                  <a:lnTo>
                    <a:pt x="3663568" y="81915"/>
                  </a:lnTo>
                  <a:lnTo>
                    <a:pt x="3668307" y="74890"/>
                  </a:lnTo>
                  <a:lnTo>
                    <a:pt x="3670046" y="66293"/>
                  </a:lnTo>
                  <a:lnTo>
                    <a:pt x="3668307" y="57697"/>
                  </a:lnTo>
                  <a:lnTo>
                    <a:pt x="3663569" y="50672"/>
                  </a:lnTo>
                  <a:lnTo>
                    <a:pt x="3656544" y="45934"/>
                  </a:lnTo>
                  <a:lnTo>
                    <a:pt x="3647948" y="44195"/>
                  </a:lnTo>
                  <a:close/>
                </a:path>
                <a:path w="9010650" h="132714">
                  <a:moveTo>
                    <a:pt x="3736466" y="44195"/>
                  </a:moveTo>
                  <a:lnTo>
                    <a:pt x="3727743" y="45934"/>
                  </a:lnTo>
                  <a:lnTo>
                    <a:pt x="3720719" y="50672"/>
                  </a:lnTo>
                  <a:lnTo>
                    <a:pt x="3715980" y="57697"/>
                  </a:lnTo>
                  <a:lnTo>
                    <a:pt x="3714241" y="66293"/>
                  </a:lnTo>
                  <a:lnTo>
                    <a:pt x="3715980" y="74890"/>
                  </a:lnTo>
                  <a:lnTo>
                    <a:pt x="3720718" y="81915"/>
                  </a:lnTo>
                  <a:lnTo>
                    <a:pt x="3727743" y="86653"/>
                  </a:lnTo>
                  <a:lnTo>
                    <a:pt x="3736340" y="88391"/>
                  </a:lnTo>
                  <a:lnTo>
                    <a:pt x="3745063" y="86653"/>
                  </a:lnTo>
                  <a:lnTo>
                    <a:pt x="3752088" y="81915"/>
                  </a:lnTo>
                  <a:lnTo>
                    <a:pt x="3756826" y="74890"/>
                  </a:lnTo>
                  <a:lnTo>
                    <a:pt x="3758565" y="66293"/>
                  </a:lnTo>
                  <a:lnTo>
                    <a:pt x="3756826" y="57697"/>
                  </a:lnTo>
                  <a:lnTo>
                    <a:pt x="3752088" y="50672"/>
                  </a:lnTo>
                  <a:lnTo>
                    <a:pt x="3745063" y="45934"/>
                  </a:lnTo>
                  <a:lnTo>
                    <a:pt x="3736466" y="44195"/>
                  </a:lnTo>
                  <a:close/>
                </a:path>
                <a:path w="9010650" h="132714">
                  <a:moveTo>
                    <a:pt x="3824859" y="44195"/>
                  </a:moveTo>
                  <a:lnTo>
                    <a:pt x="3816262" y="45934"/>
                  </a:lnTo>
                  <a:lnTo>
                    <a:pt x="3809238" y="50672"/>
                  </a:lnTo>
                  <a:lnTo>
                    <a:pt x="3804499" y="57697"/>
                  </a:lnTo>
                  <a:lnTo>
                    <a:pt x="3802761" y="66293"/>
                  </a:lnTo>
                  <a:lnTo>
                    <a:pt x="3804499" y="74890"/>
                  </a:lnTo>
                  <a:lnTo>
                    <a:pt x="3809238" y="81915"/>
                  </a:lnTo>
                  <a:lnTo>
                    <a:pt x="3816262" y="86653"/>
                  </a:lnTo>
                  <a:lnTo>
                    <a:pt x="3824859" y="88391"/>
                  </a:lnTo>
                  <a:lnTo>
                    <a:pt x="3833455" y="86653"/>
                  </a:lnTo>
                  <a:lnTo>
                    <a:pt x="3840479" y="81915"/>
                  </a:lnTo>
                  <a:lnTo>
                    <a:pt x="3845218" y="74890"/>
                  </a:lnTo>
                  <a:lnTo>
                    <a:pt x="3846957" y="66293"/>
                  </a:lnTo>
                  <a:lnTo>
                    <a:pt x="3845218" y="57697"/>
                  </a:lnTo>
                  <a:lnTo>
                    <a:pt x="3840480" y="50672"/>
                  </a:lnTo>
                  <a:lnTo>
                    <a:pt x="3833455" y="45934"/>
                  </a:lnTo>
                  <a:lnTo>
                    <a:pt x="3824859" y="44195"/>
                  </a:lnTo>
                  <a:close/>
                </a:path>
                <a:path w="9010650" h="132714">
                  <a:moveTo>
                    <a:pt x="3913251" y="44195"/>
                  </a:moveTo>
                  <a:lnTo>
                    <a:pt x="3904654" y="45934"/>
                  </a:lnTo>
                  <a:lnTo>
                    <a:pt x="3897630" y="50672"/>
                  </a:lnTo>
                  <a:lnTo>
                    <a:pt x="3892891" y="57697"/>
                  </a:lnTo>
                  <a:lnTo>
                    <a:pt x="3891153" y="66293"/>
                  </a:lnTo>
                  <a:lnTo>
                    <a:pt x="3892891" y="74890"/>
                  </a:lnTo>
                  <a:lnTo>
                    <a:pt x="3897629" y="81915"/>
                  </a:lnTo>
                  <a:lnTo>
                    <a:pt x="3904654" y="86653"/>
                  </a:lnTo>
                  <a:lnTo>
                    <a:pt x="3913251" y="88391"/>
                  </a:lnTo>
                  <a:lnTo>
                    <a:pt x="3921847" y="86653"/>
                  </a:lnTo>
                  <a:lnTo>
                    <a:pt x="3928871" y="81915"/>
                  </a:lnTo>
                  <a:lnTo>
                    <a:pt x="3933610" y="74890"/>
                  </a:lnTo>
                  <a:lnTo>
                    <a:pt x="3935349" y="66293"/>
                  </a:lnTo>
                  <a:lnTo>
                    <a:pt x="3933610" y="57697"/>
                  </a:lnTo>
                  <a:lnTo>
                    <a:pt x="3928872" y="50672"/>
                  </a:lnTo>
                  <a:lnTo>
                    <a:pt x="3921847" y="45934"/>
                  </a:lnTo>
                  <a:lnTo>
                    <a:pt x="3913251" y="44195"/>
                  </a:lnTo>
                  <a:close/>
                </a:path>
                <a:path w="9010650" h="132714">
                  <a:moveTo>
                    <a:pt x="4001770" y="44195"/>
                  </a:moveTo>
                  <a:lnTo>
                    <a:pt x="4001642" y="44195"/>
                  </a:lnTo>
                  <a:lnTo>
                    <a:pt x="3993046" y="45934"/>
                  </a:lnTo>
                  <a:lnTo>
                    <a:pt x="3986022" y="50672"/>
                  </a:lnTo>
                  <a:lnTo>
                    <a:pt x="3981283" y="57697"/>
                  </a:lnTo>
                  <a:lnTo>
                    <a:pt x="3979545" y="66293"/>
                  </a:lnTo>
                  <a:lnTo>
                    <a:pt x="3981283" y="74890"/>
                  </a:lnTo>
                  <a:lnTo>
                    <a:pt x="3986022" y="81915"/>
                  </a:lnTo>
                  <a:lnTo>
                    <a:pt x="3993046" y="86653"/>
                  </a:lnTo>
                  <a:lnTo>
                    <a:pt x="4001642" y="88391"/>
                  </a:lnTo>
                  <a:lnTo>
                    <a:pt x="4001770" y="88391"/>
                  </a:lnTo>
                  <a:lnTo>
                    <a:pt x="4010366" y="86653"/>
                  </a:lnTo>
                  <a:lnTo>
                    <a:pt x="4017391" y="81915"/>
                  </a:lnTo>
                  <a:lnTo>
                    <a:pt x="4022129" y="74890"/>
                  </a:lnTo>
                  <a:lnTo>
                    <a:pt x="4023867" y="66293"/>
                  </a:lnTo>
                  <a:lnTo>
                    <a:pt x="4022129" y="57697"/>
                  </a:lnTo>
                  <a:lnTo>
                    <a:pt x="4017391" y="50672"/>
                  </a:lnTo>
                  <a:lnTo>
                    <a:pt x="4010366" y="45934"/>
                  </a:lnTo>
                  <a:lnTo>
                    <a:pt x="4001770" y="44195"/>
                  </a:lnTo>
                  <a:close/>
                </a:path>
                <a:path w="9010650" h="132714">
                  <a:moveTo>
                    <a:pt x="4090162" y="44195"/>
                  </a:moveTo>
                  <a:lnTo>
                    <a:pt x="4081565" y="45934"/>
                  </a:lnTo>
                  <a:lnTo>
                    <a:pt x="4074541" y="50672"/>
                  </a:lnTo>
                  <a:lnTo>
                    <a:pt x="4069802" y="57697"/>
                  </a:lnTo>
                  <a:lnTo>
                    <a:pt x="4068064" y="66293"/>
                  </a:lnTo>
                  <a:lnTo>
                    <a:pt x="4069802" y="74890"/>
                  </a:lnTo>
                  <a:lnTo>
                    <a:pt x="4074541" y="81915"/>
                  </a:lnTo>
                  <a:lnTo>
                    <a:pt x="4081565" y="86653"/>
                  </a:lnTo>
                  <a:lnTo>
                    <a:pt x="4090162" y="88391"/>
                  </a:lnTo>
                  <a:lnTo>
                    <a:pt x="4098758" y="86653"/>
                  </a:lnTo>
                  <a:lnTo>
                    <a:pt x="4105782" y="81915"/>
                  </a:lnTo>
                  <a:lnTo>
                    <a:pt x="4110521" y="74890"/>
                  </a:lnTo>
                  <a:lnTo>
                    <a:pt x="4112260" y="66293"/>
                  </a:lnTo>
                  <a:lnTo>
                    <a:pt x="4110521" y="57697"/>
                  </a:lnTo>
                  <a:lnTo>
                    <a:pt x="4105783" y="50672"/>
                  </a:lnTo>
                  <a:lnTo>
                    <a:pt x="4098758" y="45934"/>
                  </a:lnTo>
                  <a:lnTo>
                    <a:pt x="4090162" y="44195"/>
                  </a:lnTo>
                  <a:close/>
                </a:path>
                <a:path w="9010650" h="132714">
                  <a:moveTo>
                    <a:pt x="4178554" y="44195"/>
                  </a:moveTo>
                  <a:lnTo>
                    <a:pt x="4169957" y="45934"/>
                  </a:lnTo>
                  <a:lnTo>
                    <a:pt x="4162933" y="50672"/>
                  </a:lnTo>
                  <a:lnTo>
                    <a:pt x="4158194" y="57697"/>
                  </a:lnTo>
                  <a:lnTo>
                    <a:pt x="4156456" y="66293"/>
                  </a:lnTo>
                  <a:lnTo>
                    <a:pt x="4158194" y="74890"/>
                  </a:lnTo>
                  <a:lnTo>
                    <a:pt x="4162933" y="81915"/>
                  </a:lnTo>
                  <a:lnTo>
                    <a:pt x="4169957" y="86653"/>
                  </a:lnTo>
                  <a:lnTo>
                    <a:pt x="4178554" y="88391"/>
                  </a:lnTo>
                  <a:lnTo>
                    <a:pt x="4187150" y="86653"/>
                  </a:lnTo>
                  <a:lnTo>
                    <a:pt x="4194175" y="81915"/>
                  </a:lnTo>
                  <a:lnTo>
                    <a:pt x="4198913" y="74890"/>
                  </a:lnTo>
                  <a:lnTo>
                    <a:pt x="4200652" y="66293"/>
                  </a:lnTo>
                  <a:lnTo>
                    <a:pt x="4198913" y="57697"/>
                  </a:lnTo>
                  <a:lnTo>
                    <a:pt x="4194175" y="50672"/>
                  </a:lnTo>
                  <a:lnTo>
                    <a:pt x="4187150" y="45934"/>
                  </a:lnTo>
                  <a:lnTo>
                    <a:pt x="4178554" y="44195"/>
                  </a:lnTo>
                  <a:close/>
                </a:path>
                <a:path w="9010650" h="132714">
                  <a:moveTo>
                    <a:pt x="4267073" y="44195"/>
                  </a:moveTo>
                  <a:lnTo>
                    <a:pt x="4258349" y="45934"/>
                  </a:lnTo>
                  <a:lnTo>
                    <a:pt x="4251325" y="50672"/>
                  </a:lnTo>
                  <a:lnTo>
                    <a:pt x="4246586" y="57697"/>
                  </a:lnTo>
                  <a:lnTo>
                    <a:pt x="4244848" y="66293"/>
                  </a:lnTo>
                  <a:lnTo>
                    <a:pt x="4246586" y="74890"/>
                  </a:lnTo>
                  <a:lnTo>
                    <a:pt x="4251325" y="81915"/>
                  </a:lnTo>
                  <a:lnTo>
                    <a:pt x="4258349" y="86653"/>
                  </a:lnTo>
                  <a:lnTo>
                    <a:pt x="4266946" y="88391"/>
                  </a:lnTo>
                  <a:lnTo>
                    <a:pt x="4275669" y="86653"/>
                  </a:lnTo>
                  <a:lnTo>
                    <a:pt x="4282694" y="81915"/>
                  </a:lnTo>
                  <a:lnTo>
                    <a:pt x="4287432" y="74890"/>
                  </a:lnTo>
                  <a:lnTo>
                    <a:pt x="4289171" y="66293"/>
                  </a:lnTo>
                  <a:lnTo>
                    <a:pt x="4287432" y="57697"/>
                  </a:lnTo>
                  <a:lnTo>
                    <a:pt x="4282694" y="50672"/>
                  </a:lnTo>
                  <a:lnTo>
                    <a:pt x="4275669" y="45934"/>
                  </a:lnTo>
                  <a:lnTo>
                    <a:pt x="4267073" y="44195"/>
                  </a:lnTo>
                  <a:close/>
                </a:path>
                <a:path w="9010650" h="132714">
                  <a:moveTo>
                    <a:pt x="4355465" y="44195"/>
                  </a:moveTo>
                  <a:lnTo>
                    <a:pt x="4346868" y="45934"/>
                  </a:lnTo>
                  <a:lnTo>
                    <a:pt x="4339844" y="50672"/>
                  </a:lnTo>
                  <a:lnTo>
                    <a:pt x="4335105" y="57697"/>
                  </a:lnTo>
                  <a:lnTo>
                    <a:pt x="4333367" y="66293"/>
                  </a:lnTo>
                  <a:lnTo>
                    <a:pt x="4335105" y="74890"/>
                  </a:lnTo>
                  <a:lnTo>
                    <a:pt x="4339844" y="81915"/>
                  </a:lnTo>
                  <a:lnTo>
                    <a:pt x="4346868" y="86653"/>
                  </a:lnTo>
                  <a:lnTo>
                    <a:pt x="4355465" y="88391"/>
                  </a:lnTo>
                  <a:lnTo>
                    <a:pt x="4364061" y="86653"/>
                  </a:lnTo>
                  <a:lnTo>
                    <a:pt x="4371086" y="81915"/>
                  </a:lnTo>
                  <a:lnTo>
                    <a:pt x="4375824" y="74890"/>
                  </a:lnTo>
                  <a:lnTo>
                    <a:pt x="4377563" y="66293"/>
                  </a:lnTo>
                  <a:lnTo>
                    <a:pt x="4375824" y="57697"/>
                  </a:lnTo>
                  <a:lnTo>
                    <a:pt x="4371086" y="50672"/>
                  </a:lnTo>
                  <a:lnTo>
                    <a:pt x="4364061" y="45934"/>
                  </a:lnTo>
                  <a:lnTo>
                    <a:pt x="4355465" y="44195"/>
                  </a:lnTo>
                  <a:close/>
                </a:path>
                <a:path w="9010650" h="132714">
                  <a:moveTo>
                    <a:pt x="4443857" y="44195"/>
                  </a:moveTo>
                  <a:lnTo>
                    <a:pt x="4435260" y="45934"/>
                  </a:lnTo>
                  <a:lnTo>
                    <a:pt x="4428236" y="50672"/>
                  </a:lnTo>
                  <a:lnTo>
                    <a:pt x="4423497" y="57697"/>
                  </a:lnTo>
                  <a:lnTo>
                    <a:pt x="4421759" y="66293"/>
                  </a:lnTo>
                  <a:lnTo>
                    <a:pt x="4423497" y="74890"/>
                  </a:lnTo>
                  <a:lnTo>
                    <a:pt x="4428236" y="81915"/>
                  </a:lnTo>
                  <a:lnTo>
                    <a:pt x="4435260" y="86653"/>
                  </a:lnTo>
                  <a:lnTo>
                    <a:pt x="4443857" y="88391"/>
                  </a:lnTo>
                  <a:lnTo>
                    <a:pt x="4452453" y="86653"/>
                  </a:lnTo>
                  <a:lnTo>
                    <a:pt x="4459478" y="81915"/>
                  </a:lnTo>
                  <a:lnTo>
                    <a:pt x="4464216" y="74890"/>
                  </a:lnTo>
                  <a:lnTo>
                    <a:pt x="4465955" y="66293"/>
                  </a:lnTo>
                  <a:lnTo>
                    <a:pt x="4464216" y="57697"/>
                  </a:lnTo>
                  <a:lnTo>
                    <a:pt x="4459478" y="50672"/>
                  </a:lnTo>
                  <a:lnTo>
                    <a:pt x="4452453" y="45934"/>
                  </a:lnTo>
                  <a:lnTo>
                    <a:pt x="4443857" y="44195"/>
                  </a:lnTo>
                  <a:close/>
                </a:path>
                <a:path w="9010650" h="132714">
                  <a:moveTo>
                    <a:pt x="4532376" y="44195"/>
                  </a:moveTo>
                  <a:lnTo>
                    <a:pt x="4523652" y="45934"/>
                  </a:lnTo>
                  <a:lnTo>
                    <a:pt x="4516628" y="50672"/>
                  </a:lnTo>
                  <a:lnTo>
                    <a:pt x="4511889" y="57697"/>
                  </a:lnTo>
                  <a:lnTo>
                    <a:pt x="4510151" y="66293"/>
                  </a:lnTo>
                  <a:lnTo>
                    <a:pt x="4511889" y="74890"/>
                  </a:lnTo>
                  <a:lnTo>
                    <a:pt x="4516628" y="81915"/>
                  </a:lnTo>
                  <a:lnTo>
                    <a:pt x="4523652" y="86653"/>
                  </a:lnTo>
                  <a:lnTo>
                    <a:pt x="4532249" y="88391"/>
                  </a:lnTo>
                  <a:lnTo>
                    <a:pt x="4540972" y="86653"/>
                  </a:lnTo>
                  <a:lnTo>
                    <a:pt x="4547996" y="81915"/>
                  </a:lnTo>
                  <a:lnTo>
                    <a:pt x="4552735" y="74890"/>
                  </a:lnTo>
                  <a:lnTo>
                    <a:pt x="4554474" y="66293"/>
                  </a:lnTo>
                  <a:lnTo>
                    <a:pt x="4552735" y="57697"/>
                  </a:lnTo>
                  <a:lnTo>
                    <a:pt x="4547997" y="50672"/>
                  </a:lnTo>
                  <a:lnTo>
                    <a:pt x="4540972" y="45934"/>
                  </a:lnTo>
                  <a:lnTo>
                    <a:pt x="4532376" y="44195"/>
                  </a:lnTo>
                  <a:close/>
                </a:path>
                <a:path w="9010650" h="132714">
                  <a:moveTo>
                    <a:pt x="4620768" y="44195"/>
                  </a:moveTo>
                  <a:lnTo>
                    <a:pt x="4612171" y="45934"/>
                  </a:lnTo>
                  <a:lnTo>
                    <a:pt x="4605147" y="50672"/>
                  </a:lnTo>
                  <a:lnTo>
                    <a:pt x="4600408" y="57697"/>
                  </a:lnTo>
                  <a:lnTo>
                    <a:pt x="4598670" y="66293"/>
                  </a:lnTo>
                  <a:lnTo>
                    <a:pt x="4600408" y="74890"/>
                  </a:lnTo>
                  <a:lnTo>
                    <a:pt x="4605147" y="81915"/>
                  </a:lnTo>
                  <a:lnTo>
                    <a:pt x="4612171" y="86653"/>
                  </a:lnTo>
                  <a:lnTo>
                    <a:pt x="4620768" y="88391"/>
                  </a:lnTo>
                  <a:lnTo>
                    <a:pt x="4629364" y="86653"/>
                  </a:lnTo>
                  <a:lnTo>
                    <a:pt x="4636389" y="81915"/>
                  </a:lnTo>
                  <a:lnTo>
                    <a:pt x="4641127" y="74890"/>
                  </a:lnTo>
                  <a:lnTo>
                    <a:pt x="4642866" y="66293"/>
                  </a:lnTo>
                  <a:lnTo>
                    <a:pt x="4641127" y="57697"/>
                  </a:lnTo>
                  <a:lnTo>
                    <a:pt x="4636389" y="50672"/>
                  </a:lnTo>
                  <a:lnTo>
                    <a:pt x="4629364" y="45934"/>
                  </a:lnTo>
                  <a:lnTo>
                    <a:pt x="4620768" y="44195"/>
                  </a:lnTo>
                  <a:close/>
                </a:path>
                <a:path w="9010650" h="132714">
                  <a:moveTo>
                    <a:pt x="4709160" y="44195"/>
                  </a:moveTo>
                  <a:lnTo>
                    <a:pt x="4700563" y="45934"/>
                  </a:lnTo>
                  <a:lnTo>
                    <a:pt x="4693539" y="50672"/>
                  </a:lnTo>
                  <a:lnTo>
                    <a:pt x="4688800" y="57697"/>
                  </a:lnTo>
                  <a:lnTo>
                    <a:pt x="4687062" y="66293"/>
                  </a:lnTo>
                  <a:lnTo>
                    <a:pt x="4688800" y="74890"/>
                  </a:lnTo>
                  <a:lnTo>
                    <a:pt x="4693539" y="81915"/>
                  </a:lnTo>
                  <a:lnTo>
                    <a:pt x="4700563" y="86653"/>
                  </a:lnTo>
                  <a:lnTo>
                    <a:pt x="4709160" y="88391"/>
                  </a:lnTo>
                  <a:lnTo>
                    <a:pt x="4717809" y="86653"/>
                  </a:lnTo>
                  <a:lnTo>
                    <a:pt x="4724828" y="81915"/>
                  </a:lnTo>
                  <a:lnTo>
                    <a:pt x="4729537" y="74890"/>
                  </a:lnTo>
                  <a:lnTo>
                    <a:pt x="4731258" y="66293"/>
                  </a:lnTo>
                  <a:lnTo>
                    <a:pt x="4729537" y="57697"/>
                  </a:lnTo>
                  <a:lnTo>
                    <a:pt x="4724828" y="50672"/>
                  </a:lnTo>
                  <a:lnTo>
                    <a:pt x="4717809" y="45934"/>
                  </a:lnTo>
                  <a:lnTo>
                    <a:pt x="4709160" y="44195"/>
                  </a:lnTo>
                  <a:close/>
                </a:path>
                <a:path w="9010650" h="132714">
                  <a:moveTo>
                    <a:pt x="4797679" y="44195"/>
                  </a:moveTo>
                  <a:lnTo>
                    <a:pt x="4788955" y="45934"/>
                  </a:lnTo>
                  <a:lnTo>
                    <a:pt x="4781931" y="50672"/>
                  </a:lnTo>
                  <a:lnTo>
                    <a:pt x="4777192" y="57697"/>
                  </a:lnTo>
                  <a:lnTo>
                    <a:pt x="4775454" y="66293"/>
                  </a:lnTo>
                  <a:lnTo>
                    <a:pt x="4777192" y="74890"/>
                  </a:lnTo>
                  <a:lnTo>
                    <a:pt x="4781931" y="81915"/>
                  </a:lnTo>
                  <a:lnTo>
                    <a:pt x="4788955" y="86653"/>
                  </a:lnTo>
                  <a:lnTo>
                    <a:pt x="4797552" y="88391"/>
                  </a:lnTo>
                  <a:lnTo>
                    <a:pt x="4806275" y="86653"/>
                  </a:lnTo>
                  <a:lnTo>
                    <a:pt x="4813300" y="81915"/>
                  </a:lnTo>
                  <a:lnTo>
                    <a:pt x="4818038" y="74890"/>
                  </a:lnTo>
                  <a:lnTo>
                    <a:pt x="4819777" y="66293"/>
                  </a:lnTo>
                  <a:lnTo>
                    <a:pt x="4818038" y="57697"/>
                  </a:lnTo>
                  <a:lnTo>
                    <a:pt x="4813300" y="50672"/>
                  </a:lnTo>
                  <a:lnTo>
                    <a:pt x="4806275" y="45934"/>
                  </a:lnTo>
                  <a:lnTo>
                    <a:pt x="4797679" y="44195"/>
                  </a:lnTo>
                  <a:close/>
                </a:path>
                <a:path w="9010650" h="132714">
                  <a:moveTo>
                    <a:pt x="4886071" y="44195"/>
                  </a:moveTo>
                  <a:lnTo>
                    <a:pt x="4877474" y="45934"/>
                  </a:lnTo>
                  <a:lnTo>
                    <a:pt x="4870450" y="50672"/>
                  </a:lnTo>
                  <a:lnTo>
                    <a:pt x="4865711" y="57697"/>
                  </a:lnTo>
                  <a:lnTo>
                    <a:pt x="4863973" y="66293"/>
                  </a:lnTo>
                  <a:lnTo>
                    <a:pt x="4865711" y="74890"/>
                  </a:lnTo>
                  <a:lnTo>
                    <a:pt x="4870450" y="81915"/>
                  </a:lnTo>
                  <a:lnTo>
                    <a:pt x="4877474" y="86653"/>
                  </a:lnTo>
                  <a:lnTo>
                    <a:pt x="4886071" y="88391"/>
                  </a:lnTo>
                  <a:lnTo>
                    <a:pt x="4894667" y="86653"/>
                  </a:lnTo>
                  <a:lnTo>
                    <a:pt x="4901692" y="81915"/>
                  </a:lnTo>
                  <a:lnTo>
                    <a:pt x="4906430" y="74890"/>
                  </a:lnTo>
                  <a:lnTo>
                    <a:pt x="4908169" y="66293"/>
                  </a:lnTo>
                  <a:lnTo>
                    <a:pt x="4906430" y="57697"/>
                  </a:lnTo>
                  <a:lnTo>
                    <a:pt x="4901692" y="50672"/>
                  </a:lnTo>
                  <a:lnTo>
                    <a:pt x="4894667" y="45934"/>
                  </a:lnTo>
                  <a:lnTo>
                    <a:pt x="4886071" y="44195"/>
                  </a:lnTo>
                  <a:close/>
                </a:path>
                <a:path w="9010650" h="132714">
                  <a:moveTo>
                    <a:pt x="4974463" y="44195"/>
                  </a:moveTo>
                  <a:lnTo>
                    <a:pt x="4965866" y="45934"/>
                  </a:lnTo>
                  <a:lnTo>
                    <a:pt x="4958842" y="50672"/>
                  </a:lnTo>
                  <a:lnTo>
                    <a:pt x="4954103" y="57697"/>
                  </a:lnTo>
                  <a:lnTo>
                    <a:pt x="4952365" y="66293"/>
                  </a:lnTo>
                  <a:lnTo>
                    <a:pt x="4954103" y="74890"/>
                  </a:lnTo>
                  <a:lnTo>
                    <a:pt x="4958842" y="81915"/>
                  </a:lnTo>
                  <a:lnTo>
                    <a:pt x="4965866" y="86653"/>
                  </a:lnTo>
                  <a:lnTo>
                    <a:pt x="4974463" y="88391"/>
                  </a:lnTo>
                  <a:lnTo>
                    <a:pt x="4983112" y="86653"/>
                  </a:lnTo>
                  <a:lnTo>
                    <a:pt x="4990131" y="81915"/>
                  </a:lnTo>
                  <a:lnTo>
                    <a:pt x="4994840" y="74890"/>
                  </a:lnTo>
                  <a:lnTo>
                    <a:pt x="4996561" y="66293"/>
                  </a:lnTo>
                  <a:lnTo>
                    <a:pt x="4994840" y="57697"/>
                  </a:lnTo>
                  <a:lnTo>
                    <a:pt x="4990131" y="50672"/>
                  </a:lnTo>
                  <a:lnTo>
                    <a:pt x="4983112" y="45934"/>
                  </a:lnTo>
                  <a:lnTo>
                    <a:pt x="4974463" y="44195"/>
                  </a:lnTo>
                  <a:close/>
                </a:path>
                <a:path w="9010650" h="132714">
                  <a:moveTo>
                    <a:pt x="5062982" y="44195"/>
                  </a:moveTo>
                  <a:lnTo>
                    <a:pt x="5054258" y="45934"/>
                  </a:lnTo>
                  <a:lnTo>
                    <a:pt x="5047234" y="50672"/>
                  </a:lnTo>
                  <a:lnTo>
                    <a:pt x="5042495" y="57697"/>
                  </a:lnTo>
                  <a:lnTo>
                    <a:pt x="5040757" y="66293"/>
                  </a:lnTo>
                  <a:lnTo>
                    <a:pt x="5042495" y="74890"/>
                  </a:lnTo>
                  <a:lnTo>
                    <a:pt x="5047234" y="81915"/>
                  </a:lnTo>
                  <a:lnTo>
                    <a:pt x="5054258" y="86653"/>
                  </a:lnTo>
                  <a:lnTo>
                    <a:pt x="5062855" y="88391"/>
                  </a:lnTo>
                  <a:lnTo>
                    <a:pt x="5071578" y="86653"/>
                  </a:lnTo>
                  <a:lnTo>
                    <a:pt x="5078602" y="81915"/>
                  </a:lnTo>
                  <a:lnTo>
                    <a:pt x="5083341" y="74890"/>
                  </a:lnTo>
                  <a:lnTo>
                    <a:pt x="5085080" y="66293"/>
                  </a:lnTo>
                  <a:lnTo>
                    <a:pt x="5083341" y="57697"/>
                  </a:lnTo>
                  <a:lnTo>
                    <a:pt x="5078603" y="50672"/>
                  </a:lnTo>
                  <a:lnTo>
                    <a:pt x="5071578" y="45934"/>
                  </a:lnTo>
                  <a:lnTo>
                    <a:pt x="5062982" y="44195"/>
                  </a:lnTo>
                  <a:close/>
                </a:path>
                <a:path w="9010650" h="132714">
                  <a:moveTo>
                    <a:pt x="5151373" y="44195"/>
                  </a:moveTo>
                  <a:lnTo>
                    <a:pt x="5142777" y="45934"/>
                  </a:lnTo>
                  <a:lnTo>
                    <a:pt x="5135753" y="50672"/>
                  </a:lnTo>
                  <a:lnTo>
                    <a:pt x="5131014" y="57697"/>
                  </a:lnTo>
                  <a:lnTo>
                    <a:pt x="5129276" y="66293"/>
                  </a:lnTo>
                  <a:lnTo>
                    <a:pt x="5131014" y="74890"/>
                  </a:lnTo>
                  <a:lnTo>
                    <a:pt x="5135752" y="81915"/>
                  </a:lnTo>
                  <a:lnTo>
                    <a:pt x="5142777" y="86653"/>
                  </a:lnTo>
                  <a:lnTo>
                    <a:pt x="5151373" y="88391"/>
                  </a:lnTo>
                  <a:lnTo>
                    <a:pt x="5159970" y="86653"/>
                  </a:lnTo>
                  <a:lnTo>
                    <a:pt x="5166995" y="81915"/>
                  </a:lnTo>
                  <a:lnTo>
                    <a:pt x="5171733" y="74890"/>
                  </a:lnTo>
                  <a:lnTo>
                    <a:pt x="5173471" y="66293"/>
                  </a:lnTo>
                  <a:lnTo>
                    <a:pt x="5171733" y="57697"/>
                  </a:lnTo>
                  <a:lnTo>
                    <a:pt x="5166995" y="50672"/>
                  </a:lnTo>
                  <a:lnTo>
                    <a:pt x="5159970" y="45934"/>
                  </a:lnTo>
                  <a:lnTo>
                    <a:pt x="5151373" y="44195"/>
                  </a:lnTo>
                  <a:close/>
                </a:path>
                <a:path w="9010650" h="132714">
                  <a:moveTo>
                    <a:pt x="5239893" y="44195"/>
                  </a:moveTo>
                  <a:lnTo>
                    <a:pt x="5231169" y="45934"/>
                  </a:lnTo>
                  <a:lnTo>
                    <a:pt x="5224145" y="50672"/>
                  </a:lnTo>
                  <a:lnTo>
                    <a:pt x="5219406" y="57697"/>
                  </a:lnTo>
                  <a:lnTo>
                    <a:pt x="5217668" y="66293"/>
                  </a:lnTo>
                  <a:lnTo>
                    <a:pt x="5219406" y="74890"/>
                  </a:lnTo>
                  <a:lnTo>
                    <a:pt x="5224145" y="81915"/>
                  </a:lnTo>
                  <a:lnTo>
                    <a:pt x="5231169" y="86653"/>
                  </a:lnTo>
                  <a:lnTo>
                    <a:pt x="5239766" y="88391"/>
                  </a:lnTo>
                  <a:lnTo>
                    <a:pt x="5248489" y="86653"/>
                  </a:lnTo>
                  <a:lnTo>
                    <a:pt x="5255514" y="81915"/>
                  </a:lnTo>
                  <a:lnTo>
                    <a:pt x="5260252" y="74890"/>
                  </a:lnTo>
                  <a:lnTo>
                    <a:pt x="5261991" y="66293"/>
                  </a:lnTo>
                  <a:lnTo>
                    <a:pt x="5260252" y="57697"/>
                  </a:lnTo>
                  <a:lnTo>
                    <a:pt x="5255514" y="50672"/>
                  </a:lnTo>
                  <a:lnTo>
                    <a:pt x="5248489" y="45934"/>
                  </a:lnTo>
                  <a:lnTo>
                    <a:pt x="5239893" y="44195"/>
                  </a:lnTo>
                  <a:close/>
                </a:path>
                <a:path w="9010650" h="132714">
                  <a:moveTo>
                    <a:pt x="5328285" y="44195"/>
                  </a:moveTo>
                  <a:lnTo>
                    <a:pt x="5319635" y="45934"/>
                  </a:lnTo>
                  <a:lnTo>
                    <a:pt x="5312616" y="50672"/>
                  </a:lnTo>
                  <a:lnTo>
                    <a:pt x="5307907" y="57697"/>
                  </a:lnTo>
                  <a:lnTo>
                    <a:pt x="5306187" y="66293"/>
                  </a:lnTo>
                  <a:lnTo>
                    <a:pt x="5307907" y="74890"/>
                  </a:lnTo>
                  <a:lnTo>
                    <a:pt x="5312616" y="81915"/>
                  </a:lnTo>
                  <a:lnTo>
                    <a:pt x="5319635" y="86653"/>
                  </a:lnTo>
                  <a:lnTo>
                    <a:pt x="5328285" y="88391"/>
                  </a:lnTo>
                  <a:lnTo>
                    <a:pt x="5336881" y="86653"/>
                  </a:lnTo>
                  <a:lnTo>
                    <a:pt x="5343906" y="81915"/>
                  </a:lnTo>
                  <a:lnTo>
                    <a:pt x="5348644" y="74890"/>
                  </a:lnTo>
                  <a:lnTo>
                    <a:pt x="5350383" y="66293"/>
                  </a:lnTo>
                  <a:lnTo>
                    <a:pt x="5348644" y="57697"/>
                  </a:lnTo>
                  <a:lnTo>
                    <a:pt x="5343906" y="50672"/>
                  </a:lnTo>
                  <a:lnTo>
                    <a:pt x="5336881" y="45934"/>
                  </a:lnTo>
                  <a:lnTo>
                    <a:pt x="5328285" y="44195"/>
                  </a:lnTo>
                  <a:close/>
                </a:path>
                <a:path w="9010650" h="132714">
                  <a:moveTo>
                    <a:pt x="5416677" y="44195"/>
                  </a:moveTo>
                  <a:lnTo>
                    <a:pt x="5408080" y="45934"/>
                  </a:lnTo>
                  <a:lnTo>
                    <a:pt x="5401056" y="50672"/>
                  </a:lnTo>
                  <a:lnTo>
                    <a:pt x="5396317" y="57697"/>
                  </a:lnTo>
                  <a:lnTo>
                    <a:pt x="5394579" y="66293"/>
                  </a:lnTo>
                  <a:lnTo>
                    <a:pt x="5396317" y="74890"/>
                  </a:lnTo>
                  <a:lnTo>
                    <a:pt x="5401056" y="81915"/>
                  </a:lnTo>
                  <a:lnTo>
                    <a:pt x="5408080" y="86653"/>
                  </a:lnTo>
                  <a:lnTo>
                    <a:pt x="5416677" y="88391"/>
                  </a:lnTo>
                  <a:lnTo>
                    <a:pt x="5425273" y="86653"/>
                  </a:lnTo>
                  <a:lnTo>
                    <a:pt x="5432297" y="81915"/>
                  </a:lnTo>
                  <a:lnTo>
                    <a:pt x="5437036" y="74890"/>
                  </a:lnTo>
                  <a:lnTo>
                    <a:pt x="5438775" y="66293"/>
                  </a:lnTo>
                  <a:lnTo>
                    <a:pt x="5437036" y="57697"/>
                  </a:lnTo>
                  <a:lnTo>
                    <a:pt x="5432298" y="50672"/>
                  </a:lnTo>
                  <a:lnTo>
                    <a:pt x="5425273" y="45934"/>
                  </a:lnTo>
                  <a:lnTo>
                    <a:pt x="5416677" y="44195"/>
                  </a:lnTo>
                  <a:close/>
                </a:path>
                <a:path w="9010650" h="132714">
                  <a:moveTo>
                    <a:pt x="5505195" y="44195"/>
                  </a:moveTo>
                  <a:lnTo>
                    <a:pt x="5496472" y="45934"/>
                  </a:lnTo>
                  <a:lnTo>
                    <a:pt x="5489448" y="50672"/>
                  </a:lnTo>
                  <a:lnTo>
                    <a:pt x="5484709" y="57697"/>
                  </a:lnTo>
                  <a:lnTo>
                    <a:pt x="5482970" y="66293"/>
                  </a:lnTo>
                  <a:lnTo>
                    <a:pt x="5484709" y="74890"/>
                  </a:lnTo>
                  <a:lnTo>
                    <a:pt x="5489447" y="81915"/>
                  </a:lnTo>
                  <a:lnTo>
                    <a:pt x="5496472" y="86653"/>
                  </a:lnTo>
                  <a:lnTo>
                    <a:pt x="5505069" y="88391"/>
                  </a:lnTo>
                  <a:lnTo>
                    <a:pt x="5513792" y="86653"/>
                  </a:lnTo>
                  <a:lnTo>
                    <a:pt x="5520817" y="81915"/>
                  </a:lnTo>
                  <a:lnTo>
                    <a:pt x="5525555" y="74890"/>
                  </a:lnTo>
                  <a:lnTo>
                    <a:pt x="5527294" y="66293"/>
                  </a:lnTo>
                  <a:lnTo>
                    <a:pt x="5525555" y="57697"/>
                  </a:lnTo>
                  <a:lnTo>
                    <a:pt x="5520817" y="50672"/>
                  </a:lnTo>
                  <a:lnTo>
                    <a:pt x="5513792" y="45934"/>
                  </a:lnTo>
                  <a:lnTo>
                    <a:pt x="5505195" y="44195"/>
                  </a:lnTo>
                  <a:close/>
                </a:path>
                <a:path w="9010650" h="132714">
                  <a:moveTo>
                    <a:pt x="5593588" y="44195"/>
                  </a:moveTo>
                  <a:lnTo>
                    <a:pt x="5584938" y="45934"/>
                  </a:lnTo>
                  <a:lnTo>
                    <a:pt x="5577919" y="50672"/>
                  </a:lnTo>
                  <a:lnTo>
                    <a:pt x="5573210" y="57697"/>
                  </a:lnTo>
                  <a:lnTo>
                    <a:pt x="5571490" y="66293"/>
                  </a:lnTo>
                  <a:lnTo>
                    <a:pt x="5573210" y="74890"/>
                  </a:lnTo>
                  <a:lnTo>
                    <a:pt x="5577919" y="81915"/>
                  </a:lnTo>
                  <a:lnTo>
                    <a:pt x="5584938" y="86653"/>
                  </a:lnTo>
                  <a:lnTo>
                    <a:pt x="5593588" y="88391"/>
                  </a:lnTo>
                  <a:lnTo>
                    <a:pt x="5602184" y="86653"/>
                  </a:lnTo>
                  <a:lnTo>
                    <a:pt x="5609209" y="81915"/>
                  </a:lnTo>
                  <a:lnTo>
                    <a:pt x="5613947" y="74890"/>
                  </a:lnTo>
                  <a:lnTo>
                    <a:pt x="5615686" y="66293"/>
                  </a:lnTo>
                  <a:lnTo>
                    <a:pt x="5613947" y="57697"/>
                  </a:lnTo>
                  <a:lnTo>
                    <a:pt x="5609209" y="50672"/>
                  </a:lnTo>
                  <a:lnTo>
                    <a:pt x="5602184" y="45934"/>
                  </a:lnTo>
                  <a:lnTo>
                    <a:pt x="5593588" y="44195"/>
                  </a:lnTo>
                  <a:close/>
                </a:path>
                <a:path w="9010650" h="132714">
                  <a:moveTo>
                    <a:pt x="5681980" y="44195"/>
                  </a:moveTo>
                  <a:lnTo>
                    <a:pt x="5673383" y="45934"/>
                  </a:lnTo>
                  <a:lnTo>
                    <a:pt x="5666359" y="50672"/>
                  </a:lnTo>
                  <a:lnTo>
                    <a:pt x="5661620" y="57697"/>
                  </a:lnTo>
                  <a:lnTo>
                    <a:pt x="5659882" y="66293"/>
                  </a:lnTo>
                  <a:lnTo>
                    <a:pt x="5661620" y="74890"/>
                  </a:lnTo>
                  <a:lnTo>
                    <a:pt x="5666359" y="81915"/>
                  </a:lnTo>
                  <a:lnTo>
                    <a:pt x="5673383" y="86653"/>
                  </a:lnTo>
                  <a:lnTo>
                    <a:pt x="5681980" y="88391"/>
                  </a:lnTo>
                  <a:lnTo>
                    <a:pt x="5690576" y="86653"/>
                  </a:lnTo>
                  <a:lnTo>
                    <a:pt x="5697600" y="81915"/>
                  </a:lnTo>
                  <a:lnTo>
                    <a:pt x="5702339" y="74890"/>
                  </a:lnTo>
                  <a:lnTo>
                    <a:pt x="5704078" y="66293"/>
                  </a:lnTo>
                  <a:lnTo>
                    <a:pt x="5702339" y="57697"/>
                  </a:lnTo>
                  <a:lnTo>
                    <a:pt x="5697601" y="50672"/>
                  </a:lnTo>
                  <a:lnTo>
                    <a:pt x="5690576" y="45934"/>
                  </a:lnTo>
                  <a:lnTo>
                    <a:pt x="5681980" y="44195"/>
                  </a:lnTo>
                  <a:close/>
                </a:path>
                <a:path w="9010650" h="132714">
                  <a:moveTo>
                    <a:pt x="5770498" y="44195"/>
                  </a:moveTo>
                  <a:lnTo>
                    <a:pt x="5761775" y="45934"/>
                  </a:lnTo>
                  <a:lnTo>
                    <a:pt x="5754751" y="50672"/>
                  </a:lnTo>
                  <a:lnTo>
                    <a:pt x="5750012" y="57697"/>
                  </a:lnTo>
                  <a:lnTo>
                    <a:pt x="5748273" y="66293"/>
                  </a:lnTo>
                  <a:lnTo>
                    <a:pt x="5750012" y="74890"/>
                  </a:lnTo>
                  <a:lnTo>
                    <a:pt x="5754750" y="81915"/>
                  </a:lnTo>
                  <a:lnTo>
                    <a:pt x="5761775" y="86653"/>
                  </a:lnTo>
                  <a:lnTo>
                    <a:pt x="5770371" y="88391"/>
                  </a:lnTo>
                  <a:lnTo>
                    <a:pt x="5779095" y="86653"/>
                  </a:lnTo>
                  <a:lnTo>
                    <a:pt x="5786120" y="81915"/>
                  </a:lnTo>
                  <a:lnTo>
                    <a:pt x="5790858" y="74890"/>
                  </a:lnTo>
                  <a:lnTo>
                    <a:pt x="5792596" y="66293"/>
                  </a:lnTo>
                  <a:lnTo>
                    <a:pt x="5790858" y="57697"/>
                  </a:lnTo>
                  <a:lnTo>
                    <a:pt x="5786120" y="50672"/>
                  </a:lnTo>
                  <a:lnTo>
                    <a:pt x="5779095" y="45934"/>
                  </a:lnTo>
                  <a:lnTo>
                    <a:pt x="5770498" y="44195"/>
                  </a:lnTo>
                  <a:close/>
                </a:path>
                <a:path w="9010650" h="132714">
                  <a:moveTo>
                    <a:pt x="5858891" y="44195"/>
                  </a:moveTo>
                  <a:lnTo>
                    <a:pt x="5850294" y="45934"/>
                  </a:lnTo>
                  <a:lnTo>
                    <a:pt x="5843270" y="50672"/>
                  </a:lnTo>
                  <a:lnTo>
                    <a:pt x="5838531" y="57697"/>
                  </a:lnTo>
                  <a:lnTo>
                    <a:pt x="5836793" y="66293"/>
                  </a:lnTo>
                  <a:lnTo>
                    <a:pt x="5838531" y="74890"/>
                  </a:lnTo>
                  <a:lnTo>
                    <a:pt x="5843270" y="81915"/>
                  </a:lnTo>
                  <a:lnTo>
                    <a:pt x="5850294" y="86653"/>
                  </a:lnTo>
                  <a:lnTo>
                    <a:pt x="5858891" y="88391"/>
                  </a:lnTo>
                  <a:lnTo>
                    <a:pt x="5867487" y="86653"/>
                  </a:lnTo>
                  <a:lnTo>
                    <a:pt x="5874512" y="81915"/>
                  </a:lnTo>
                  <a:lnTo>
                    <a:pt x="5879250" y="74890"/>
                  </a:lnTo>
                  <a:lnTo>
                    <a:pt x="5880989" y="66293"/>
                  </a:lnTo>
                  <a:lnTo>
                    <a:pt x="5879250" y="57697"/>
                  </a:lnTo>
                  <a:lnTo>
                    <a:pt x="5874512" y="50672"/>
                  </a:lnTo>
                  <a:lnTo>
                    <a:pt x="5867487" y="45934"/>
                  </a:lnTo>
                  <a:lnTo>
                    <a:pt x="5858891" y="44195"/>
                  </a:lnTo>
                  <a:close/>
                </a:path>
                <a:path w="9010650" h="132714">
                  <a:moveTo>
                    <a:pt x="5947283" y="44195"/>
                  </a:moveTo>
                  <a:lnTo>
                    <a:pt x="5938686" y="45934"/>
                  </a:lnTo>
                  <a:lnTo>
                    <a:pt x="5931662" y="50672"/>
                  </a:lnTo>
                  <a:lnTo>
                    <a:pt x="5926923" y="57697"/>
                  </a:lnTo>
                  <a:lnTo>
                    <a:pt x="5925185" y="66293"/>
                  </a:lnTo>
                  <a:lnTo>
                    <a:pt x="5926923" y="74890"/>
                  </a:lnTo>
                  <a:lnTo>
                    <a:pt x="5931662" y="81915"/>
                  </a:lnTo>
                  <a:lnTo>
                    <a:pt x="5938686" y="86653"/>
                  </a:lnTo>
                  <a:lnTo>
                    <a:pt x="5947283" y="88391"/>
                  </a:lnTo>
                  <a:lnTo>
                    <a:pt x="5955879" y="86653"/>
                  </a:lnTo>
                  <a:lnTo>
                    <a:pt x="5962904" y="81915"/>
                  </a:lnTo>
                  <a:lnTo>
                    <a:pt x="5967642" y="74890"/>
                  </a:lnTo>
                  <a:lnTo>
                    <a:pt x="5969381" y="66293"/>
                  </a:lnTo>
                  <a:lnTo>
                    <a:pt x="5967642" y="57697"/>
                  </a:lnTo>
                  <a:lnTo>
                    <a:pt x="5962904" y="50672"/>
                  </a:lnTo>
                  <a:lnTo>
                    <a:pt x="5955879" y="45934"/>
                  </a:lnTo>
                  <a:lnTo>
                    <a:pt x="5947283" y="44195"/>
                  </a:lnTo>
                  <a:close/>
                </a:path>
                <a:path w="9010650" h="132714">
                  <a:moveTo>
                    <a:pt x="6035802" y="44195"/>
                  </a:moveTo>
                  <a:lnTo>
                    <a:pt x="6027078" y="45934"/>
                  </a:lnTo>
                  <a:lnTo>
                    <a:pt x="6020054" y="50672"/>
                  </a:lnTo>
                  <a:lnTo>
                    <a:pt x="6015315" y="57697"/>
                  </a:lnTo>
                  <a:lnTo>
                    <a:pt x="6013577" y="66293"/>
                  </a:lnTo>
                  <a:lnTo>
                    <a:pt x="6015315" y="74890"/>
                  </a:lnTo>
                  <a:lnTo>
                    <a:pt x="6020054" y="81915"/>
                  </a:lnTo>
                  <a:lnTo>
                    <a:pt x="6027078" y="86653"/>
                  </a:lnTo>
                  <a:lnTo>
                    <a:pt x="6035675" y="88391"/>
                  </a:lnTo>
                  <a:lnTo>
                    <a:pt x="6044398" y="86653"/>
                  </a:lnTo>
                  <a:lnTo>
                    <a:pt x="6051422" y="81915"/>
                  </a:lnTo>
                  <a:lnTo>
                    <a:pt x="6056161" y="74890"/>
                  </a:lnTo>
                  <a:lnTo>
                    <a:pt x="6057900" y="66293"/>
                  </a:lnTo>
                  <a:lnTo>
                    <a:pt x="6056161" y="57697"/>
                  </a:lnTo>
                  <a:lnTo>
                    <a:pt x="6051423" y="50672"/>
                  </a:lnTo>
                  <a:lnTo>
                    <a:pt x="6044398" y="45934"/>
                  </a:lnTo>
                  <a:lnTo>
                    <a:pt x="6035802" y="44195"/>
                  </a:lnTo>
                  <a:close/>
                </a:path>
                <a:path w="9010650" h="132714">
                  <a:moveTo>
                    <a:pt x="6124194" y="44195"/>
                  </a:moveTo>
                  <a:lnTo>
                    <a:pt x="6115597" y="45934"/>
                  </a:lnTo>
                  <a:lnTo>
                    <a:pt x="6108573" y="50672"/>
                  </a:lnTo>
                  <a:lnTo>
                    <a:pt x="6103834" y="57697"/>
                  </a:lnTo>
                  <a:lnTo>
                    <a:pt x="6102095" y="66293"/>
                  </a:lnTo>
                  <a:lnTo>
                    <a:pt x="6103834" y="74890"/>
                  </a:lnTo>
                  <a:lnTo>
                    <a:pt x="6108572" y="81915"/>
                  </a:lnTo>
                  <a:lnTo>
                    <a:pt x="6115597" y="86653"/>
                  </a:lnTo>
                  <a:lnTo>
                    <a:pt x="6124194" y="88391"/>
                  </a:lnTo>
                  <a:lnTo>
                    <a:pt x="6132790" y="86653"/>
                  </a:lnTo>
                  <a:lnTo>
                    <a:pt x="6139815" y="81915"/>
                  </a:lnTo>
                  <a:lnTo>
                    <a:pt x="6144553" y="74890"/>
                  </a:lnTo>
                  <a:lnTo>
                    <a:pt x="6146292" y="66293"/>
                  </a:lnTo>
                  <a:lnTo>
                    <a:pt x="6144553" y="57697"/>
                  </a:lnTo>
                  <a:lnTo>
                    <a:pt x="6139815" y="50672"/>
                  </a:lnTo>
                  <a:lnTo>
                    <a:pt x="6132790" y="45934"/>
                  </a:lnTo>
                  <a:lnTo>
                    <a:pt x="6124194" y="44195"/>
                  </a:lnTo>
                  <a:close/>
                </a:path>
                <a:path w="9010650" h="132714">
                  <a:moveTo>
                    <a:pt x="6212586" y="44195"/>
                  </a:moveTo>
                  <a:lnTo>
                    <a:pt x="6203989" y="45934"/>
                  </a:lnTo>
                  <a:lnTo>
                    <a:pt x="6196965" y="50672"/>
                  </a:lnTo>
                  <a:lnTo>
                    <a:pt x="6192226" y="57697"/>
                  </a:lnTo>
                  <a:lnTo>
                    <a:pt x="6190488" y="66293"/>
                  </a:lnTo>
                  <a:lnTo>
                    <a:pt x="6192226" y="74890"/>
                  </a:lnTo>
                  <a:lnTo>
                    <a:pt x="6196965" y="81915"/>
                  </a:lnTo>
                  <a:lnTo>
                    <a:pt x="6203989" y="86653"/>
                  </a:lnTo>
                  <a:lnTo>
                    <a:pt x="6212586" y="88391"/>
                  </a:lnTo>
                  <a:lnTo>
                    <a:pt x="6221182" y="86653"/>
                  </a:lnTo>
                  <a:lnTo>
                    <a:pt x="6228207" y="81915"/>
                  </a:lnTo>
                  <a:lnTo>
                    <a:pt x="6232945" y="74890"/>
                  </a:lnTo>
                  <a:lnTo>
                    <a:pt x="6234684" y="66293"/>
                  </a:lnTo>
                  <a:lnTo>
                    <a:pt x="6232945" y="57697"/>
                  </a:lnTo>
                  <a:lnTo>
                    <a:pt x="6228207" y="50672"/>
                  </a:lnTo>
                  <a:lnTo>
                    <a:pt x="6221182" y="45934"/>
                  </a:lnTo>
                  <a:lnTo>
                    <a:pt x="6212586" y="44195"/>
                  </a:lnTo>
                  <a:close/>
                </a:path>
                <a:path w="9010650" h="132714">
                  <a:moveTo>
                    <a:pt x="6301105" y="44195"/>
                  </a:moveTo>
                  <a:lnTo>
                    <a:pt x="6292381" y="45934"/>
                  </a:lnTo>
                  <a:lnTo>
                    <a:pt x="6285357" y="50672"/>
                  </a:lnTo>
                  <a:lnTo>
                    <a:pt x="6280618" y="57697"/>
                  </a:lnTo>
                  <a:lnTo>
                    <a:pt x="6278880" y="66293"/>
                  </a:lnTo>
                  <a:lnTo>
                    <a:pt x="6280618" y="74890"/>
                  </a:lnTo>
                  <a:lnTo>
                    <a:pt x="6285357" y="81915"/>
                  </a:lnTo>
                  <a:lnTo>
                    <a:pt x="6292381" y="86653"/>
                  </a:lnTo>
                  <a:lnTo>
                    <a:pt x="6300978" y="88391"/>
                  </a:lnTo>
                  <a:lnTo>
                    <a:pt x="6309701" y="86653"/>
                  </a:lnTo>
                  <a:lnTo>
                    <a:pt x="6316725" y="81915"/>
                  </a:lnTo>
                  <a:lnTo>
                    <a:pt x="6321464" y="74890"/>
                  </a:lnTo>
                  <a:lnTo>
                    <a:pt x="6323203" y="66293"/>
                  </a:lnTo>
                  <a:lnTo>
                    <a:pt x="6321464" y="57697"/>
                  </a:lnTo>
                  <a:lnTo>
                    <a:pt x="6316726" y="50672"/>
                  </a:lnTo>
                  <a:lnTo>
                    <a:pt x="6309701" y="45934"/>
                  </a:lnTo>
                  <a:lnTo>
                    <a:pt x="6301105" y="44195"/>
                  </a:lnTo>
                  <a:close/>
                </a:path>
                <a:path w="9010650" h="132714">
                  <a:moveTo>
                    <a:pt x="6389496" y="44195"/>
                  </a:moveTo>
                  <a:lnTo>
                    <a:pt x="6380900" y="45934"/>
                  </a:lnTo>
                  <a:lnTo>
                    <a:pt x="6373876" y="50672"/>
                  </a:lnTo>
                  <a:lnTo>
                    <a:pt x="6369137" y="57697"/>
                  </a:lnTo>
                  <a:lnTo>
                    <a:pt x="6367398" y="66293"/>
                  </a:lnTo>
                  <a:lnTo>
                    <a:pt x="6369137" y="74890"/>
                  </a:lnTo>
                  <a:lnTo>
                    <a:pt x="6373875" y="81915"/>
                  </a:lnTo>
                  <a:lnTo>
                    <a:pt x="6380900" y="86653"/>
                  </a:lnTo>
                  <a:lnTo>
                    <a:pt x="6389496" y="88391"/>
                  </a:lnTo>
                  <a:lnTo>
                    <a:pt x="6398093" y="86653"/>
                  </a:lnTo>
                  <a:lnTo>
                    <a:pt x="6405118" y="81915"/>
                  </a:lnTo>
                  <a:lnTo>
                    <a:pt x="6409856" y="74890"/>
                  </a:lnTo>
                  <a:lnTo>
                    <a:pt x="6411595" y="66293"/>
                  </a:lnTo>
                  <a:lnTo>
                    <a:pt x="6409856" y="57697"/>
                  </a:lnTo>
                  <a:lnTo>
                    <a:pt x="6405118" y="50672"/>
                  </a:lnTo>
                  <a:lnTo>
                    <a:pt x="6398093" y="45934"/>
                  </a:lnTo>
                  <a:lnTo>
                    <a:pt x="6389496" y="44195"/>
                  </a:lnTo>
                  <a:close/>
                </a:path>
                <a:path w="9010650" h="132714">
                  <a:moveTo>
                    <a:pt x="6477889" y="44195"/>
                  </a:moveTo>
                  <a:lnTo>
                    <a:pt x="6469292" y="45934"/>
                  </a:lnTo>
                  <a:lnTo>
                    <a:pt x="6462268" y="50672"/>
                  </a:lnTo>
                  <a:lnTo>
                    <a:pt x="6457529" y="57697"/>
                  </a:lnTo>
                  <a:lnTo>
                    <a:pt x="6455791" y="66293"/>
                  </a:lnTo>
                  <a:lnTo>
                    <a:pt x="6457529" y="74890"/>
                  </a:lnTo>
                  <a:lnTo>
                    <a:pt x="6462268" y="81915"/>
                  </a:lnTo>
                  <a:lnTo>
                    <a:pt x="6469292" y="86653"/>
                  </a:lnTo>
                  <a:lnTo>
                    <a:pt x="6477889" y="88391"/>
                  </a:lnTo>
                  <a:lnTo>
                    <a:pt x="6486538" y="86653"/>
                  </a:lnTo>
                  <a:lnTo>
                    <a:pt x="6493557" y="81915"/>
                  </a:lnTo>
                  <a:lnTo>
                    <a:pt x="6498266" y="74890"/>
                  </a:lnTo>
                  <a:lnTo>
                    <a:pt x="6499987" y="66293"/>
                  </a:lnTo>
                  <a:lnTo>
                    <a:pt x="6498266" y="57697"/>
                  </a:lnTo>
                  <a:lnTo>
                    <a:pt x="6493557" y="50672"/>
                  </a:lnTo>
                  <a:lnTo>
                    <a:pt x="6486538" y="45934"/>
                  </a:lnTo>
                  <a:lnTo>
                    <a:pt x="6477889" y="44195"/>
                  </a:lnTo>
                  <a:close/>
                </a:path>
                <a:path w="9010650" h="132714">
                  <a:moveTo>
                    <a:pt x="6566408" y="44195"/>
                  </a:moveTo>
                  <a:lnTo>
                    <a:pt x="6557684" y="45934"/>
                  </a:lnTo>
                  <a:lnTo>
                    <a:pt x="6550659" y="50672"/>
                  </a:lnTo>
                  <a:lnTo>
                    <a:pt x="6545921" y="57697"/>
                  </a:lnTo>
                  <a:lnTo>
                    <a:pt x="6544183" y="66293"/>
                  </a:lnTo>
                  <a:lnTo>
                    <a:pt x="6545921" y="74890"/>
                  </a:lnTo>
                  <a:lnTo>
                    <a:pt x="6550659" y="81915"/>
                  </a:lnTo>
                  <a:lnTo>
                    <a:pt x="6557684" y="86653"/>
                  </a:lnTo>
                  <a:lnTo>
                    <a:pt x="6566281" y="88391"/>
                  </a:lnTo>
                  <a:lnTo>
                    <a:pt x="6575004" y="86653"/>
                  </a:lnTo>
                  <a:lnTo>
                    <a:pt x="6582029" y="81915"/>
                  </a:lnTo>
                  <a:lnTo>
                    <a:pt x="6586767" y="74890"/>
                  </a:lnTo>
                  <a:lnTo>
                    <a:pt x="6588506" y="66293"/>
                  </a:lnTo>
                  <a:lnTo>
                    <a:pt x="6586767" y="57697"/>
                  </a:lnTo>
                  <a:lnTo>
                    <a:pt x="6582029" y="50672"/>
                  </a:lnTo>
                  <a:lnTo>
                    <a:pt x="6575004" y="45934"/>
                  </a:lnTo>
                  <a:lnTo>
                    <a:pt x="6566408" y="44195"/>
                  </a:lnTo>
                  <a:close/>
                </a:path>
                <a:path w="9010650" h="132714">
                  <a:moveTo>
                    <a:pt x="6654800" y="44195"/>
                  </a:moveTo>
                  <a:lnTo>
                    <a:pt x="6646203" y="45934"/>
                  </a:lnTo>
                  <a:lnTo>
                    <a:pt x="6639179" y="50672"/>
                  </a:lnTo>
                  <a:lnTo>
                    <a:pt x="6634440" y="57697"/>
                  </a:lnTo>
                  <a:lnTo>
                    <a:pt x="6632702" y="66293"/>
                  </a:lnTo>
                  <a:lnTo>
                    <a:pt x="6634440" y="74890"/>
                  </a:lnTo>
                  <a:lnTo>
                    <a:pt x="6639179" y="81915"/>
                  </a:lnTo>
                  <a:lnTo>
                    <a:pt x="6646203" y="86653"/>
                  </a:lnTo>
                  <a:lnTo>
                    <a:pt x="6654800" y="88391"/>
                  </a:lnTo>
                  <a:lnTo>
                    <a:pt x="6663396" y="86653"/>
                  </a:lnTo>
                  <a:lnTo>
                    <a:pt x="6670421" y="81915"/>
                  </a:lnTo>
                  <a:lnTo>
                    <a:pt x="6675159" y="74890"/>
                  </a:lnTo>
                  <a:lnTo>
                    <a:pt x="6676898" y="66293"/>
                  </a:lnTo>
                  <a:lnTo>
                    <a:pt x="6675159" y="57697"/>
                  </a:lnTo>
                  <a:lnTo>
                    <a:pt x="6670421" y="50672"/>
                  </a:lnTo>
                  <a:lnTo>
                    <a:pt x="6663396" y="45934"/>
                  </a:lnTo>
                  <a:lnTo>
                    <a:pt x="6654800" y="44195"/>
                  </a:lnTo>
                  <a:close/>
                </a:path>
                <a:path w="9010650" h="132714">
                  <a:moveTo>
                    <a:pt x="6743192" y="44195"/>
                  </a:moveTo>
                  <a:lnTo>
                    <a:pt x="6734595" y="45934"/>
                  </a:lnTo>
                  <a:lnTo>
                    <a:pt x="6727571" y="50672"/>
                  </a:lnTo>
                  <a:lnTo>
                    <a:pt x="6722832" y="57697"/>
                  </a:lnTo>
                  <a:lnTo>
                    <a:pt x="6721094" y="66293"/>
                  </a:lnTo>
                  <a:lnTo>
                    <a:pt x="6722832" y="74890"/>
                  </a:lnTo>
                  <a:lnTo>
                    <a:pt x="6727571" y="81915"/>
                  </a:lnTo>
                  <a:lnTo>
                    <a:pt x="6734595" y="86653"/>
                  </a:lnTo>
                  <a:lnTo>
                    <a:pt x="6743192" y="88391"/>
                  </a:lnTo>
                  <a:lnTo>
                    <a:pt x="6751841" y="86653"/>
                  </a:lnTo>
                  <a:lnTo>
                    <a:pt x="6758860" y="81915"/>
                  </a:lnTo>
                  <a:lnTo>
                    <a:pt x="6763569" y="74890"/>
                  </a:lnTo>
                  <a:lnTo>
                    <a:pt x="6765290" y="66293"/>
                  </a:lnTo>
                  <a:lnTo>
                    <a:pt x="6763569" y="57697"/>
                  </a:lnTo>
                  <a:lnTo>
                    <a:pt x="6758860" y="50672"/>
                  </a:lnTo>
                  <a:lnTo>
                    <a:pt x="6751841" y="45934"/>
                  </a:lnTo>
                  <a:lnTo>
                    <a:pt x="6743192" y="44195"/>
                  </a:lnTo>
                  <a:close/>
                </a:path>
                <a:path w="9010650" h="132714">
                  <a:moveTo>
                    <a:pt x="6831711" y="44195"/>
                  </a:moveTo>
                  <a:lnTo>
                    <a:pt x="6822987" y="45934"/>
                  </a:lnTo>
                  <a:lnTo>
                    <a:pt x="6815963" y="50672"/>
                  </a:lnTo>
                  <a:lnTo>
                    <a:pt x="6811224" y="57697"/>
                  </a:lnTo>
                  <a:lnTo>
                    <a:pt x="6809486" y="66293"/>
                  </a:lnTo>
                  <a:lnTo>
                    <a:pt x="6811224" y="74890"/>
                  </a:lnTo>
                  <a:lnTo>
                    <a:pt x="6815963" y="81915"/>
                  </a:lnTo>
                  <a:lnTo>
                    <a:pt x="6822987" y="86653"/>
                  </a:lnTo>
                  <a:lnTo>
                    <a:pt x="6831584" y="88391"/>
                  </a:lnTo>
                  <a:lnTo>
                    <a:pt x="6840307" y="86653"/>
                  </a:lnTo>
                  <a:lnTo>
                    <a:pt x="6847332" y="81915"/>
                  </a:lnTo>
                  <a:lnTo>
                    <a:pt x="6852070" y="74890"/>
                  </a:lnTo>
                  <a:lnTo>
                    <a:pt x="6853809" y="66293"/>
                  </a:lnTo>
                  <a:lnTo>
                    <a:pt x="6852070" y="57697"/>
                  </a:lnTo>
                  <a:lnTo>
                    <a:pt x="6847332" y="50672"/>
                  </a:lnTo>
                  <a:lnTo>
                    <a:pt x="6840307" y="45934"/>
                  </a:lnTo>
                  <a:lnTo>
                    <a:pt x="6831711" y="44195"/>
                  </a:lnTo>
                  <a:close/>
                </a:path>
                <a:path w="9010650" h="132714">
                  <a:moveTo>
                    <a:pt x="6920103" y="44195"/>
                  </a:moveTo>
                  <a:lnTo>
                    <a:pt x="6911506" y="45934"/>
                  </a:lnTo>
                  <a:lnTo>
                    <a:pt x="6904482" y="50672"/>
                  </a:lnTo>
                  <a:lnTo>
                    <a:pt x="6899743" y="57697"/>
                  </a:lnTo>
                  <a:lnTo>
                    <a:pt x="6898005" y="66293"/>
                  </a:lnTo>
                  <a:lnTo>
                    <a:pt x="6899743" y="74890"/>
                  </a:lnTo>
                  <a:lnTo>
                    <a:pt x="6904482" y="81915"/>
                  </a:lnTo>
                  <a:lnTo>
                    <a:pt x="6911506" y="86653"/>
                  </a:lnTo>
                  <a:lnTo>
                    <a:pt x="6920103" y="88391"/>
                  </a:lnTo>
                  <a:lnTo>
                    <a:pt x="6928699" y="86653"/>
                  </a:lnTo>
                  <a:lnTo>
                    <a:pt x="6935723" y="81915"/>
                  </a:lnTo>
                  <a:lnTo>
                    <a:pt x="6940462" y="74890"/>
                  </a:lnTo>
                  <a:lnTo>
                    <a:pt x="6942201" y="66293"/>
                  </a:lnTo>
                  <a:lnTo>
                    <a:pt x="6940462" y="57697"/>
                  </a:lnTo>
                  <a:lnTo>
                    <a:pt x="6935724" y="50672"/>
                  </a:lnTo>
                  <a:lnTo>
                    <a:pt x="6928699" y="45934"/>
                  </a:lnTo>
                  <a:lnTo>
                    <a:pt x="6920103" y="44195"/>
                  </a:lnTo>
                  <a:close/>
                </a:path>
                <a:path w="9010650" h="132714">
                  <a:moveTo>
                    <a:pt x="7008621" y="44195"/>
                  </a:moveTo>
                  <a:lnTo>
                    <a:pt x="6999898" y="45934"/>
                  </a:lnTo>
                  <a:lnTo>
                    <a:pt x="6992874" y="50672"/>
                  </a:lnTo>
                  <a:lnTo>
                    <a:pt x="6988135" y="57697"/>
                  </a:lnTo>
                  <a:lnTo>
                    <a:pt x="6986396" y="66293"/>
                  </a:lnTo>
                  <a:lnTo>
                    <a:pt x="6988135" y="74890"/>
                  </a:lnTo>
                  <a:lnTo>
                    <a:pt x="6992873" y="81915"/>
                  </a:lnTo>
                  <a:lnTo>
                    <a:pt x="6999898" y="86653"/>
                  </a:lnTo>
                  <a:lnTo>
                    <a:pt x="7008494" y="88391"/>
                  </a:lnTo>
                  <a:lnTo>
                    <a:pt x="7017218" y="86653"/>
                  </a:lnTo>
                  <a:lnTo>
                    <a:pt x="7024242" y="81915"/>
                  </a:lnTo>
                  <a:lnTo>
                    <a:pt x="7028981" y="74890"/>
                  </a:lnTo>
                  <a:lnTo>
                    <a:pt x="7030719" y="66293"/>
                  </a:lnTo>
                  <a:lnTo>
                    <a:pt x="7028981" y="57697"/>
                  </a:lnTo>
                  <a:lnTo>
                    <a:pt x="7024242" y="50672"/>
                  </a:lnTo>
                  <a:lnTo>
                    <a:pt x="7017218" y="45934"/>
                  </a:lnTo>
                  <a:lnTo>
                    <a:pt x="7008621" y="44195"/>
                  </a:lnTo>
                  <a:close/>
                </a:path>
                <a:path w="9010650" h="132714">
                  <a:moveTo>
                    <a:pt x="7097013" y="44195"/>
                  </a:moveTo>
                  <a:lnTo>
                    <a:pt x="7088364" y="45934"/>
                  </a:lnTo>
                  <a:lnTo>
                    <a:pt x="7081345" y="50672"/>
                  </a:lnTo>
                  <a:lnTo>
                    <a:pt x="7076636" y="57697"/>
                  </a:lnTo>
                  <a:lnTo>
                    <a:pt x="7074915" y="66293"/>
                  </a:lnTo>
                  <a:lnTo>
                    <a:pt x="7076636" y="74890"/>
                  </a:lnTo>
                  <a:lnTo>
                    <a:pt x="7081345" y="81915"/>
                  </a:lnTo>
                  <a:lnTo>
                    <a:pt x="7088364" y="86653"/>
                  </a:lnTo>
                  <a:lnTo>
                    <a:pt x="7097013" y="88391"/>
                  </a:lnTo>
                  <a:lnTo>
                    <a:pt x="7105610" y="86653"/>
                  </a:lnTo>
                  <a:lnTo>
                    <a:pt x="7112634" y="81915"/>
                  </a:lnTo>
                  <a:lnTo>
                    <a:pt x="7117373" y="74890"/>
                  </a:lnTo>
                  <a:lnTo>
                    <a:pt x="7119111" y="66293"/>
                  </a:lnTo>
                  <a:lnTo>
                    <a:pt x="7117373" y="57697"/>
                  </a:lnTo>
                  <a:lnTo>
                    <a:pt x="7112634" y="50672"/>
                  </a:lnTo>
                  <a:lnTo>
                    <a:pt x="7105610" y="45934"/>
                  </a:lnTo>
                  <a:lnTo>
                    <a:pt x="7097013" y="44195"/>
                  </a:lnTo>
                  <a:close/>
                </a:path>
                <a:path w="9010650" h="132714">
                  <a:moveTo>
                    <a:pt x="7185406" y="44195"/>
                  </a:moveTo>
                  <a:lnTo>
                    <a:pt x="7176809" y="45934"/>
                  </a:lnTo>
                  <a:lnTo>
                    <a:pt x="7169784" y="50672"/>
                  </a:lnTo>
                  <a:lnTo>
                    <a:pt x="7165046" y="57697"/>
                  </a:lnTo>
                  <a:lnTo>
                    <a:pt x="7163308" y="66293"/>
                  </a:lnTo>
                  <a:lnTo>
                    <a:pt x="7165046" y="74890"/>
                  </a:lnTo>
                  <a:lnTo>
                    <a:pt x="7169784" y="81915"/>
                  </a:lnTo>
                  <a:lnTo>
                    <a:pt x="7176809" y="86653"/>
                  </a:lnTo>
                  <a:lnTo>
                    <a:pt x="7185406" y="88391"/>
                  </a:lnTo>
                  <a:lnTo>
                    <a:pt x="7194002" y="86653"/>
                  </a:lnTo>
                  <a:lnTo>
                    <a:pt x="7201027" y="81915"/>
                  </a:lnTo>
                  <a:lnTo>
                    <a:pt x="7205765" y="74890"/>
                  </a:lnTo>
                  <a:lnTo>
                    <a:pt x="7207504" y="66293"/>
                  </a:lnTo>
                  <a:lnTo>
                    <a:pt x="7205765" y="57697"/>
                  </a:lnTo>
                  <a:lnTo>
                    <a:pt x="7201027" y="50672"/>
                  </a:lnTo>
                  <a:lnTo>
                    <a:pt x="7194002" y="45934"/>
                  </a:lnTo>
                  <a:lnTo>
                    <a:pt x="7185406" y="44195"/>
                  </a:lnTo>
                  <a:close/>
                </a:path>
                <a:path w="9010650" h="132714">
                  <a:moveTo>
                    <a:pt x="7273925" y="44195"/>
                  </a:moveTo>
                  <a:lnTo>
                    <a:pt x="7265201" y="45934"/>
                  </a:lnTo>
                  <a:lnTo>
                    <a:pt x="7258177" y="50672"/>
                  </a:lnTo>
                  <a:lnTo>
                    <a:pt x="7253438" y="57697"/>
                  </a:lnTo>
                  <a:lnTo>
                    <a:pt x="7251700" y="66293"/>
                  </a:lnTo>
                  <a:lnTo>
                    <a:pt x="7253438" y="74890"/>
                  </a:lnTo>
                  <a:lnTo>
                    <a:pt x="7258177" y="81915"/>
                  </a:lnTo>
                  <a:lnTo>
                    <a:pt x="7265201" y="86653"/>
                  </a:lnTo>
                  <a:lnTo>
                    <a:pt x="7273798" y="88391"/>
                  </a:lnTo>
                  <a:lnTo>
                    <a:pt x="7282521" y="86653"/>
                  </a:lnTo>
                  <a:lnTo>
                    <a:pt x="7289546" y="81915"/>
                  </a:lnTo>
                  <a:lnTo>
                    <a:pt x="7294284" y="74890"/>
                  </a:lnTo>
                  <a:lnTo>
                    <a:pt x="7296023" y="66293"/>
                  </a:lnTo>
                  <a:lnTo>
                    <a:pt x="7294284" y="57697"/>
                  </a:lnTo>
                  <a:lnTo>
                    <a:pt x="7289546" y="50672"/>
                  </a:lnTo>
                  <a:lnTo>
                    <a:pt x="7282521" y="45934"/>
                  </a:lnTo>
                  <a:lnTo>
                    <a:pt x="7273925" y="44195"/>
                  </a:lnTo>
                  <a:close/>
                </a:path>
                <a:path w="9010650" h="132714">
                  <a:moveTo>
                    <a:pt x="7362317" y="44195"/>
                  </a:moveTo>
                  <a:lnTo>
                    <a:pt x="7353667" y="45934"/>
                  </a:lnTo>
                  <a:lnTo>
                    <a:pt x="7346648" y="50672"/>
                  </a:lnTo>
                  <a:lnTo>
                    <a:pt x="7341939" y="57697"/>
                  </a:lnTo>
                  <a:lnTo>
                    <a:pt x="7340219" y="66293"/>
                  </a:lnTo>
                  <a:lnTo>
                    <a:pt x="7341939" y="74890"/>
                  </a:lnTo>
                  <a:lnTo>
                    <a:pt x="7346648" y="81915"/>
                  </a:lnTo>
                  <a:lnTo>
                    <a:pt x="7353667" y="86653"/>
                  </a:lnTo>
                  <a:lnTo>
                    <a:pt x="7362317" y="88391"/>
                  </a:lnTo>
                  <a:lnTo>
                    <a:pt x="7370913" y="86653"/>
                  </a:lnTo>
                  <a:lnTo>
                    <a:pt x="7377938" y="81915"/>
                  </a:lnTo>
                  <a:lnTo>
                    <a:pt x="7382676" y="74890"/>
                  </a:lnTo>
                  <a:lnTo>
                    <a:pt x="7384415" y="66293"/>
                  </a:lnTo>
                  <a:lnTo>
                    <a:pt x="7382676" y="57697"/>
                  </a:lnTo>
                  <a:lnTo>
                    <a:pt x="7377938" y="50672"/>
                  </a:lnTo>
                  <a:lnTo>
                    <a:pt x="7370913" y="45934"/>
                  </a:lnTo>
                  <a:lnTo>
                    <a:pt x="7362317" y="44195"/>
                  </a:lnTo>
                  <a:close/>
                </a:path>
                <a:path w="9010650" h="132714">
                  <a:moveTo>
                    <a:pt x="7450709" y="44195"/>
                  </a:moveTo>
                  <a:lnTo>
                    <a:pt x="7442112" y="45934"/>
                  </a:lnTo>
                  <a:lnTo>
                    <a:pt x="7435088" y="50672"/>
                  </a:lnTo>
                  <a:lnTo>
                    <a:pt x="7430349" y="57697"/>
                  </a:lnTo>
                  <a:lnTo>
                    <a:pt x="7428611" y="66293"/>
                  </a:lnTo>
                  <a:lnTo>
                    <a:pt x="7430349" y="74890"/>
                  </a:lnTo>
                  <a:lnTo>
                    <a:pt x="7435088" y="81915"/>
                  </a:lnTo>
                  <a:lnTo>
                    <a:pt x="7442112" y="86653"/>
                  </a:lnTo>
                  <a:lnTo>
                    <a:pt x="7450709" y="88391"/>
                  </a:lnTo>
                  <a:lnTo>
                    <a:pt x="7459305" y="86653"/>
                  </a:lnTo>
                  <a:lnTo>
                    <a:pt x="7466330" y="81915"/>
                  </a:lnTo>
                  <a:lnTo>
                    <a:pt x="7471068" y="74890"/>
                  </a:lnTo>
                  <a:lnTo>
                    <a:pt x="7472807" y="66293"/>
                  </a:lnTo>
                  <a:lnTo>
                    <a:pt x="7471068" y="57697"/>
                  </a:lnTo>
                  <a:lnTo>
                    <a:pt x="7466330" y="50672"/>
                  </a:lnTo>
                  <a:lnTo>
                    <a:pt x="7459305" y="45934"/>
                  </a:lnTo>
                  <a:lnTo>
                    <a:pt x="7450709" y="44195"/>
                  </a:lnTo>
                  <a:close/>
                </a:path>
                <a:path w="9010650" h="132714">
                  <a:moveTo>
                    <a:pt x="7539228" y="44195"/>
                  </a:moveTo>
                  <a:lnTo>
                    <a:pt x="7530504" y="45934"/>
                  </a:lnTo>
                  <a:lnTo>
                    <a:pt x="7523480" y="50672"/>
                  </a:lnTo>
                  <a:lnTo>
                    <a:pt x="7518741" y="57697"/>
                  </a:lnTo>
                  <a:lnTo>
                    <a:pt x="7517003" y="66293"/>
                  </a:lnTo>
                  <a:lnTo>
                    <a:pt x="7518741" y="74890"/>
                  </a:lnTo>
                  <a:lnTo>
                    <a:pt x="7523480" y="81915"/>
                  </a:lnTo>
                  <a:lnTo>
                    <a:pt x="7530504" y="86653"/>
                  </a:lnTo>
                  <a:lnTo>
                    <a:pt x="7539101" y="88391"/>
                  </a:lnTo>
                  <a:lnTo>
                    <a:pt x="7547824" y="86653"/>
                  </a:lnTo>
                  <a:lnTo>
                    <a:pt x="7554848" y="81915"/>
                  </a:lnTo>
                  <a:lnTo>
                    <a:pt x="7559587" y="74890"/>
                  </a:lnTo>
                  <a:lnTo>
                    <a:pt x="7561326" y="66293"/>
                  </a:lnTo>
                  <a:lnTo>
                    <a:pt x="7559587" y="57697"/>
                  </a:lnTo>
                  <a:lnTo>
                    <a:pt x="7554849" y="50672"/>
                  </a:lnTo>
                  <a:lnTo>
                    <a:pt x="7547824" y="45934"/>
                  </a:lnTo>
                  <a:lnTo>
                    <a:pt x="7539228" y="44195"/>
                  </a:lnTo>
                  <a:close/>
                </a:path>
                <a:path w="9010650" h="132714">
                  <a:moveTo>
                    <a:pt x="7627619" y="44195"/>
                  </a:moveTo>
                  <a:lnTo>
                    <a:pt x="7619023" y="45934"/>
                  </a:lnTo>
                  <a:lnTo>
                    <a:pt x="7611999" y="50672"/>
                  </a:lnTo>
                  <a:lnTo>
                    <a:pt x="7607260" y="57697"/>
                  </a:lnTo>
                  <a:lnTo>
                    <a:pt x="7605521" y="66293"/>
                  </a:lnTo>
                  <a:lnTo>
                    <a:pt x="7607260" y="74890"/>
                  </a:lnTo>
                  <a:lnTo>
                    <a:pt x="7611998" y="81915"/>
                  </a:lnTo>
                  <a:lnTo>
                    <a:pt x="7619023" y="86653"/>
                  </a:lnTo>
                  <a:lnTo>
                    <a:pt x="7627619" y="88391"/>
                  </a:lnTo>
                  <a:lnTo>
                    <a:pt x="7636216" y="86653"/>
                  </a:lnTo>
                  <a:lnTo>
                    <a:pt x="7643240" y="81915"/>
                  </a:lnTo>
                  <a:lnTo>
                    <a:pt x="7647979" y="74890"/>
                  </a:lnTo>
                  <a:lnTo>
                    <a:pt x="7649717" y="66293"/>
                  </a:lnTo>
                  <a:lnTo>
                    <a:pt x="7647979" y="57697"/>
                  </a:lnTo>
                  <a:lnTo>
                    <a:pt x="7643240" y="50672"/>
                  </a:lnTo>
                  <a:lnTo>
                    <a:pt x="7636216" y="45934"/>
                  </a:lnTo>
                  <a:lnTo>
                    <a:pt x="7627619" y="44195"/>
                  </a:lnTo>
                  <a:close/>
                </a:path>
                <a:path w="9010650" h="132714">
                  <a:moveTo>
                    <a:pt x="7716011" y="44195"/>
                  </a:moveTo>
                  <a:lnTo>
                    <a:pt x="7707415" y="45934"/>
                  </a:lnTo>
                  <a:lnTo>
                    <a:pt x="7700390" y="50672"/>
                  </a:lnTo>
                  <a:lnTo>
                    <a:pt x="7695652" y="57697"/>
                  </a:lnTo>
                  <a:lnTo>
                    <a:pt x="7693913" y="66293"/>
                  </a:lnTo>
                  <a:lnTo>
                    <a:pt x="7695652" y="74890"/>
                  </a:lnTo>
                  <a:lnTo>
                    <a:pt x="7700390" y="81915"/>
                  </a:lnTo>
                  <a:lnTo>
                    <a:pt x="7707415" y="86653"/>
                  </a:lnTo>
                  <a:lnTo>
                    <a:pt x="7716011" y="88391"/>
                  </a:lnTo>
                  <a:lnTo>
                    <a:pt x="7724608" y="86653"/>
                  </a:lnTo>
                  <a:lnTo>
                    <a:pt x="7731633" y="81915"/>
                  </a:lnTo>
                  <a:lnTo>
                    <a:pt x="7736371" y="74890"/>
                  </a:lnTo>
                  <a:lnTo>
                    <a:pt x="7738109" y="66293"/>
                  </a:lnTo>
                  <a:lnTo>
                    <a:pt x="7736371" y="57697"/>
                  </a:lnTo>
                  <a:lnTo>
                    <a:pt x="7731633" y="50672"/>
                  </a:lnTo>
                  <a:lnTo>
                    <a:pt x="7724608" y="45934"/>
                  </a:lnTo>
                  <a:lnTo>
                    <a:pt x="7716011" y="44195"/>
                  </a:lnTo>
                  <a:close/>
                </a:path>
                <a:path w="9010650" h="132714">
                  <a:moveTo>
                    <a:pt x="7804531" y="44195"/>
                  </a:moveTo>
                  <a:lnTo>
                    <a:pt x="7795807" y="45934"/>
                  </a:lnTo>
                  <a:lnTo>
                    <a:pt x="7788783" y="50672"/>
                  </a:lnTo>
                  <a:lnTo>
                    <a:pt x="7784044" y="57697"/>
                  </a:lnTo>
                  <a:lnTo>
                    <a:pt x="7782306" y="66293"/>
                  </a:lnTo>
                  <a:lnTo>
                    <a:pt x="7784044" y="74890"/>
                  </a:lnTo>
                  <a:lnTo>
                    <a:pt x="7788783" y="81915"/>
                  </a:lnTo>
                  <a:lnTo>
                    <a:pt x="7795807" y="86653"/>
                  </a:lnTo>
                  <a:lnTo>
                    <a:pt x="7804404" y="88391"/>
                  </a:lnTo>
                  <a:lnTo>
                    <a:pt x="7813127" y="86653"/>
                  </a:lnTo>
                  <a:lnTo>
                    <a:pt x="7820152" y="81915"/>
                  </a:lnTo>
                  <a:lnTo>
                    <a:pt x="7824890" y="74890"/>
                  </a:lnTo>
                  <a:lnTo>
                    <a:pt x="7826629" y="66293"/>
                  </a:lnTo>
                  <a:lnTo>
                    <a:pt x="7824890" y="57697"/>
                  </a:lnTo>
                  <a:lnTo>
                    <a:pt x="7820152" y="50672"/>
                  </a:lnTo>
                  <a:lnTo>
                    <a:pt x="7813127" y="45934"/>
                  </a:lnTo>
                  <a:lnTo>
                    <a:pt x="7804531" y="44195"/>
                  </a:lnTo>
                  <a:close/>
                </a:path>
                <a:path w="9010650" h="132714">
                  <a:moveTo>
                    <a:pt x="7892923" y="44195"/>
                  </a:moveTo>
                  <a:lnTo>
                    <a:pt x="7884326" y="45934"/>
                  </a:lnTo>
                  <a:lnTo>
                    <a:pt x="7877302" y="50672"/>
                  </a:lnTo>
                  <a:lnTo>
                    <a:pt x="7872563" y="57697"/>
                  </a:lnTo>
                  <a:lnTo>
                    <a:pt x="7870825" y="66293"/>
                  </a:lnTo>
                  <a:lnTo>
                    <a:pt x="7872563" y="74890"/>
                  </a:lnTo>
                  <a:lnTo>
                    <a:pt x="7877302" y="81915"/>
                  </a:lnTo>
                  <a:lnTo>
                    <a:pt x="7884326" y="86653"/>
                  </a:lnTo>
                  <a:lnTo>
                    <a:pt x="7892923" y="88391"/>
                  </a:lnTo>
                  <a:lnTo>
                    <a:pt x="7901519" y="86653"/>
                  </a:lnTo>
                  <a:lnTo>
                    <a:pt x="7908544" y="81915"/>
                  </a:lnTo>
                  <a:lnTo>
                    <a:pt x="7913282" y="74890"/>
                  </a:lnTo>
                  <a:lnTo>
                    <a:pt x="7915021" y="66293"/>
                  </a:lnTo>
                  <a:lnTo>
                    <a:pt x="7913282" y="57697"/>
                  </a:lnTo>
                  <a:lnTo>
                    <a:pt x="7908544" y="50672"/>
                  </a:lnTo>
                  <a:lnTo>
                    <a:pt x="7901519" y="45934"/>
                  </a:lnTo>
                  <a:lnTo>
                    <a:pt x="7892923" y="44195"/>
                  </a:lnTo>
                  <a:close/>
                </a:path>
                <a:path w="9010650" h="132714">
                  <a:moveTo>
                    <a:pt x="7981315" y="44195"/>
                  </a:moveTo>
                  <a:lnTo>
                    <a:pt x="7972718" y="45934"/>
                  </a:lnTo>
                  <a:lnTo>
                    <a:pt x="7965694" y="50672"/>
                  </a:lnTo>
                  <a:lnTo>
                    <a:pt x="7960955" y="57697"/>
                  </a:lnTo>
                  <a:lnTo>
                    <a:pt x="7959217" y="66293"/>
                  </a:lnTo>
                  <a:lnTo>
                    <a:pt x="7960955" y="74890"/>
                  </a:lnTo>
                  <a:lnTo>
                    <a:pt x="7965694" y="81915"/>
                  </a:lnTo>
                  <a:lnTo>
                    <a:pt x="7972718" y="86653"/>
                  </a:lnTo>
                  <a:lnTo>
                    <a:pt x="7981315" y="88391"/>
                  </a:lnTo>
                  <a:lnTo>
                    <a:pt x="7989964" y="86653"/>
                  </a:lnTo>
                  <a:lnTo>
                    <a:pt x="7996983" y="81915"/>
                  </a:lnTo>
                  <a:lnTo>
                    <a:pt x="8001692" y="74890"/>
                  </a:lnTo>
                  <a:lnTo>
                    <a:pt x="8003413" y="66293"/>
                  </a:lnTo>
                  <a:lnTo>
                    <a:pt x="8001692" y="57697"/>
                  </a:lnTo>
                  <a:lnTo>
                    <a:pt x="7996983" y="50672"/>
                  </a:lnTo>
                  <a:lnTo>
                    <a:pt x="7989964" y="45934"/>
                  </a:lnTo>
                  <a:lnTo>
                    <a:pt x="7981315" y="44195"/>
                  </a:lnTo>
                  <a:close/>
                </a:path>
                <a:path w="9010650" h="132714">
                  <a:moveTo>
                    <a:pt x="8069834" y="44195"/>
                  </a:moveTo>
                  <a:lnTo>
                    <a:pt x="8061110" y="45934"/>
                  </a:lnTo>
                  <a:lnTo>
                    <a:pt x="8054086" y="50672"/>
                  </a:lnTo>
                  <a:lnTo>
                    <a:pt x="8049347" y="57697"/>
                  </a:lnTo>
                  <a:lnTo>
                    <a:pt x="8047609" y="66293"/>
                  </a:lnTo>
                  <a:lnTo>
                    <a:pt x="8049347" y="74890"/>
                  </a:lnTo>
                  <a:lnTo>
                    <a:pt x="8054086" y="81915"/>
                  </a:lnTo>
                  <a:lnTo>
                    <a:pt x="8061110" y="86653"/>
                  </a:lnTo>
                  <a:lnTo>
                    <a:pt x="8069707" y="88391"/>
                  </a:lnTo>
                  <a:lnTo>
                    <a:pt x="8078430" y="86653"/>
                  </a:lnTo>
                  <a:lnTo>
                    <a:pt x="8085455" y="81915"/>
                  </a:lnTo>
                  <a:lnTo>
                    <a:pt x="8090193" y="74890"/>
                  </a:lnTo>
                  <a:lnTo>
                    <a:pt x="8091932" y="66293"/>
                  </a:lnTo>
                  <a:lnTo>
                    <a:pt x="8090193" y="57697"/>
                  </a:lnTo>
                  <a:lnTo>
                    <a:pt x="8085455" y="50672"/>
                  </a:lnTo>
                  <a:lnTo>
                    <a:pt x="8078430" y="45934"/>
                  </a:lnTo>
                  <a:lnTo>
                    <a:pt x="8069834" y="44195"/>
                  </a:lnTo>
                  <a:close/>
                </a:path>
                <a:path w="9010650" h="132714">
                  <a:moveTo>
                    <a:pt x="8158226" y="44195"/>
                  </a:moveTo>
                  <a:lnTo>
                    <a:pt x="8149629" y="45934"/>
                  </a:lnTo>
                  <a:lnTo>
                    <a:pt x="8142605" y="50672"/>
                  </a:lnTo>
                  <a:lnTo>
                    <a:pt x="8137866" y="57697"/>
                  </a:lnTo>
                  <a:lnTo>
                    <a:pt x="8136128" y="66293"/>
                  </a:lnTo>
                  <a:lnTo>
                    <a:pt x="8137866" y="74890"/>
                  </a:lnTo>
                  <a:lnTo>
                    <a:pt x="8142605" y="81915"/>
                  </a:lnTo>
                  <a:lnTo>
                    <a:pt x="8149629" y="86653"/>
                  </a:lnTo>
                  <a:lnTo>
                    <a:pt x="8158226" y="88391"/>
                  </a:lnTo>
                  <a:lnTo>
                    <a:pt x="8166822" y="86653"/>
                  </a:lnTo>
                  <a:lnTo>
                    <a:pt x="8173846" y="81915"/>
                  </a:lnTo>
                  <a:lnTo>
                    <a:pt x="8178585" y="74890"/>
                  </a:lnTo>
                  <a:lnTo>
                    <a:pt x="8180323" y="66293"/>
                  </a:lnTo>
                  <a:lnTo>
                    <a:pt x="8178585" y="57697"/>
                  </a:lnTo>
                  <a:lnTo>
                    <a:pt x="8173847" y="50672"/>
                  </a:lnTo>
                  <a:lnTo>
                    <a:pt x="8166822" y="45934"/>
                  </a:lnTo>
                  <a:lnTo>
                    <a:pt x="8158226" y="44195"/>
                  </a:lnTo>
                  <a:close/>
                </a:path>
                <a:path w="9010650" h="132714">
                  <a:moveTo>
                    <a:pt x="8246617" y="44195"/>
                  </a:moveTo>
                  <a:lnTo>
                    <a:pt x="8238021" y="45934"/>
                  </a:lnTo>
                  <a:lnTo>
                    <a:pt x="8230997" y="50672"/>
                  </a:lnTo>
                  <a:lnTo>
                    <a:pt x="8226258" y="57697"/>
                  </a:lnTo>
                  <a:lnTo>
                    <a:pt x="8224519" y="66293"/>
                  </a:lnTo>
                  <a:lnTo>
                    <a:pt x="8226258" y="74890"/>
                  </a:lnTo>
                  <a:lnTo>
                    <a:pt x="8230996" y="81915"/>
                  </a:lnTo>
                  <a:lnTo>
                    <a:pt x="8238021" y="86653"/>
                  </a:lnTo>
                  <a:lnTo>
                    <a:pt x="8246617" y="88391"/>
                  </a:lnTo>
                  <a:lnTo>
                    <a:pt x="8255267" y="86653"/>
                  </a:lnTo>
                  <a:lnTo>
                    <a:pt x="8262286" y="81915"/>
                  </a:lnTo>
                  <a:lnTo>
                    <a:pt x="8266995" y="74890"/>
                  </a:lnTo>
                  <a:lnTo>
                    <a:pt x="8268715" y="66293"/>
                  </a:lnTo>
                  <a:lnTo>
                    <a:pt x="8266995" y="57697"/>
                  </a:lnTo>
                  <a:lnTo>
                    <a:pt x="8262286" y="50672"/>
                  </a:lnTo>
                  <a:lnTo>
                    <a:pt x="8255267" y="45934"/>
                  </a:lnTo>
                  <a:lnTo>
                    <a:pt x="8246617" y="44195"/>
                  </a:lnTo>
                  <a:close/>
                </a:path>
                <a:path w="9010650" h="132714">
                  <a:moveTo>
                    <a:pt x="8335136" y="44195"/>
                  </a:moveTo>
                  <a:lnTo>
                    <a:pt x="8326413" y="45934"/>
                  </a:lnTo>
                  <a:lnTo>
                    <a:pt x="8319388" y="50672"/>
                  </a:lnTo>
                  <a:lnTo>
                    <a:pt x="8314650" y="57697"/>
                  </a:lnTo>
                  <a:lnTo>
                    <a:pt x="8312911" y="66293"/>
                  </a:lnTo>
                  <a:lnTo>
                    <a:pt x="8314650" y="74890"/>
                  </a:lnTo>
                  <a:lnTo>
                    <a:pt x="8319388" y="81915"/>
                  </a:lnTo>
                  <a:lnTo>
                    <a:pt x="8326413" y="86653"/>
                  </a:lnTo>
                  <a:lnTo>
                    <a:pt x="8335009" y="88391"/>
                  </a:lnTo>
                  <a:lnTo>
                    <a:pt x="8343733" y="86653"/>
                  </a:lnTo>
                  <a:lnTo>
                    <a:pt x="8350758" y="81915"/>
                  </a:lnTo>
                  <a:lnTo>
                    <a:pt x="8355496" y="74890"/>
                  </a:lnTo>
                  <a:lnTo>
                    <a:pt x="8357234" y="66293"/>
                  </a:lnTo>
                  <a:lnTo>
                    <a:pt x="8355496" y="57697"/>
                  </a:lnTo>
                  <a:lnTo>
                    <a:pt x="8350758" y="50672"/>
                  </a:lnTo>
                  <a:lnTo>
                    <a:pt x="8343733" y="45934"/>
                  </a:lnTo>
                  <a:lnTo>
                    <a:pt x="8335136" y="44195"/>
                  </a:lnTo>
                  <a:close/>
                </a:path>
                <a:path w="9010650" h="132714">
                  <a:moveTo>
                    <a:pt x="8423529" y="44195"/>
                  </a:moveTo>
                  <a:lnTo>
                    <a:pt x="8414932" y="45934"/>
                  </a:lnTo>
                  <a:lnTo>
                    <a:pt x="8407908" y="50672"/>
                  </a:lnTo>
                  <a:lnTo>
                    <a:pt x="8403169" y="57697"/>
                  </a:lnTo>
                  <a:lnTo>
                    <a:pt x="8401431" y="66293"/>
                  </a:lnTo>
                  <a:lnTo>
                    <a:pt x="8403169" y="74890"/>
                  </a:lnTo>
                  <a:lnTo>
                    <a:pt x="8407908" y="81915"/>
                  </a:lnTo>
                  <a:lnTo>
                    <a:pt x="8414932" y="86653"/>
                  </a:lnTo>
                  <a:lnTo>
                    <a:pt x="8423529" y="88391"/>
                  </a:lnTo>
                  <a:lnTo>
                    <a:pt x="8432125" y="86653"/>
                  </a:lnTo>
                  <a:lnTo>
                    <a:pt x="8439150" y="81915"/>
                  </a:lnTo>
                  <a:lnTo>
                    <a:pt x="8443888" y="74890"/>
                  </a:lnTo>
                  <a:lnTo>
                    <a:pt x="8445627" y="66293"/>
                  </a:lnTo>
                  <a:lnTo>
                    <a:pt x="8443888" y="57697"/>
                  </a:lnTo>
                  <a:lnTo>
                    <a:pt x="8439150" y="50672"/>
                  </a:lnTo>
                  <a:lnTo>
                    <a:pt x="8432125" y="45934"/>
                  </a:lnTo>
                  <a:lnTo>
                    <a:pt x="8423529" y="44195"/>
                  </a:lnTo>
                  <a:close/>
                </a:path>
                <a:path w="9010650" h="132714">
                  <a:moveTo>
                    <a:pt x="8512048" y="44195"/>
                  </a:moveTo>
                  <a:lnTo>
                    <a:pt x="8503324" y="45934"/>
                  </a:lnTo>
                  <a:lnTo>
                    <a:pt x="8496300" y="50672"/>
                  </a:lnTo>
                  <a:lnTo>
                    <a:pt x="8491561" y="57697"/>
                  </a:lnTo>
                  <a:lnTo>
                    <a:pt x="8489823" y="66293"/>
                  </a:lnTo>
                  <a:lnTo>
                    <a:pt x="8491561" y="74890"/>
                  </a:lnTo>
                  <a:lnTo>
                    <a:pt x="8496300" y="81915"/>
                  </a:lnTo>
                  <a:lnTo>
                    <a:pt x="8503324" y="86653"/>
                  </a:lnTo>
                  <a:lnTo>
                    <a:pt x="8511921" y="88391"/>
                  </a:lnTo>
                  <a:lnTo>
                    <a:pt x="8520644" y="86653"/>
                  </a:lnTo>
                  <a:lnTo>
                    <a:pt x="8527669" y="81915"/>
                  </a:lnTo>
                  <a:lnTo>
                    <a:pt x="8532407" y="74890"/>
                  </a:lnTo>
                  <a:lnTo>
                    <a:pt x="8534146" y="66293"/>
                  </a:lnTo>
                  <a:lnTo>
                    <a:pt x="8532407" y="57697"/>
                  </a:lnTo>
                  <a:lnTo>
                    <a:pt x="8527669" y="50672"/>
                  </a:lnTo>
                  <a:lnTo>
                    <a:pt x="8520644" y="45934"/>
                  </a:lnTo>
                  <a:lnTo>
                    <a:pt x="8512048" y="44195"/>
                  </a:lnTo>
                  <a:close/>
                </a:path>
                <a:path w="9010650" h="132714">
                  <a:moveTo>
                    <a:pt x="8600440" y="44195"/>
                  </a:moveTo>
                  <a:lnTo>
                    <a:pt x="8591790" y="45934"/>
                  </a:lnTo>
                  <a:lnTo>
                    <a:pt x="8584771" y="50672"/>
                  </a:lnTo>
                  <a:lnTo>
                    <a:pt x="8580062" y="57697"/>
                  </a:lnTo>
                  <a:lnTo>
                    <a:pt x="8578342" y="66293"/>
                  </a:lnTo>
                  <a:lnTo>
                    <a:pt x="8580062" y="74890"/>
                  </a:lnTo>
                  <a:lnTo>
                    <a:pt x="8584771" y="81915"/>
                  </a:lnTo>
                  <a:lnTo>
                    <a:pt x="8591790" y="86653"/>
                  </a:lnTo>
                  <a:lnTo>
                    <a:pt x="8600440" y="88391"/>
                  </a:lnTo>
                  <a:lnTo>
                    <a:pt x="8609036" y="86653"/>
                  </a:lnTo>
                  <a:lnTo>
                    <a:pt x="8616061" y="81915"/>
                  </a:lnTo>
                  <a:lnTo>
                    <a:pt x="8620799" y="74890"/>
                  </a:lnTo>
                  <a:lnTo>
                    <a:pt x="8622538" y="66293"/>
                  </a:lnTo>
                  <a:lnTo>
                    <a:pt x="8620799" y="57697"/>
                  </a:lnTo>
                  <a:lnTo>
                    <a:pt x="8616061" y="50672"/>
                  </a:lnTo>
                  <a:lnTo>
                    <a:pt x="8609036" y="45934"/>
                  </a:lnTo>
                  <a:lnTo>
                    <a:pt x="8600440" y="44195"/>
                  </a:lnTo>
                  <a:close/>
                </a:path>
                <a:path w="9010650" h="132714">
                  <a:moveTo>
                    <a:pt x="8688832" y="44195"/>
                  </a:moveTo>
                  <a:lnTo>
                    <a:pt x="8680235" y="45934"/>
                  </a:lnTo>
                  <a:lnTo>
                    <a:pt x="8673211" y="50672"/>
                  </a:lnTo>
                  <a:lnTo>
                    <a:pt x="8668472" y="57697"/>
                  </a:lnTo>
                  <a:lnTo>
                    <a:pt x="8666734" y="66293"/>
                  </a:lnTo>
                  <a:lnTo>
                    <a:pt x="8668472" y="74890"/>
                  </a:lnTo>
                  <a:lnTo>
                    <a:pt x="8673211" y="81915"/>
                  </a:lnTo>
                  <a:lnTo>
                    <a:pt x="8680235" y="86653"/>
                  </a:lnTo>
                  <a:lnTo>
                    <a:pt x="8688832" y="88391"/>
                  </a:lnTo>
                  <a:lnTo>
                    <a:pt x="8697428" y="86653"/>
                  </a:lnTo>
                  <a:lnTo>
                    <a:pt x="8704452" y="81915"/>
                  </a:lnTo>
                  <a:lnTo>
                    <a:pt x="8709191" y="74890"/>
                  </a:lnTo>
                  <a:lnTo>
                    <a:pt x="8710930" y="66293"/>
                  </a:lnTo>
                  <a:lnTo>
                    <a:pt x="8709191" y="57697"/>
                  </a:lnTo>
                  <a:lnTo>
                    <a:pt x="8704453" y="50672"/>
                  </a:lnTo>
                  <a:lnTo>
                    <a:pt x="8697428" y="45934"/>
                  </a:lnTo>
                  <a:lnTo>
                    <a:pt x="8688832" y="44195"/>
                  </a:lnTo>
                  <a:close/>
                </a:path>
                <a:path w="9010650" h="132714">
                  <a:moveTo>
                    <a:pt x="8777351" y="44195"/>
                  </a:moveTo>
                  <a:lnTo>
                    <a:pt x="8777223" y="44195"/>
                  </a:lnTo>
                  <a:lnTo>
                    <a:pt x="8768627" y="45934"/>
                  </a:lnTo>
                  <a:lnTo>
                    <a:pt x="8761603" y="50672"/>
                  </a:lnTo>
                  <a:lnTo>
                    <a:pt x="8756864" y="57697"/>
                  </a:lnTo>
                  <a:lnTo>
                    <a:pt x="8755126" y="66293"/>
                  </a:lnTo>
                  <a:lnTo>
                    <a:pt x="8756864" y="74890"/>
                  </a:lnTo>
                  <a:lnTo>
                    <a:pt x="8761602" y="81915"/>
                  </a:lnTo>
                  <a:lnTo>
                    <a:pt x="8768627" y="86653"/>
                  </a:lnTo>
                  <a:lnTo>
                    <a:pt x="8777223" y="88391"/>
                  </a:lnTo>
                  <a:lnTo>
                    <a:pt x="8777351" y="88391"/>
                  </a:lnTo>
                  <a:lnTo>
                    <a:pt x="8785947" y="86653"/>
                  </a:lnTo>
                  <a:lnTo>
                    <a:pt x="8792971" y="81915"/>
                  </a:lnTo>
                  <a:lnTo>
                    <a:pt x="8797710" y="74890"/>
                  </a:lnTo>
                  <a:lnTo>
                    <a:pt x="8799448" y="66293"/>
                  </a:lnTo>
                  <a:lnTo>
                    <a:pt x="8797710" y="57697"/>
                  </a:lnTo>
                  <a:lnTo>
                    <a:pt x="8792972" y="50672"/>
                  </a:lnTo>
                  <a:lnTo>
                    <a:pt x="8785947" y="45934"/>
                  </a:lnTo>
                  <a:lnTo>
                    <a:pt x="8777351" y="44195"/>
                  </a:lnTo>
                  <a:close/>
                </a:path>
                <a:path w="9010650" h="132714">
                  <a:moveTo>
                    <a:pt x="8877554" y="0"/>
                  </a:moveTo>
                  <a:lnTo>
                    <a:pt x="8877554" y="48102"/>
                  </a:lnTo>
                  <a:lnTo>
                    <a:pt x="8881364" y="50672"/>
                  </a:lnTo>
                  <a:lnTo>
                    <a:pt x="8886102" y="57697"/>
                  </a:lnTo>
                  <a:lnTo>
                    <a:pt x="8887841" y="66293"/>
                  </a:lnTo>
                  <a:lnTo>
                    <a:pt x="8886102" y="74890"/>
                  </a:lnTo>
                  <a:lnTo>
                    <a:pt x="8881364" y="81915"/>
                  </a:lnTo>
                  <a:lnTo>
                    <a:pt x="8877554" y="84485"/>
                  </a:lnTo>
                  <a:lnTo>
                    <a:pt x="8877554" y="132587"/>
                  </a:lnTo>
                  <a:lnTo>
                    <a:pt x="9010142" y="66293"/>
                  </a:lnTo>
                  <a:lnTo>
                    <a:pt x="8877554" y="0"/>
                  </a:lnTo>
                  <a:close/>
                </a:path>
                <a:path w="9010650" h="132714">
                  <a:moveTo>
                    <a:pt x="8865742" y="44195"/>
                  </a:moveTo>
                  <a:lnTo>
                    <a:pt x="8857146" y="45934"/>
                  </a:lnTo>
                  <a:lnTo>
                    <a:pt x="8850122" y="50672"/>
                  </a:lnTo>
                  <a:lnTo>
                    <a:pt x="8845383" y="57697"/>
                  </a:lnTo>
                  <a:lnTo>
                    <a:pt x="8843644" y="66293"/>
                  </a:lnTo>
                  <a:lnTo>
                    <a:pt x="8845383" y="74890"/>
                  </a:lnTo>
                  <a:lnTo>
                    <a:pt x="8850121" y="81915"/>
                  </a:lnTo>
                  <a:lnTo>
                    <a:pt x="8857146" y="86653"/>
                  </a:lnTo>
                  <a:lnTo>
                    <a:pt x="8865742" y="88391"/>
                  </a:lnTo>
                  <a:lnTo>
                    <a:pt x="8874339" y="86653"/>
                  </a:lnTo>
                  <a:lnTo>
                    <a:pt x="8877554" y="84485"/>
                  </a:lnTo>
                  <a:lnTo>
                    <a:pt x="8877554" y="48102"/>
                  </a:lnTo>
                  <a:lnTo>
                    <a:pt x="8874339" y="45934"/>
                  </a:lnTo>
                  <a:lnTo>
                    <a:pt x="8865742" y="44195"/>
                  </a:lnTo>
                  <a:close/>
                </a:path>
                <a:path w="9010650" h="132714">
                  <a:moveTo>
                    <a:pt x="8877554" y="48102"/>
                  </a:moveTo>
                  <a:lnTo>
                    <a:pt x="8877554" y="84485"/>
                  </a:lnTo>
                  <a:lnTo>
                    <a:pt x="8881364" y="81915"/>
                  </a:lnTo>
                  <a:lnTo>
                    <a:pt x="8886102" y="74890"/>
                  </a:lnTo>
                  <a:lnTo>
                    <a:pt x="8887841" y="66293"/>
                  </a:lnTo>
                  <a:lnTo>
                    <a:pt x="8886102" y="57697"/>
                  </a:lnTo>
                  <a:lnTo>
                    <a:pt x="8881364" y="50672"/>
                  </a:lnTo>
                  <a:lnTo>
                    <a:pt x="8877554" y="48102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500" y="5390388"/>
              <a:ext cx="652272" cy="826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4912" y="4983480"/>
              <a:ext cx="649224" cy="8199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0275" y="4568952"/>
              <a:ext cx="649224" cy="8199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7027" y="5393436"/>
              <a:ext cx="652272" cy="8244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5439" y="4985004"/>
              <a:ext cx="649224" cy="8214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0803" y="4570476"/>
              <a:ext cx="649224" cy="819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1792" y="5401056"/>
              <a:ext cx="653796" cy="8244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1728" y="4992624"/>
              <a:ext cx="649224" cy="8199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37092" y="4578096"/>
              <a:ext cx="649224" cy="8199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5224" y="4058666"/>
              <a:ext cx="459943" cy="304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57139" y="4058666"/>
              <a:ext cx="541782" cy="304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22105" y="4100144"/>
              <a:ext cx="544068" cy="30510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244719" y="1428877"/>
            <a:ext cx="6081395" cy="365760"/>
            <a:chOff x="5244719" y="1428877"/>
            <a:chExt cx="6081395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4719" y="1428877"/>
              <a:ext cx="1131570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0558" y="1428877"/>
              <a:ext cx="6018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6405" y="1428877"/>
              <a:ext cx="4529708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44719" y="2022932"/>
            <a:ext cx="2205355" cy="366395"/>
            <a:chOff x="5244719" y="2022932"/>
            <a:chExt cx="2205355" cy="3663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4719" y="2022932"/>
              <a:ext cx="176390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8221" y="2022932"/>
              <a:ext cx="601472" cy="36606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244719" y="2617977"/>
            <a:ext cx="3933190" cy="365760"/>
            <a:chOff x="5244719" y="2617977"/>
            <a:chExt cx="3933190" cy="36576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4719" y="2617977"/>
              <a:ext cx="1782699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0036" y="2617977"/>
              <a:ext cx="601472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4104" y="2617977"/>
              <a:ext cx="1733423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244719" y="3212033"/>
            <a:ext cx="2793365" cy="366395"/>
            <a:chOff x="5244719" y="3212033"/>
            <a:chExt cx="2793365" cy="36639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719" y="3212033"/>
              <a:ext cx="601472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8787" y="3212033"/>
              <a:ext cx="2248789" cy="3660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240146" y="3806952"/>
            <a:ext cx="6196965" cy="731520"/>
            <a:chOff x="5240146" y="3806952"/>
            <a:chExt cx="6196965" cy="73152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4718" y="3806952"/>
              <a:ext cx="619201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4172712"/>
              <a:ext cx="152603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3524" y="4172712"/>
              <a:ext cx="1189481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33080" y="4172712"/>
              <a:ext cx="26746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11388" y="4172712"/>
              <a:ext cx="1641221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88525" y="4172712"/>
              <a:ext cx="999744" cy="36576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240146" y="4767326"/>
            <a:ext cx="5614670" cy="731520"/>
            <a:chOff x="5240146" y="4767326"/>
            <a:chExt cx="5614670" cy="731520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44718" y="4767326"/>
              <a:ext cx="5609717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40146" y="5133086"/>
              <a:ext cx="2694812" cy="36575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366259" y="401700"/>
            <a:ext cx="3648710" cy="670560"/>
            <a:chOff x="4366259" y="401700"/>
            <a:chExt cx="3648710" cy="67056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66259" y="401700"/>
              <a:ext cx="2530983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937" y="401700"/>
              <a:ext cx="1068831" cy="6705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7561" y="401700"/>
              <a:ext cx="597407" cy="6705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95146" y="1790445"/>
            <a:ext cx="3820795" cy="365760"/>
            <a:chOff x="1095146" y="1790445"/>
            <a:chExt cx="3820795" cy="3657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146" y="1790445"/>
              <a:ext cx="47244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341" y="1790445"/>
              <a:ext cx="117774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1946" y="1790445"/>
              <a:ext cx="46634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5118" y="1790445"/>
              <a:ext cx="1159979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0102" y="1790445"/>
              <a:ext cx="40538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2794" y="1790445"/>
              <a:ext cx="1103134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62073" y="2252217"/>
            <a:ext cx="7753223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19174" y="2252217"/>
            <a:ext cx="207263" cy="609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62073" y="2556967"/>
            <a:ext cx="8131936" cy="30510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92124" y="3767328"/>
            <a:ext cx="10050780" cy="2748280"/>
            <a:chOff x="992124" y="3767328"/>
            <a:chExt cx="10050780" cy="2748280"/>
          </a:xfrm>
        </p:grpSpPr>
        <p:sp>
          <p:nvSpPr>
            <p:cNvPr id="19" name="object 19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9571228" y="0"/>
                  </a:moveTo>
                  <a:lnTo>
                    <a:pt x="453644" y="0"/>
                  </a:lnTo>
                  <a:lnTo>
                    <a:pt x="407262" y="2341"/>
                  </a:lnTo>
                  <a:lnTo>
                    <a:pt x="362221" y="9215"/>
                  </a:lnTo>
                  <a:lnTo>
                    <a:pt x="318747" y="20392"/>
                  </a:lnTo>
                  <a:lnTo>
                    <a:pt x="277068" y="35645"/>
                  </a:lnTo>
                  <a:lnTo>
                    <a:pt x="237413" y="54746"/>
                  </a:lnTo>
                  <a:lnTo>
                    <a:pt x="200010" y="77467"/>
                  </a:lnTo>
                  <a:lnTo>
                    <a:pt x="165087" y="103580"/>
                  </a:lnTo>
                  <a:lnTo>
                    <a:pt x="132872" y="132857"/>
                  </a:lnTo>
                  <a:lnTo>
                    <a:pt x="103592" y="165071"/>
                  </a:lnTo>
                  <a:lnTo>
                    <a:pt x="77477" y="199993"/>
                  </a:lnTo>
                  <a:lnTo>
                    <a:pt x="54753" y="237396"/>
                  </a:lnTo>
                  <a:lnTo>
                    <a:pt x="35650" y="277052"/>
                  </a:lnTo>
                  <a:lnTo>
                    <a:pt x="20395" y="318732"/>
                  </a:lnTo>
                  <a:lnTo>
                    <a:pt x="9216" y="362210"/>
                  </a:lnTo>
                  <a:lnTo>
                    <a:pt x="2342" y="407256"/>
                  </a:lnTo>
                  <a:lnTo>
                    <a:pt x="0" y="453644"/>
                  </a:lnTo>
                  <a:lnTo>
                    <a:pt x="0" y="2268207"/>
                  </a:lnTo>
                  <a:lnTo>
                    <a:pt x="2342" y="2314590"/>
                  </a:lnTo>
                  <a:lnTo>
                    <a:pt x="9216" y="2359634"/>
                  </a:lnTo>
                  <a:lnTo>
                    <a:pt x="20395" y="2403110"/>
                  </a:lnTo>
                  <a:lnTo>
                    <a:pt x="35650" y="2444790"/>
                  </a:lnTo>
                  <a:lnTo>
                    <a:pt x="54753" y="2484446"/>
                  </a:lnTo>
                  <a:lnTo>
                    <a:pt x="77477" y="2521850"/>
                  </a:lnTo>
                  <a:lnTo>
                    <a:pt x="103592" y="2556774"/>
                  </a:lnTo>
                  <a:lnTo>
                    <a:pt x="132872" y="2588990"/>
                  </a:lnTo>
                  <a:lnTo>
                    <a:pt x="165087" y="2618270"/>
                  </a:lnTo>
                  <a:lnTo>
                    <a:pt x="200010" y="2644386"/>
                  </a:lnTo>
                  <a:lnTo>
                    <a:pt x="237413" y="2667109"/>
                  </a:lnTo>
                  <a:lnTo>
                    <a:pt x="277068" y="2686213"/>
                  </a:lnTo>
                  <a:lnTo>
                    <a:pt x="318747" y="2701468"/>
                  </a:lnTo>
                  <a:lnTo>
                    <a:pt x="362221" y="2712647"/>
                  </a:lnTo>
                  <a:lnTo>
                    <a:pt x="407262" y="2719521"/>
                  </a:lnTo>
                  <a:lnTo>
                    <a:pt x="453644" y="2721864"/>
                  </a:lnTo>
                  <a:lnTo>
                    <a:pt x="9571228" y="2721864"/>
                  </a:lnTo>
                  <a:lnTo>
                    <a:pt x="9617615" y="2719521"/>
                  </a:lnTo>
                  <a:lnTo>
                    <a:pt x="9662661" y="2712647"/>
                  </a:lnTo>
                  <a:lnTo>
                    <a:pt x="9706139" y="2701468"/>
                  </a:lnTo>
                  <a:lnTo>
                    <a:pt x="9747819" y="2686213"/>
                  </a:lnTo>
                  <a:lnTo>
                    <a:pt x="9787475" y="2667109"/>
                  </a:lnTo>
                  <a:lnTo>
                    <a:pt x="9824878" y="2644386"/>
                  </a:lnTo>
                  <a:lnTo>
                    <a:pt x="9859800" y="2618270"/>
                  </a:lnTo>
                  <a:lnTo>
                    <a:pt x="9892014" y="2588990"/>
                  </a:lnTo>
                  <a:lnTo>
                    <a:pt x="9921291" y="2556774"/>
                  </a:lnTo>
                  <a:lnTo>
                    <a:pt x="9947404" y="2521850"/>
                  </a:lnTo>
                  <a:lnTo>
                    <a:pt x="9970125" y="2484446"/>
                  </a:lnTo>
                  <a:lnTo>
                    <a:pt x="9989226" y="2444790"/>
                  </a:lnTo>
                  <a:lnTo>
                    <a:pt x="10004479" y="2403110"/>
                  </a:lnTo>
                  <a:lnTo>
                    <a:pt x="10015656" y="2359634"/>
                  </a:lnTo>
                  <a:lnTo>
                    <a:pt x="10022530" y="2314590"/>
                  </a:lnTo>
                  <a:lnTo>
                    <a:pt x="10024872" y="2268207"/>
                  </a:lnTo>
                  <a:lnTo>
                    <a:pt x="10024872" y="453644"/>
                  </a:lnTo>
                  <a:lnTo>
                    <a:pt x="10022530" y="407256"/>
                  </a:lnTo>
                  <a:lnTo>
                    <a:pt x="10015656" y="362210"/>
                  </a:lnTo>
                  <a:lnTo>
                    <a:pt x="10004479" y="318732"/>
                  </a:lnTo>
                  <a:lnTo>
                    <a:pt x="9989226" y="277052"/>
                  </a:lnTo>
                  <a:lnTo>
                    <a:pt x="9970125" y="237396"/>
                  </a:lnTo>
                  <a:lnTo>
                    <a:pt x="9947404" y="199993"/>
                  </a:lnTo>
                  <a:lnTo>
                    <a:pt x="9921291" y="165071"/>
                  </a:lnTo>
                  <a:lnTo>
                    <a:pt x="9892014" y="132857"/>
                  </a:lnTo>
                  <a:lnTo>
                    <a:pt x="9859800" y="103580"/>
                  </a:lnTo>
                  <a:lnTo>
                    <a:pt x="9824878" y="77467"/>
                  </a:lnTo>
                  <a:lnTo>
                    <a:pt x="9787475" y="54746"/>
                  </a:lnTo>
                  <a:lnTo>
                    <a:pt x="9747819" y="35645"/>
                  </a:lnTo>
                  <a:lnTo>
                    <a:pt x="9706139" y="20392"/>
                  </a:lnTo>
                  <a:lnTo>
                    <a:pt x="9662661" y="9215"/>
                  </a:lnTo>
                  <a:lnTo>
                    <a:pt x="9617615" y="2341"/>
                  </a:lnTo>
                  <a:lnTo>
                    <a:pt x="9571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0" y="453644"/>
                  </a:moveTo>
                  <a:lnTo>
                    <a:pt x="2342" y="407256"/>
                  </a:lnTo>
                  <a:lnTo>
                    <a:pt x="9216" y="362210"/>
                  </a:lnTo>
                  <a:lnTo>
                    <a:pt x="20395" y="318732"/>
                  </a:lnTo>
                  <a:lnTo>
                    <a:pt x="35650" y="277052"/>
                  </a:lnTo>
                  <a:lnTo>
                    <a:pt x="54753" y="237396"/>
                  </a:lnTo>
                  <a:lnTo>
                    <a:pt x="77477" y="199993"/>
                  </a:lnTo>
                  <a:lnTo>
                    <a:pt x="103592" y="165071"/>
                  </a:lnTo>
                  <a:lnTo>
                    <a:pt x="132872" y="132857"/>
                  </a:lnTo>
                  <a:lnTo>
                    <a:pt x="165087" y="103580"/>
                  </a:lnTo>
                  <a:lnTo>
                    <a:pt x="200010" y="77467"/>
                  </a:lnTo>
                  <a:lnTo>
                    <a:pt x="237413" y="54746"/>
                  </a:lnTo>
                  <a:lnTo>
                    <a:pt x="277068" y="35645"/>
                  </a:lnTo>
                  <a:lnTo>
                    <a:pt x="318747" y="20392"/>
                  </a:lnTo>
                  <a:lnTo>
                    <a:pt x="362221" y="9215"/>
                  </a:lnTo>
                  <a:lnTo>
                    <a:pt x="407262" y="2341"/>
                  </a:lnTo>
                  <a:lnTo>
                    <a:pt x="453644" y="0"/>
                  </a:lnTo>
                  <a:lnTo>
                    <a:pt x="9571228" y="0"/>
                  </a:lnTo>
                  <a:lnTo>
                    <a:pt x="9617615" y="2341"/>
                  </a:lnTo>
                  <a:lnTo>
                    <a:pt x="9662661" y="9215"/>
                  </a:lnTo>
                  <a:lnTo>
                    <a:pt x="9706139" y="20392"/>
                  </a:lnTo>
                  <a:lnTo>
                    <a:pt x="9747819" y="35645"/>
                  </a:lnTo>
                  <a:lnTo>
                    <a:pt x="9787475" y="54746"/>
                  </a:lnTo>
                  <a:lnTo>
                    <a:pt x="9824878" y="77467"/>
                  </a:lnTo>
                  <a:lnTo>
                    <a:pt x="9859800" y="103580"/>
                  </a:lnTo>
                  <a:lnTo>
                    <a:pt x="9892014" y="132857"/>
                  </a:lnTo>
                  <a:lnTo>
                    <a:pt x="9921291" y="165071"/>
                  </a:lnTo>
                  <a:lnTo>
                    <a:pt x="9947404" y="199993"/>
                  </a:lnTo>
                  <a:lnTo>
                    <a:pt x="9970125" y="237396"/>
                  </a:lnTo>
                  <a:lnTo>
                    <a:pt x="9989226" y="277052"/>
                  </a:lnTo>
                  <a:lnTo>
                    <a:pt x="10004479" y="318732"/>
                  </a:lnTo>
                  <a:lnTo>
                    <a:pt x="10015656" y="362210"/>
                  </a:lnTo>
                  <a:lnTo>
                    <a:pt x="10022530" y="407256"/>
                  </a:lnTo>
                  <a:lnTo>
                    <a:pt x="10024872" y="453644"/>
                  </a:lnTo>
                  <a:lnTo>
                    <a:pt x="10024872" y="2268207"/>
                  </a:lnTo>
                  <a:lnTo>
                    <a:pt x="10022530" y="2314590"/>
                  </a:lnTo>
                  <a:lnTo>
                    <a:pt x="10015656" y="2359634"/>
                  </a:lnTo>
                  <a:lnTo>
                    <a:pt x="10004479" y="2403110"/>
                  </a:lnTo>
                  <a:lnTo>
                    <a:pt x="9989226" y="2444790"/>
                  </a:lnTo>
                  <a:lnTo>
                    <a:pt x="9970125" y="2484446"/>
                  </a:lnTo>
                  <a:lnTo>
                    <a:pt x="9947404" y="2521850"/>
                  </a:lnTo>
                  <a:lnTo>
                    <a:pt x="9921291" y="2556774"/>
                  </a:lnTo>
                  <a:lnTo>
                    <a:pt x="9892014" y="2588990"/>
                  </a:lnTo>
                  <a:lnTo>
                    <a:pt x="9859800" y="2618270"/>
                  </a:lnTo>
                  <a:lnTo>
                    <a:pt x="9824878" y="2644386"/>
                  </a:lnTo>
                  <a:lnTo>
                    <a:pt x="9787475" y="2667109"/>
                  </a:lnTo>
                  <a:lnTo>
                    <a:pt x="9747819" y="2686213"/>
                  </a:lnTo>
                  <a:lnTo>
                    <a:pt x="9706139" y="2701468"/>
                  </a:lnTo>
                  <a:lnTo>
                    <a:pt x="9662661" y="2712647"/>
                  </a:lnTo>
                  <a:lnTo>
                    <a:pt x="9617615" y="2719521"/>
                  </a:lnTo>
                  <a:lnTo>
                    <a:pt x="9571228" y="2721864"/>
                  </a:lnTo>
                  <a:lnTo>
                    <a:pt x="453644" y="2721864"/>
                  </a:lnTo>
                  <a:lnTo>
                    <a:pt x="407262" y="2719521"/>
                  </a:lnTo>
                  <a:lnTo>
                    <a:pt x="362221" y="2712647"/>
                  </a:lnTo>
                  <a:lnTo>
                    <a:pt x="318747" y="2701468"/>
                  </a:lnTo>
                  <a:lnTo>
                    <a:pt x="277068" y="2686213"/>
                  </a:lnTo>
                  <a:lnTo>
                    <a:pt x="237413" y="2667109"/>
                  </a:lnTo>
                  <a:lnTo>
                    <a:pt x="200010" y="2644386"/>
                  </a:lnTo>
                  <a:lnTo>
                    <a:pt x="165087" y="2618270"/>
                  </a:lnTo>
                  <a:lnTo>
                    <a:pt x="132872" y="2588990"/>
                  </a:lnTo>
                  <a:lnTo>
                    <a:pt x="103592" y="2556774"/>
                  </a:lnTo>
                  <a:lnTo>
                    <a:pt x="77477" y="2521850"/>
                  </a:lnTo>
                  <a:lnTo>
                    <a:pt x="54753" y="2484446"/>
                  </a:lnTo>
                  <a:lnTo>
                    <a:pt x="35650" y="2444790"/>
                  </a:lnTo>
                  <a:lnTo>
                    <a:pt x="20395" y="2403110"/>
                  </a:lnTo>
                  <a:lnTo>
                    <a:pt x="9216" y="2359634"/>
                  </a:lnTo>
                  <a:lnTo>
                    <a:pt x="2342" y="2314590"/>
                  </a:lnTo>
                  <a:lnTo>
                    <a:pt x="0" y="2268207"/>
                  </a:lnTo>
                  <a:lnTo>
                    <a:pt x="0" y="453644"/>
                  </a:lnTo>
                  <a:close/>
                </a:path>
              </a:pathLst>
            </a:custGeom>
            <a:ln w="2590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61338" y="5298948"/>
              <a:ext cx="9010650" cy="132715"/>
            </a:xfrm>
            <a:custGeom>
              <a:avLst/>
              <a:gdLst/>
              <a:ahLst/>
              <a:cxnLst/>
              <a:rect l="l" t="t" r="r" b="b"/>
              <a:pathLst>
                <a:path w="9010650" h="132714">
                  <a:moveTo>
                    <a:pt x="132587" y="0"/>
                  </a:moveTo>
                  <a:lnTo>
                    <a:pt x="0" y="66293"/>
                  </a:lnTo>
                  <a:lnTo>
                    <a:pt x="132587" y="132587"/>
                  </a:lnTo>
                  <a:lnTo>
                    <a:pt x="132587" y="88391"/>
                  </a:lnTo>
                  <a:lnTo>
                    <a:pt x="110489" y="88391"/>
                  </a:lnTo>
                  <a:lnTo>
                    <a:pt x="101893" y="86653"/>
                  </a:lnTo>
                  <a:lnTo>
                    <a:pt x="94869" y="81915"/>
                  </a:lnTo>
                  <a:lnTo>
                    <a:pt x="90130" y="74890"/>
                  </a:lnTo>
                  <a:lnTo>
                    <a:pt x="88392" y="66293"/>
                  </a:lnTo>
                  <a:lnTo>
                    <a:pt x="90130" y="57697"/>
                  </a:lnTo>
                  <a:lnTo>
                    <a:pt x="94868" y="50672"/>
                  </a:lnTo>
                  <a:lnTo>
                    <a:pt x="101893" y="45934"/>
                  </a:lnTo>
                  <a:lnTo>
                    <a:pt x="110489" y="44195"/>
                  </a:lnTo>
                  <a:lnTo>
                    <a:pt x="132587" y="44195"/>
                  </a:lnTo>
                  <a:lnTo>
                    <a:pt x="132587" y="0"/>
                  </a:lnTo>
                  <a:close/>
                </a:path>
                <a:path w="9010650" h="132714">
                  <a:moveTo>
                    <a:pt x="110489" y="44195"/>
                  </a:moveTo>
                  <a:lnTo>
                    <a:pt x="101893" y="45934"/>
                  </a:lnTo>
                  <a:lnTo>
                    <a:pt x="94868" y="50672"/>
                  </a:lnTo>
                  <a:lnTo>
                    <a:pt x="90130" y="57697"/>
                  </a:lnTo>
                  <a:lnTo>
                    <a:pt x="88392" y="66293"/>
                  </a:lnTo>
                  <a:lnTo>
                    <a:pt x="90130" y="74890"/>
                  </a:lnTo>
                  <a:lnTo>
                    <a:pt x="94869" y="81915"/>
                  </a:lnTo>
                  <a:lnTo>
                    <a:pt x="101893" y="86653"/>
                  </a:lnTo>
                  <a:lnTo>
                    <a:pt x="110489" y="88391"/>
                  </a:lnTo>
                  <a:lnTo>
                    <a:pt x="119086" y="86653"/>
                  </a:lnTo>
                  <a:lnTo>
                    <a:pt x="126111" y="81915"/>
                  </a:lnTo>
                  <a:lnTo>
                    <a:pt x="130849" y="74890"/>
                  </a:lnTo>
                  <a:lnTo>
                    <a:pt x="132587" y="66293"/>
                  </a:lnTo>
                  <a:lnTo>
                    <a:pt x="130849" y="57697"/>
                  </a:lnTo>
                  <a:lnTo>
                    <a:pt x="126110" y="50672"/>
                  </a:lnTo>
                  <a:lnTo>
                    <a:pt x="119086" y="45934"/>
                  </a:lnTo>
                  <a:lnTo>
                    <a:pt x="110489" y="44195"/>
                  </a:lnTo>
                  <a:close/>
                </a:path>
                <a:path w="9010650" h="132714">
                  <a:moveTo>
                    <a:pt x="132587" y="66293"/>
                  </a:moveTo>
                  <a:lnTo>
                    <a:pt x="130849" y="74890"/>
                  </a:lnTo>
                  <a:lnTo>
                    <a:pt x="126111" y="81915"/>
                  </a:lnTo>
                  <a:lnTo>
                    <a:pt x="119086" y="86653"/>
                  </a:lnTo>
                  <a:lnTo>
                    <a:pt x="110489" y="88391"/>
                  </a:lnTo>
                  <a:lnTo>
                    <a:pt x="132587" y="88391"/>
                  </a:lnTo>
                  <a:lnTo>
                    <a:pt x="132587" y="66293"/>
                  </a:lnTo>
                  <a:close/>
                </a:path>
                <a:path w="9010650" h="132714">
                  <a:moveTo>
                    <a:pt x="132587" y="44195"/>
                  </a:moveTo>
                  <a:lnTo>
                    <a:pt x="110489" y="44195"/>
                  </a:lnTo>
                  <a:lnTo>
                    <a:pt x="119086" y="45934"/>
                  </a:lnTo>
                  <a:lnTo>
                    <a:pt x="126110" y="50672"/>
                  </a:lnTo>
                  <a:lnTo>
                    <a:pt x="130849" y="57697"/>
                  </a:lnTo>
                  <a:lnTo>
                    <a:pt x="132587" y="66293"/>
                  </a:lnTo>
                  <a:lnTo>
                    <a:pt x="132587" y="44195"/>
                  </a:lnTo>
                  <a:close/>
                </a:path>
                <a:path w="9010650" h="132714">
                  <a:moveTo>
                    <a:pt x="199009" y="44195"/>
                  </a:moveTo>
                  <a:lnTo>
                    <a:pt x="198881" y="44195"/>
                  </a:lnTo>
                  <a:lnTo>
                    <a:pt x="190285" y="45934"/>
                  </a:lnTo>
                  <a:lnTo>
                    <a:pt x="183261" y="50672"/>
                  </a:lnTo>
                  <a:lnTo>
                    <a:pt x="178522" y="57697"/>
                  </a:lnTo>
                  <a:lnTo>
                    <a:pt x="176784" y="66293"/>
                  </a:lnTo>
                  <a:lnTo>
                    <a:pt x="178522" y="74890"/>
                  </a:lnTo>
                  <a:lnTo>
                    <a:pt x="183261" y="81915"/>
                  </a:lnTo>
                  <a:lnTo>
                    <a:pt x="190285" y="86653"/>
                  </a:lnTo>
                  <a:lnTo>
                    <a:pt x="198881" y="88391"/>
                  </a:lnTo>
                  <a:lnTo>
                    <a:pt x="199009" y="88391"/>
                  </a:lnTo>
                  <a:lnTo>
                    <a:pt x="207605" y="86653"/>
                  </a:lnTo>
                  <a:lnTo>
                    <a:pt x="214630" y="81915"/>
                  </a:lnTo>
                  <a:lnTo>
                    <a:pt x="219368" y="74890"/>
                  </a:lnTo>
                  <a:lnTo>
                    <a:pt x="221106" y="66293"/>
                  </a:lnTo>
                  <a:lnTo>
                    <a:pt x="219368" y="57697"/>
                  </a:lnTo>
                  <a:lnTo>
                    <a:pt x="214630" y="50672"/>
                  </a:lnTo>
                  <a:lnTo>
                    <a:pt x="207605" y="45934"/>
                  </a:lnTo>
                  <a:lnTo>
                    <a:pt x="199009" y="44195"/>
                  </a:lnTo>
                  <a:close/>
                </a:path>
                <a:path w="9010650" h="132714">
                  <a:moveTo>
                    <a:pt x="287400" y="44195"/>
                  </a:moveTo>
                  <a:lnTo>
                    <a:pt x="278804" y="45934"/>
                  </a:lnTo>
                  <a:lnTo>
                    <a:pt x="271780" y="50672"/>
                  </a:lnTo>
                  <a:lnTo>
                    <a:pt x="267041" y="57697"/>
                  </a:lnTo>
                  <a:lnTo>
                    <a:pt x="265303" y="66293"/>
                  </a:lnTo>
                  <a:lnTo>
                    <a:pt x="267041" y="74890"/>
                  </a:lnTo>
                  <a:lnTo>
                    <a:pt x="271780" y="81915"/>
                  </a:lnTo>
                  <a:lnTo>
                    <a:pt x="278804" y="86653"/>
                  </a:lnTo>
                  <a:lnTo>
                    <a:pt x="287400" y="88391"/>
                  </a:lnTo>
                  <a:lnTo>
                    <a:pt x="295997" y="86653"/>
                  </a:lnTo>
                  <a:lnTo>
                    <a:pt x="303022" y="81915"/>
                  </a:lnTo>
                  <a:lnTo>
                    <a:pt x="307760" y="74890"/>
                  </a:lnTo>
                  <a:lnTo>
                    <a:pt x="309499" y="66293"/>
                  </a:lnTo>
                  <a:lnTo>
                    <a:pt x="307760" y="57697"/>
                  </a:lnTo>
                  <a:lnTo>
                    <a:pt x="303021" y="50672"/>
                  </a:lnTo>
                  <a:lnTo>
                    <a:pt x="295997" y="45934"/>
                  </a:lnTo>
                  <a:lnTo>
                    <a:pt x="287400" y="44195"/>
                  </a:lnTo>
                  <a:close/>
                </a:path>
                <a:path w="9010650" h="132714">
                  <a:moveTo>
                    <a:pt x="375793" y="44195"/>
                  </a:moveTo>
                  <a:lnTo>
                    <a:pt x="367196" y="45934"/>
                  </a:lnTo>
                  <a:lnTo>
                    <a:pt x="360171" y="50672"/>
                  </a:lnTo>
                  <a:lnTo>
                    <a:pt x="355433" y="57697"/>
                  </a:lnTo>
                  <a:lnTo>
                    <a:pt x="353694" y="66293"/>
                  </a:lnTo>
                  <a:lnTo>
                    <a:pt x="355433" y="74890"/>
                  </a:lnTo>
                  <a:lnTo>
                    <a:pt x="360172" y="81915"/>
                  </a:lnTo>
                  <a:lnTo>
                    <a:pt x="367196" y="86653"/>
                  </a:lnTo>
                  <a:lnTo>
                    <a:pt x="375793" y="88391"/>
                  </a:lnTo>
                  <a:lnTo>
                    <a:pt x="384442" y="86653"/>
                  </a:lnTo>
                  <a:lnTo>
                    <a:pt x="391461" y="81915"/>
                  </a:lnTo>
                  <a:lnTo>
                    <a:pt x="396170" y="74890"/>
                  </a:lnTo>
                  <a:lnTo>
                    <a:pt x="397891" y="66293"/>
                  </a:lnTo>
                  <a:lnTo>
                    <a:pt x="396170" y="57697"/>
                  </a:lnTo>
                  <a:lnTo>
                    <a:pt x="391461" y="50672"/>
                  </a:lnTo>
                  <a:lnTo>
                    <a:pt x="384442" y="45934"/>
                  </a:lnTo>
                  <a:lnTo>
                    <a:pt x="375793" y="44195"/>
                  </a:lnTo>
                  <a:close/>
                </a:path>
                <a:path w="9010650" h="132714">
                  <a:moveTo>
                    <a:pt x="464312" y="44195"/>
                  </a:moveTo>
                  <a:lnTo>
                    <a:pt x="455588" y="45934"/>
                  </a:lnTo>
                  <a:lnTo>
                    <a:pt x="448563" y="50672"/>
                  </a:lnTo>
                  <a:lnTo>
                    <a:pt x="443825" y="57697"/>
                  </a:lnTo>
                  <a:lnTo>
                    <a:pt x="442087" y="66293"/>
                  </a:lnTo>
                  <a:lnTo>
                    <a:pt x="443825" y="74890"/>
                  </a:lnTo>
                  <a:lnTo>
                    <a:pt x="448564" y="81915"/>
                  </a:lnTo>
                  <a:lnTo>
                    <a:pt x="455588" y="86653"/>
                  </a:lnTo>
                  <a:lnTo>
                    <a:pt x="464185" y="88391"/>
                  </a:lnTo>
                  <a:lnTo>
                    <a:pt x="472908" y="86653"/>
                  </a:lnTo>
                  <a:lnTo>
                    <a:pt x="479933" y="81915"/>
                  </a:lnTo>
                  <a:lnTo>
                    <a:pt x="484671" y="74890"/>
                  </a:lnTo>
                  <a:lnTo>
                    <a:pt x="486410" y="66293"/>
                  </a:lnTo>
                  <a:lnTo>
                    <a:pt x="484671" y="57697"/>
                  </a:lnTo>
                  <a:lnTo>
                    <a:pt x="479932" y="50672"/>
                  </a:lnTo>
                  <a:lnTo>
                    <a:pt x="472908" y="45934"/>
                  </a:lnTo>
                  <a:lnTo>
                    <a:pt x="464312" y="44195"/>
                  </a:lnTo>
                  <a:close/>
                </a:path>
                <a:path w="9010650" h="132714">
                  <a:moveTo>
                    <a:pt x="552704" y="44195"/>
                  </a:moveTo>
                  <a:lnTo>
                    <a:pt x="544107" y="45934"/>
                  </a:lnTo>
                  <a:lnTo>
                    <a:pt x="537082" y="50672"/>
                  </a:lnTo>
                  <a:lnTo>
                    <a:pt x="532344" y="57697"/>
                  </a:lnTo>
                  <a:lnTo>
                    <a:pt x="530606" y="66293"/>
                  </a:lnTo>
                  <a:lnTo>
                    <a:pt x="532344" y="74890"/>
                  </a:lnTo>
                  <a:lnTo>
                    <a:pt x="537083" y="81915"/>
                  </a:lnTo>
                  <a:lnTo>
                    <a:pt x="544107" y="86653"/>
                  </a:lnTo>
                  <a:lnTo>
                    <a:pt x="552704" y="88391"/>
                  </a:lnTo>
                  <a:lnTo>
                    <a:pt x="561300" y="86653"/>
                  </a:lnTo>
                  <a:lnTo>
                    <a:pt x="568325" y="81915"/>
                  </a:lnTo>
                  <a:lnTo>
                    <a:pt x="573063" y="74890"/>
                  </a:lnTo>
                  <a:lnTo>
                    <a:pt x="574801" y="66293"/>
                  </a:lnTo>
                  <a:lnTo>
                    <a:pt x="573063" y="57697"/>
                  </a:lnTo>
                  <a:lnTo>
                    <a:pt x="568325" y="50672"/>
                  </a:lnTo>
                  <a:lnTo>
                    <a:pt x="561300" y="45934"/>
                  </a:lnTo>
                  <a:lnTo>
                    <a:pt x="552704" y="44195"/>
                  </a:lnTo>
                  <a:close/>
                </a:path>
                <a:path w="9010650" h="132714">
                  <a:moveTo>
                    <a:pt x="641095" y="44195"/>
                  </a:moveTo>
                  <a:lnTo>
                    <a:pt x="632499" y="45934"/>
                  </a:lnTo>
                  <a:lnTo>
                    <a:pt x="625475" y="50672"/>
                  </a:lnTo>
                  <a:lnTo>
                    <a:pt x="620736" y="57697"/>
                  </a:lnTo>
                  <a:lnTo>
                    <a:pt x="618998" y="66293"/>
                  </a:lnTo>
                  <a:lnTo>
                    <a:pt x="620736" y="74890"/>
                  </a:lnTo>
                  <a:lnTo>
                    <a:pt x="625475" y="81915"/>
                  </a:lnTo>
                  <a:lnTo>
                    <a:pt x="632499" y="86653"/>
                  </a:lnTo>
                  <a:lnTo>
                    <a:pt x="641095" y="88391"/>
                  </a:lnTo>
                  <a:lnTo>
                    <a:pt x="649745" y="86653"/>
                  </a:lnTo>
                  <a:lnTo>
                    <a:pt x="656764" y="81915"/>
                  </a:lnTo>
                  <a:lnTo>
                    <a:pt x="661473" y="74890"/>
                  </a:lnTo>
                  <a:lnTo>
                    <a:pt x="663194" y="66293"/>
                  </a:lnTo>
                  <a:lnTo>
                    <a:pt x="661473" y="57697"/>
                  </a:lnTo>
                  <a:lnTo>
                    <a:pt x="656764" y="50672"/>
                  </a:lnTo>
                  <a:lnTo>
                    <a:pt x="649745" y="45934"/>
                  </a:lnTo>
                  <a:lnTo>
                    <a:pt x="641095" y="44195"/>
                  </a:lnTo>
                  <a:close/>
                </a:path>
                <a:path w="9010650" h="132714">
                  <a:moveTo>
                    <a:pt x="729614" y="44195"/>
                  </a:moveTo>
                  <a:lnTo>
                    <a:pt x="720891" y="45934"/>
                  </a:lnTo>
                  <a:lnTo>
                    <a:pt x="713866" y="50672"/>
                  </a:lnTo>
                  <a:lnTo>
                    <a:pt x="709128" y="57697"/>
                  </a:lnTo>
                  <a:lnTo>
                    <a:pt x="707389" y="66293"/>
                  </a:lnTo>
                  <a:lnTo>
                    <a:pt x="709128" y="74890"/>
                  </a:lnTo>
                  <a:lnTo>
                    <a:pt x="713867" y="81915"/>
                  </a:lnTo>
                  <a:lnTo>
                    <a:pt x="720891" y="86653"/>
                  </a:lnTo>
                  <a:lnTo>
                    <a:pt x="729488" y="88391"/>
                  </a:lnTo>
                  <a:lnTo>
                    <a:pt x="738211" y="86653"/>
                  </a:lnTo>
                  <a:lnTo>
                    <a:pt x="745236" y="81915"/>
                  </a:lnTo>
                  <a:lnTo>
                    <a:pt x="749974" y="74890"/>
                  </a:lnTo>
                  <a:lnTo>
                    <a:pt x="751713" y="66293"/>
                  </a:lnTo>
                  <a:lnTo>
                    <a:pt x="749974" y="57697"/>
                  </a:lnTo>
                  <a:lnTo>
                    <a:pt x="745235" y="50672"/>
                  </a:lnTo>
                  <a:lnTo>
                    <a:pt x="738211" y="45934"/>
                  </a:lnTo>
                  <a:lnTo>
                    <a:pt x="729614" y="44195"/>
                  </a:lnTo>
                  <a:close/>
                </a:path>
                <a:path w="9010650" h="132714">
                  <a:moveTo>
                    <a:pt x="818007" y="44195"/>
                  </a:moveTo>
                  <a:lnTo>
                    <a:pt x="809410" y="45934"/>
                  </a:lnTo>
                  <a:lnTo>
                    <a:pt x="802386" y="50672"/>
                  </a:lnTo>
                  <a:lnTo>
                    <a:pt x="797647" y="57697"/>
                  </a:lnTo>
                  <a:lnTo>
                    <a:pt x="795909" y="66293"/>
                  </a:lnTo>
                  <a:lnTo>
                    <a:pt x="797647" y="74890"/>
                  </a:lnTo>
                  <a:lnTo>
                    <a:pt x="802386" y="81915"/>
                  </a:lnTo>
                  <a:lnTo>
                    <a:pt x="809410" y="86653"/>
                  </a:lnTo>
                  <a:lnTo>
                    <a:pt x="818007" y="88391"/>
                  </a:lnTo>
                  <a:lnTo>
                    <a:pt x="826603" y="86653"/>
                  </a:lnTo>
                  <a:lnTo>
                    <a:pt x="833628" y="81915"/>
                  </a:lnTo>
                  <a:lnTo>
                    <a:pt x="838366" y="74890"/>
                  </a:lnTo>
                  <a:lnTo>
                    <a:pt x="840105" y="66293"/>
                  </a:lnTo>
                  <a:lnTo>
                    <a:pt x="838366" y="57697"/>
                  </a:lnTo>
                  <a:lnTo>
                    <a:pt x="833627" y="50672"/>
                  </a:lnTo>
                  <a:lnTo>
                    <a:pt x="826603" y="45934"/>
                  </a:lnTo>
                  <a:lnTo>
                    <a:pt x="818007" y="44195"/>
                  </a:lnTo>
                  <a:close/>
                </a:path>
                <a:path w="9010650" h="132714">
                  <a:moveTo>
                    <a:pt x="906526" y="44195"/>
                  </a:moveTo>
                  <a:lnTo>
                    <a:pt x="897802" y="45934"/>
                  </a:lnTo>
                  <a:lnTo>
                    <a:pt x="890777" y="50672"/>
                  </a:lnTo>
                  <a:lnTo>
                    <a:pt x="886039" y="57697"/>
                  </a:lnTo>
                  <a:lnTo>
                    <a:pt x="884301" y="66293"/>
                  </a:lnTo>
                  <a:lnTo>
                    <a:pt x="886039" y="74890"/>
                  </a:lnTo>
                  <a:lnTo>
                    <a:pt x="890778" y="81915"/>
                  </a:lnTo>
                  <a:lnTo>
                    <a:pt x="897802" y="86653"/>
                  </a:lnTo>
                  <a:lnTo>
                    <a:pt x="906399" y="88391"/>
                  </a:lnTo>
                  <a:lnTo>
                    <a:pt x="915122" y="86653"/>
                  </a:lnTo>
                  <a:lnTo>
                    <a:pt x="922147" y="81915"/>
                  </a:lnTo>
                  <a:lnTo>
                    <a:pt x="926885" y="74890"/>
                  </a:lnTo>
                  <a:lnTo>
                    <a:pt x="928624" y="66293"/>
                  </a:lnTo>
                  <a:lnTo>
                    <a:pt x="926885" y="57697"/>
                  </a:lnTo>
                  <a:lnTo>
                    <a:pt x="922146" y="50672"/>
                  </a:lnTo>
                  <a:lnTo>
                    <a:pt x="915122" y="45934"/>
                  </a:lnTo>
                  <a:lnTo>
                    <a:pt x="906526" y="44195"/>
                  </a:lnTo>
                  <a:close/>
                </a:path>
                <a:path w="9010650" h="132714">
                  <a:moveTo>
                    <a:pt x="994918" y="44195"/>
                  </a:moveTo>
                  <a:lnTo>
                    <a:pt x="986268" y="45934"/>
                  </a:lnTo>
                  <a:lnTo>
                    <a:pt x="979249" y="50672"/>
                  </a:lnTo>
                  <a:lnTo>
                    <a:pt x="974540" y="57697"/>
                  </a:lnTo>
                  <a:lnTo>
                    <a:pt x="972819" y="66293"/>
                  </a:lnTo>
                  <a:lnTo>
                    <a:pt x="974540" y="74890"/>
                  </a:lnTo>
                  <a:lnTo>
                    <a:pt x="979249" y="81915"/>
                  </a:lnTo>
                  <a:lnTo>
                    <a:pt x="986268" y="86653"/>
                  </a:lnTo>
                  <a:lnTo>
                    <a:pt x="994918" y="88391"/>
                  </a:lnTo>
                  <a:lnTo>
                    <a:pt x="1003514" y="86653"/>
                  </a:lnTo>
                  <a:lnTo>
                    <a:pt x="1010539" y="81915"/>
                  </a:lnTo>
                  <a:lnTo>
                    <a:pt x="1015277" y="74890"/>
                  </a:lnTo>
                  <a:lnTo>
                    <a:pt x="1017016" y="66293"/>
                  </a:lnTo>
                  <a:lnTo>
                    <a:pt x="1015277" y="57697"/>
                  </a:lnTo>
                  <a:lnTo>
                    <a:pt x="1010538" y="50672"/>
                  </a:lnTo>
                  <a:lnTo>
                    <a:pt x="1003514" y="45934"/>
                  </a:lnTo>
                  <a:lnTo>
                    <a:pt x="994918" y="44195"/>
                  </a:lnTo>
                  <a:close/>
                </a:path>
                <a:path w="9010650" h="132714">
                  <a:moveTo>
                    <a:pt x="1083310" y="44195"/>
                  </a:moveTo>
                  <a:lnTo>
                    <a:pt x="1074713" y="45934"/>
                  </a:lnTo>
                  <a:lnTo>
                    <a:pt x="1067689" y="50672"/>
                  </a:lnTo>
                  <a:lnTo>
                    <a:pt x="1062950" y="57697"/>
                  </a:lnTo>
                  <a:lnTo>
                    <a:pt x="1061212" y="66293"/>
                  </a:lnTo>
                  <a:lnTo>
                    <a:pt x="1062950" y="74890"/>
                  </a:lnTo>
                  <a:lnTo>
                    <a:pt x="1067689" y="81915"/>
                  </a:lnTo>
                  <a:lnTo>
                    <a:pt x="1074713" y="86653"/>
                  </a:lnTo>
                  <a:lnTo>
                    <a:pt x="1083310" y="88391"/>
                  </a:lnTo>
                  <a:lnTo>
                    <a:pt x="1091906" y="86653"/>
                  </a:lnTo>
                  <a:lnTo>
                    <a:pt x="1098931" y="81915"/>
                  </a:lnTo>
                  <a:lnTo>
                    <a:pt x="1103669" y="74890"/>
                  </a:lnTo>
                  <a:lnTo>
                    <a:pt x="1105408" y="66293"/>
                  </a:lnTo>
                  <a:lnTo>
                    <a:pt x="1103669" y="57697"/>
                  </a:lnTo>
                  <a:lnTo>
                    <a:pt x="1098931" y="50672"/>
                  </a:lnTo>
                  <a:lnTo>
                    <a:pt x="1091906" y="45934"/>
                  </a:lnTo>
                  <a:lnTo>
                    <a:pt x="1083310" y="44195"/>
                  </a:lnTo>
                  <a:close/>
                </a:path>
                <a:path w="9010650" h="132714">
                  <a:moveTo>
                    <a:pt x="1171829" y="44195"/>
                  </a:moveTo>
                  <a:lnTo>
                    <a:pt x="1171702" y="44195"/>
                  </a:lnTo>
                  <a:lnTo>
                    <a:pt x="1163105" y="45934"/>
                  </a:lnTo>
                  <a:lnTo>
                    <a:pt x="1156081" y="50672"/>
                  </a:lnTo>
                  <a:lnTo>
                    <a:pt x="1151342" y="57697"/>
                  </a:lnTo>
                  <a:lnTo>
                    <a:pt x="1149604" y="66293"/>
                  </a:lnTo>
                  <a:lnTo>
                    <a:pt x="1151342" y="74890"/>
                  </a:lnTo>
                  <a:lnTo>
                    <a:pt x="1156081" y="81915"/>
                  </a:lnTo>
                  <a:lnTo>
                    <a:pt x="1163105" y="86653"/>
                  </a:lnTo>
                  <a:lnTo>
                    <a:pt x="1171702" y="88391"/>
                  </a:lnTo>
                  <a:lnTo>
                    <a:pt x="1171829" y="88391"/>
                  </a:lnTo>
                  <a:lnTo>
                    <a:pt x="1180425" y="86653"/>
                  </a:lnTo>
                  <a:lnTo>
                    <a:pt x="1187450" y="81915"/>
                  </a:lnTo>
                  <a:lnTo>
                    <a:pt x="1192188" y="74890"/>
                  </a:lnTo>
                  <a:lnTo>
                    <a:pt x="1193927" y="66293"/>
                  </a:lnTo>
                  <a:lnTo>
                    <a:pt x="1192188" y="57697"/>
                  </a:lnTo>
                  <a:lnTo>
                    <a:pt x="1187450" y="50672"/>
                  </a:lnTo>
                  <a:lnTo>
                    <a:pt x="1180425" y="45934"/>
                  </a:lnTo>
                  <a:lnTo>
                    <a:pt x="1171829" y="44195"/>
                  </a:lnTo>
                  <a:close/>
                </a:path>
                <a:path w="9010650" h="132714">
                  <a:moveTo>
                    <a:pt x="1260220" y="44195"/>
                  </a:moveTo>
                  <a:lnTo>
                    <a:pt x="1251571" y="45934"/>
                  </a:lnTo>
                  <a:lnTo>
                    <a:pt x="1244552" y="50672"/>
                  </a:lnTo>
                  <a:lnTo>
                    <a:pt x="1239843" y="57697"/>
                  </a:lnTo>
                  <a:lnTo>
                    <a:pt x="1238123" y="66293"/>
                  </a:lnTo>
                  <a:lnTo>
                    <a:pt x="1239843" y="74890"/>
                  </a:lnTo>
                  <a:lnTo>
                    <a:pt x="1244552" y="81915"/>
                  </a:lnTo>
                  <a:lnTo>
                    <a:pt x="1251571" y="86653"/>
                  </a:lnTo>
                  <a:lnTo>
                    <a:pt x="1260220" y="88391"/>
                  </a:lnTo>
                  <a:lnTo>
                    <a:pt x="1268817" y="86653"/>
                  </a:lnTo>
                  <a:lnTo>
                    <a:pt x="1275842" y="81915"/>
                  </a:lnTo>
                  <a:lnTo>
                    <a:pt x="1280580" y="74890"/>
                  </a:lnTo>
                  <a:lnTo>
                    <a:pt x="1282319" y="66293"/>
                  </a:lnTo>
                  <a:lnTo>
                    <a:pt x="1280580" y="57697"/>
                  </a:lnTo>
                  <a:lnTo>
                    <a:pt x="1275841" y="50672"/>
                  </a:lnTo>
                  <a:lnTo>
                    <a:pt x="1268817" y="45934"/>
                  </a:lnTo>
                  <a:lnTo>
                    <a:pt x="1260220" y="44195"/>
                  </a:lnTo>
                  <a:close/>
                </a:path>
                <a:path w="9010650" h="132714">
                  <a:moveTo>
                    <a:pt x="1348613" y="44195"/>
                  </a:moveTo>
                  <a:lnTo>
                    <a:pt x="1340016" y="45934"/>
                  </a:lnTo>
                  <a:lnTo>
                    <a:pt x="1332991" y="50672"/>
                  </a:lnTo>
                  <a:lnTo>
                    <a:pt x="1328253" y="57697"/>
                  </a:lnTo>
                  <a:lnTo>
                    <a:pt x="1326514" y="66293"/>
                  </a:lnTo>
                  <a:lnTo>
                    <a:pt x="1328253" y="74890"/>
                  </a:lnTo>
                  <a:lnTo>
                    <a:pt x="1332992" y="81915"/>
                  </a:lnTo>
                  <a:lnTo>
                    <a:pt x="1340016" y="86653"/>
                  </a:lnTo>
                  <a:lnTo>
                    <a:pt x="1348613" y="88391"/>
                  </a:lnTo>
                  <a:lnTo>
                    <a:pt x="1357209" y="86653"/>
                  </a:lnTo>
                  <a:lnTo>
                    <a:pt x="1364234" y="81915"/>
                  </a:lnTo>
                  <a:lnTo>
                    <a:pt x="1368972" y="74890"/>
                  </a:lnTo>
                  <a:lnTo>
                    <a:pt x="1370711" y="66293"/>
                  </a:lnTo>
                  <a:lnTo>
                    <a:pt x="1368972" y="57697"/>
                  </a:lnTo>
                  <a:lnTo>
                    <a:pt x="1364233" y="50672"/>
                  </a:lnTo>
                  <a:lnTo>
                    <a:pt x="1357209" y="45934"/>
                  </a:lnTo>
                  <a:lnTo>
                    <a:pt x="1348613" y="44195"/>
                  </a:lnTo>
                  <a:close/>
                </a:path>
                <a:path w="9010650" h="132714">
                  <a:moveTo>
                    <a:pt x="1437132" y="44195"/>
                  </a:moveTo>
                  <a:lnTo>
                    <a:pt x="1428408" y="45934"/>
                  </a:lnTo>
                  <a:lnTo>
                    <a:pt x="1421383" y="50672"/>
                  </a:lnTo>
                  <a:lnTo>
                    <a:pt x="1416645" y="57697"/>
                  </a:lnTo>
                  <a:lnTo>
                    <a:pt x="1414907" y="66293"/>
                  </a:lnTo>
                  <a:lnTo>
                    <a:pt x="1416645" y="74890"/>
                  </a:lnTo>
                  <a:lnTo>
                    <a:pt x="1421384" y="81915"/>
                  </a:lnTo>
                  <a:lnTo>
                    <a:pt x="1428408" y="86653"/>
                  </a:lnTo>
                  <a:lnTo>
                    <a:pt x="1437005" y="88391"/>
                  </a:lnTo>
                  <a:lnTo>
                    <a:pt x="1445728" y="86653"/>
                  </a:lnTo>
                  <a:lnTo>
                    <a:pt x="1452753" y="81915"/>
                  </a:lnTo>
                  <a:lnTo>
                    <a:pt x="1457491" y="74890"/>
                  </a:lnTo>
                  <a:lnTo>
                    <a:pt x="1459230" y="66293"/>
                  </a:lnTo>
                  <a:lnTo>
                    <a:pt x="1457491" y="57697"/>
                  </a:lnTo>
                  <a:lnTo>
                    <a:pt x="1452752" y="50672"/>
                  </a:lnTo>
                  <a:lnTo>
                    <a:pt x="1445728" y="45934"/>
                  </a:lnTo>
                  <a:lnTo>
                    <a:pt x="1437132" y="44195"/>
                  </a:lnTo>
                  <a:close/>
                </a:path>
                <a:path w="9010650" h="132714">
                  <a:moveTo>
                    <a:pt x="1525524" y="44195"/>
                  </a:moveTo>
                  <a:lnTo>
                    <a:pt x="1516874" y="45934"/>
                  </a:lnTo>
                  <a:lnTo>
                    <a:pt x="1509855" y="50672"/>
                  </a:lnTo>
                  <a:lnTo>
                    <a:pt x="1505146" y="57697"/>
                  </a:lnTo>
                  <a:lnTo>
                    <a:pt x="1503426" y="66293"/>
                  </a:lnTo>
                  <a:lnTo>
                    <a:pt x="1505146" y="74890"/>
                  </a:lnTo>
                  <a:lnTo>
                    <a:pt x="1509855" y="81915"/>
                  </a:lnTo>
                  <a:lnTo>
                    <a:pt x="1516874" y="86653"/>
                  </a:lnTo>
                  <a:lnTo>
                    <a:pt x="1525524" y="88391"/>
                  </a:lnTo>
                  <a:lnTo>
                    <a:pt x="1534120" y="86653"/>
                  </a:lnTo>
                  <a:lnTo>
                    <a:pt x="1541145" y="81915"/>
                  </a:lnTo>
                  <a:lnTo>
                    <a:pt x="1545883" y="74890"/>
                  </a:lnTo>
                  <a:lnTo>
                    <a:pt x="1547622" y="66293"/>
                  </a:lnTo>
                  <a:lnTo>
                    <a:pt x="1545883" y="57697"/>
                  </a:lnTo>
                  <a:lnTo>
                    <a:pt x="1541145" y="50672"/>
                  </a:lnTo>
                  <a:lnTo>
                    <a:pt x="1534120" y="45934"/>
                  </a:lnTo>
                  <a:lnTo>
                    <a:pt x="1525524" y="44195"/>
                  </a:lnTo>
                  <a:close/>
                </a:path>
                <a:path w="9010650" h="132714">
                  <a:moveTo>
                    <a:pt x="1613916" y="44195"/>
                  </a:moveTo>
                  <a:lnTo>
                    <a:pt x="1605319" y="45934"/>
                  </a:lnTo>
                  <a:lnTo>
                    <a:pt x="1598295" y="50672"/>
                  </a:lnTo>
                  <a:lnTo>
                    <a:pt x="1593556" y="57697"/>
                  </a:lnTo>
                  <a:lnTo>
                    <a:pt x="1591818" y="66293"/>
                  </a:lnTo>
                  <a:lnTo>
                    <a:pt x="1593556" y="74890"/>
                  </a:lnTo>
                  <a:lnTo>
                    <a:pt x="1598295" y="81915"/>
                  </a:lnTo>
                  <a:lnTo>
                    <a:pt x="1605319" y="86653"/>
                  </a:lnTo>
                  <a:lnTo>
                    <a:pt x="1613916" y="88391"/>
                  </a:lnTo>
                  <a:lnTo>
                    <a:pt x="1622512" y="86653"/>
                  </a:lnTo>
                  <a:lnTo>
                    <a:pt x="1629537" y="81915"/>
                  </a:lnTo>
                  <a:lnTo>
                    <a:pt x="1634275" y="74890"/>
                  </a:lnTo>
                  <a:lnTo>
                    <a:pt x="1636014" y="66293"/>
                  </a:lnTo>
                  <a:lnTo>
                    <a:pt x="1634275" y="57697"/>
                  </a:lnTo>
                  <a:lnTo>
                    <a:pt x="1629537" y="50672"/>
                  </a:lnTo>
                  <a:lnTo>
                    <a:pt x="1622512" y="45934"/>
                  </a:lnTo>
                  <a:lnTo>
                    <a:pt x="1613916" y="44195"/>
                  </a:lnTo>
                  <a:close/>
                </a:path>
                <a:path w="9010650" h="132714">
                  <a:moveTo>
                    <a:pt x="1702435" y="44195"/>
                  </a:moveTo>
                  <a:lnTo>
                    <a:pt x="1693711" y="45934"/>
                  </a:lnTo>
                  <a:lnTo>
                    <a:pt x="1686687" y="50672"/>
                  </a:lnTo>
                  <a:lnTo>
                    <a:pt x="1681948" y="57697"/>
                  </a:lnTo>
                  <a:lnTo>
                    <a:pt x="1680210" y="66293"/>
                  </a:lnTo>
                  <a:lnTo>
                    <a:pt x="1681948" y="74890"/>
                  </a:lnTo>
                  <a:lnTo>
                    <a:pt x="1686687" y="81915"/>
                  </a:lnTo>
                  <a:lnTo>
                    <a:pt x="1693711" y="86653"/>
                  </a:lnTo>
                  <a:lnTo>
                    <a:pt x="1702308" y="88391"/>
                  </a:lnTo>
                  <a:lnTo>
                    <a:pt x="1711031" y="86653"/>
                  </a:lnTo>
                  <a:lnTo>
                    <a:pt x="1718055" y="81915"/>
                  </a:lnTo>
                  <a:lnTo>
                    <a:pt x="1722794" y="74890"/>
                  </a:lnTo>
                  <a:lnTo>
                    <a:pt x="1724533" y="66293"/>
                  </a:lnTo>
                  <a:lnTo>
                    <a:pt x="1722794" y="57697"/>
                  </a:lnTo>
                  <a:lnTo>
                    <a:pt x="1718056" y="50672"/>
                  </a:lnTo>
                  <a:lnTo>
                    <a:pt x="1711031" y="45934"/>
                  </a:lnTo>
                  <a:lnTo>
                    <a:pt x="1702435" y="44195"/>
                  </a:lnTo>
                  <a:close/>
                </a:path>
                <a:path w="9010650" h="132714">
                  <a:moveTo>
                    <a:pt x="1790827" y="44195"/>
                  </a:moveTo>
                  <a:lnTo>
                    <a:pt x="1782230" y="45934"/>
                  </a:lnTo>
                  <a:lnTo>
                    <a:pt x="1775206" y="50672"/>
                  </a:lnTo>
                  <a:lnTo>
                    <a:pt x="1770467" y="57697"/>
                  </a:lnTo>
                  <a:lnTo>
                    <a:pt x="1768728" y="66293"/>
                  </a:lnTo>
                  <a:lnTo>
                    <a:pt x="1770467" y="74890"/>
                  </a:lnTo>
                  <a:lnTo>
                    <a:pt x="1775205" y="81915"/>
                  </a:lnTo>
                  <a:lnTo>
                    <a:pt x="1782230" y="86653"/>
                  </a:lnTo>
                  <a:lnTo>
                    <a:pt x="1790827" y="88391"/>
                  </a:lnTo>
                  <a:lnTo>
                    <a:pt x="1799423" y="86653"/>
                  </a:lnTo>
                  <a:lnTo>
                    <a:pt x="1806448" y="81915"/>
                  </a:lnTo>
                  <a:lnTo>
                    <a:pt x="1811186" y="74890"/>
                  </a:lnTo>
                  <a:lnTo>
                    <a:pt x="1812925" y="66293"/>
                  </a:lnTo>
                  <a:lnTo>
                    <a:pt x="1811186" y="57697"/>
                  </a:lnTo>
                  <a:lnTo>
                    <a:pt x="1806448" y="50672"/>
                  </a:lnTo>
                  <a:lnTo>
                    <a:pt x="1799423" y="45934"/>
                  </a:lnTo>
                  <a:lnTo>
                    <a:pt x="1790827" y="44195"/>
                  </a:lnTo>
                  <a:close/>
                </a:path>
                <a:path w="9010650" h="132714">
                  <a:moveTo>
                    <a:pt x="1879219" y="44195"/>
                  </a:moveTo>
                  <a:lnTo>
                    <a:pt x="1870622" y="45934"/>
                  </a:lnTo>
                  <a:lnTo>
                    <a:pt x="1863598" y="50672"/>
                  </a:lnTo>
                  <a:lnTo>
                    <a:pt x="1858859" y="57697"/>
                  </a:lnTo>
                  <a:lnTo>
                    <a:pt x="1857121" y="66293"/>
                  </a:lnTo>
                  <a:lnTo>
                    <a:pt x="1858859" y="74890"/>
                  </a:lnTo>
                  <a:lnTo>
                    <a:pt x="1863598" y="81915"/>
                  </a:lnTo>
                  <a:lnTo>
                    <a:pt x="1870622" y="86653"/>
                  </a:lnTo>
                  <a:lnTo>
                    <a:pt x="1879219" y="88391"/>
                  </a:lnTo>
                  <a:lnTo>
                    <a:pt x="1887815" y="86653"/>
                  </a:lnTo>
                  <a:lnTo>
                    <a:pt x="1894839" y="81915"/>
                  </a:lnTo>
                  <a:lnTo>
                    <a:pt x="1899578" y="74890"/>
                  </a:lnTo>
                  <a:lnTo>
                    <a:pt x="1901316" y="66293"/>
                  </a:lnTo>
                  <a:lnTo>
                    <a:pt x="1899578" y="57697"/>
                  </a:lnTo>
                  <a:lnTo>
                    <a:pt x="1894839" y="50672"/>
                  </a:lnTo>
                  <a:lnTo>
                    <a:pt x="1887815" y="45934"/>
                  </a:lnTo>
                  <a:lnTo>
                    <a:pt x="1879219" y="44195"/>
                  </a:lnTo>
                  <a:close/>
                </a:path>
                <a:path w="9010650" h="132714">
                  <a:moveTo>
                    <a:pt x="1967738" y="44195"/>
                  </a:moveTo>
                  <a:lnTo>
                    <a:pt x="1959014" y="45934"/>
                  </a:lnTo>
                  <a:lnTo>
                    <a:pt x="1951990" y="50672"/>
                  </a:lnTo>
                  <a:lnTo>
                    <a:pt x="1947251" y="57697"/>
                  </a:lnTo>
                  <a:lnTo>
                    <a:pt x="1945513" y="66293"/>
                  </a:lnTo>
                  <a:lnTo>
                    <a:pt x="1947251" y="74890"/>
                  </a:lnTo>
                  <a:lnTo>
                    <a:pt x="1951989" y="81915"/>
                  </a:lnTo>
                  <a:lnTo>
                    <a:pt x="1959014" y="86653"/>
                  </a:lnTo>
                  <a:lnTo>
                    <a:pt x="1967611" y="88391"/>
                  </a:lnTo>
                  <a:lnTo>
                    <a:pt x="1976334" y="86653"/>
                  </a:lnTo>
                  <a:lnTo>
                    <a:pt x="1983358" y="81915"/>
                  </a:lnTo>
                  <a:lnTo>
                    <a:pt x="1988097" y="74890"/>
                  </a:lnTo>
                  <a:lnTo>
                    <a:pt x="1989836" y="66293"/>
                  </a:lnTo>
                  <a:lnTo>
                    <a:pt x="1988097" y="57697"/>
                  </a:lnTo>
                  <a:lnTo>
                    <a:pt x="1983359" y="50672"/>
                  </a:lnTo>
                  <a:lnTo>
                    <a:pt x="1976334" y="45934"/>
                  </a:lnTo>
                  <a:lnTo>
                    <a:pt x="1967738" y="44195"/>
                  </a:lnTo>
                  <a:close/>
                </a:path>
                <a:path w="9010650" h="132714">
                  <a:moveTo>
                    <a:pt x="2056129" y="44195"/>
                  </a:moveTo>
                  <a:lnTo>
                    <a:pt x="2047533" y="45934"/>
                  </a:lnTo>
                  <a:lnTo>
                    <a:pt x="2040509" y="50672"/>
                  </a:lnTo>
                  <a:lnTo>
                    <a:pt x="2035770" y="57697"/>
                  </a:lnTo>
                  <a:lnTo>
                    <a:pt x="2034032" y="66293"/>
                  </a:lnTo>
                  <a:lnTo>
                    <a:pt x="2035770" y="74890"/>
                  </a:lnTo>
                  <a:lnTo>
                    <a:pt x="2040509" y="81915"/>
                  </a:lnTo>
                  <a:lnTo>
                    <a:pt x="2047533" y="86653"/>
                  </a:lnTo>
                  <a:lnTo>
                    <a:pt x="2056129" y="88391"/>
                  </a:lnTo>
                  <a:lnTo>
                    <a:pt x="2064726" y="86653"/>
                  </a:lnTo>
                  <a:lnTo>
                    <a:pt x="2071751" y="81915"/>
                  </a:lnTo>
                  <a:lnTo>
                    <a:pt x="2076489" y="74890"/>
                  </a:lnTo>
                  <a:lnTo>
                    <a:pt x="2078227" y="66293"/>
                  </a:lnTo>
                  <a:lnTo>
                    <a:pt x="2076489" y="57697"/>
                  </a:lnTo>
                  <a:lnTo>
                    <a:pt x="2071751" y="50672"/>
                  </a:lnTo>
                  <a:lnTo>
                    <a:pt x="2064726" y="45934"/>
                  </a:lnTo>
                  <a:lnTo>
                    <a:pt x="2056129" y="44195"/>
                  </a:lnTo>
                  <a:close/>
                </a:path>
                <a:path w="9010650" h="132714">
                  <a:moveTo>
                    <a:pt x="2144522" y="44195"/>
                  </a:moveTo>
                  <a:lnTo>
                    <a:pt x="2135925" y="45934"/>
                  </a:lnTo>
                  <a:lnTo>
                    <a:pt x="2128901" y="50672"/>
                  </a:lnTo>
                  <a:lnTo>
                    <a:pt x="2124162" y="57697"/>
                  </a:lnTo>
                  <a:lnTo>
                    <a:pt x="2122424" y="66293"/>
                  </a:lnTo>
                  <a:lnTo>
                    <a:pt x="2124162" y="74890"/>
                  </a:lnTo>
                  <a:lnTo>
                    <a:pt x="2128901" y="81915"/>
                  </a:lnTo>
                  <a:lnTo>
                    <a:pt x="2135925" y="86653"/>
                  </a:lnTo>
                  <a:lnTo>
                    <a:pt x="2144522" y="88391"/>
                  </a:lnTo>
                  <a:lnTo>
                    <a:pt x="2153118" y="86653"/>
                  </a:lnTo>
                  <a:lnTo>
                    <a:pt x="2160142" y="81915"/>
                  </a:lnTo>
                  <a:lnTo>
                    <a:pt x="2164881" y="74890"/>
                  </a:lnTo>
                  <a:lnTo>
                    <a:pt x="2166620" y="66293"/>
                  </a:lnTo>
                  <a:lnTo>
                    <a:pt x="2164881" y="57697"/>
                  </a:lnTo>
                  <a:lnTo>
                    <a:pt x="2160143" y="50672"/>
                  </a:lnTo>
                  <a:lnTo>
                    <a:pt x="2153118" y="45934"/>
                  </a:lnTo>
                  <a:lnTo>
                    <a:pt x="2144522" y="44195"/>
                  </a:lnTo>
                  <a:close/>
                </a:path>
                <a:path w="9010650" h="132714">
                  <a:moveTo>
                    <a:pt x="2233041" y="44195"/>
                  </a:moveTo>
                  <a:lnTo>
                    <a:pt x="2224317" y="45934"/>
                  </a:lnTo>
                  <a:lnTo>
                    <a:pt x="2217293" y="50672"/>
                  </a:lnTo>
                  <a:lnTo>
                    <a:pt x="2212554" y="57697"/>
                  </a:lnTo>
                  <a:lnTo>
                    <a:pt x="2210816" y="66293"/>
                  </a:lnTo>
                  <a:lnTo>
                    <a:pt x="2212554" y="74890"/>
                  </a:lnTo>
                  <a:lnTo>
                    <a:pt x="2217292" y="81915"/>
                  </a:lnTo>
                  <a:lnTo>
                    <a:pt x="2224317" y="86653"/>
                  </a:lnTo>
                  <a:lnTo>
                    <a:pt x="2232914" y="88391"/>
                  </a:lnTo>
                  <a:lnTo>
                    <a:pt x="2241637" y="86653"/>
                  </a:lnTo>
                  <a:lnTo>
                    <a:pt x="2248662" y="81915"/>
                  </a:lnTo>
                  <a:lnTo>
                    <a:pt x="2253400" y="74890"/>
                  </a:lnTo>
                  <a:lnTo>
                    <a:pt x="2255139" y="66293"/>
                  </a:lnTo>
                  <a:lnTo>
                    <a:pt x="2253400" y="57697"/>
                  </a:lnTo>
                  <a:lnTo>
                    <a:pt x="2248662" y="50672"/>
                  </a:lnTo>
                  <a:lnTo>
                    <a:pt x="2241637" y="45934"/>
                  </a:lnTo>
                  <a:lnTo>
                    <a:pt x="2233041" y="44195"/>
                  </a:lnTo>
                  <a:close/>
                </a:path>
                <a:path w="9010650" h="132714">
                  <a:moveTo>
                    <a:pt x="2321433" y="44195"/>
                  </a:moveTo>
                  <a:lnTo>
                    <a:pt x="2312836" y="45934"/>
                  </a:lnTo>
                  <a:lnTo>
                    <a:pt x="2305812" y="50672"/>
                  </a:lnTo>
                  <a:lnTo>
                    <a:pt x="2301073" y="57697"/>
                  </a:lnTo>
                  <a:lnTo>
                    <a:pt x="2299335" y="66293"/>
                  </a:lnTo>
                  <a:lnTo>
                    <a:pt x="2301073" y="74890"/>
                  </a:lnTo>
                  <a:lnTo>
                    <a:pt x="2305812" y="81915"/>
                  </a:lnTo>
                  <a:lnTo>
                    <a:pt x="2312836" y="86653"/>
                  </a:lnTo>
                  <a:lnTo>
                    <a:pt x="2321433" y="88391"/>
                  </a:lnTo>
                  <a:lnTo>
                    <a:pt x="2330029" y="86653"/>
                  </a:lnTo>
                  <a:lnTo>
                    <a:pt x="2337054" y="81915"/>
                  </a:lnTo>
                  <a:lnTo>
                    <a:pt x="2341792" y="74890"/>
                  </a:lnTo>
                  <a:lnTo>
                    <a:pt x="2343531" y="66293"/>
                  </a:lnTo>
                  <a:lnTo>
                    <a:pt x="2341792" y="57697"/>
                  </a:lnTo>
                  <a:lnTo>
                    <a:pt x="2337054" y="50672"/>
                  </a:lnTo>
                  <a:lnTo>
                    <a:pt x="2330029" y="45934"/>
                  </a:lnTo>
                  <a:lnTo>
                    <a:pt x="2321433" y="44195"/>
                  </a:lnTo>
                  <a:close/>
                </a:path>
                <a:path w="9010650" h="132714">
                  <a:moveTo>
                    <a:pt x="2409825" y="44195"/>
                  </a:moveTo>
                  <a:lnTo>
                    <a:pt x="2401228" y="45934"/>
                  </a:lnTo>
                  <a:lnTo>
                    <a:pt x="2394204" y="50672"/>
                  </a:lnTo>
                  <a:lnTo>
                    <a:pt x="2389465" y="57697"/>
                  </a:lnTo>
                  <a:lnTo>
                    <a:pt x="2387727" y="66293"/>
                  </a:lnTo>
                  <a:lnTo>
                    <a:pt x="2389465" y="74890"/>
                  </a:lnTo>
                  <a:lnTo>
                    <a:pt x="2394204" y="81915"/>
                  </a:lnTo>
                  <a:lnTo>
                    <a:pt x="2401228" y="86653"/>
                  </a:lnTo>
                  <a:lnTo>
                    <a:pt x="2409825" y="88391"/>
                  </a:lnTo>
                  <a:lnTo>
                    <a:pt x="2418474" y="86653"/>
                  </a:lnTo>
                  <a:lnTo>
                    <a:pt x="2425493" y="81915"/>
                  </a:lnTo>
                  <a:lnTo>
                    <a:pt x="2430202" y="74890"/>
                  </a:lnTo>
                  <a:lnTo>
                    <a:pt x="2431923" y="66293"/>
                  </a:lnTo>
                  <a:lnTo>
                    <a:pt x="2430202" y="57697"/>
                  </a:lnTo>
                  <a:lnTo>
                    <a:pt x="2425493" y="50672"/>
                  </a:lnTo>
                  <a:lnTo>
                    <a:pt x="2418474" y="45934"/>
                  </a:lnTo>
                  <a:lnTo>
                    <a:pt x="2409825" y="44195"/>
                  </a:lnTo>
                  <a:close/>
                </a:path>
                <a:path w="9010650" h="132714">
                  <a:moveTo>
                    <a:pt x="2498344" y="44195"/>
                  </a:moveTo>
                  <a:lnTo>
                    <a:pt x="2498216" y="44195"/>
                  </a:lnTo>
                  <a:lnTo>
                    <a:pt x="2489620" y="45934"/>
                  </a:lnTo>
                  <a:lnTo>
                    <a:pt x="2482596" y="50672"/>
                  </a:lnTo>
                  <a:lnTo>
                    <a:pt x="2477857" y="57697"/>
                  </a:lnTo>
                  <a:lnTo>
                    <a:pt x="2476119" y="66293"/>
                  </a:lnTo>
                  <a:lnTo>
                    <a:pt x="2477857" y="74890"/>
                  </a:lnTo>
                  <a:lnTo>
                    <a:pt x="2482596" y="81915"/>
                  </a:lnTo>
                  <a:lnTo>
                    <a:pt x="2489620" y="86653"/>
                  </a:lnTo>
                  <a:lnTo>
                    <a:pt x="2498216" y="88391"/>
                  </a:lnTo>
                  <a:lnTo>
                    <a:pt x="2498344" y="88391"/>
                  </a:lnTo>
                  <a:lnTo>
                    <a:pt x="2506940" y="86653"/>
                  </a:lnTo>
                  <a:lnTo>
                    <a:pt x="2513965" y="81915"/>
                  </a:lnTo>
                  <a:lnTo>
                    <a:pt x="2518703" y="74890"/>
                  </a:lnTo>
                  <a:lnTo>
                    <a:pt x="2520441" y="66293"/>
                  </a:lnTo>
                  <a:lnTo>
                    <a:pt x="2518703" y="57697"/>
                  </a:lnTo>
                  <a:lnTo>
                    <a:pt x="2513965" y="50672"/>
                  </a:lnTo>
                  <a:lnTo>
                    <a:pt x="2506940" y="45934"/>
                  </a:lnTo>
                  <a:lnTo>
                    <a:pt x="2498344" y="44195"/>
                  </a:lnTo>
                  <a:close/>
                </a:path>
                <a:path w="9010650" h="132714">
                  <a:moveTo>
                    <a:pt x="2586736" y="44195"/>
                  </a:moveTo>
                  <a:lnTo>
                    <a:pt x="2578139" y="45934"/>
                  </a:lnTo>
                  <a:lnTo>
                    <a:pt x="2571115" y="50672"/>
                  </a:lnTo>
                  <a:lnTo>
                    <a:pt x="2566376" y="57697"/>
                  </a:lnTo>
                  <a:lnTo>
                    <a:pt x="2564638" y="66293"/>
                  </a:lnTo>
                  <a:lnTo>
                    <a:pt x="2566376" y="74890"/>
                  </a:lnTo>
                  <a:lnTo>
                    <a:pt x="2571115" y="81915"/>
                  </a:lnTo>
                  <a:lnTo>
                    <a:pt x="2578139" y="86653"/>
                  </a:lnTo>
                  <a:lnTo>
                    <a:pt x="2586736" y="88391"/>
                  </a:lnTo>
                  <a:lnTo>
                    <a:pt x="2595332" y="86653"/>
                  </a:lnTo>
                  <a:lnTo>
                    <a:pt x="2602356" y="81915"/>
                  </a:lnTo>
                  <a:lnTo>
                    <a:pt x="2607095" y="74890"/>
                  </a:lnTo>
                  <a:lnTo>
                    <a:pt x="2608834" y="66293"/>
                  </a:lnTo>
                  <a:lnTo>
                    <a:pt x="2607095" y="57697"/>
                  </a:lnTo>
                  <a:lnTo>
                    <a:pt x="2602357" y="50672"/>
                  </a:lnTo>
                  <a:lnTo>
                    <a:pt x="2595332" y="45934"/>
                  </a:lnTo>
                  <a:lnTo>
                    <a:pt x="2586736" y="44195"/>
                  </a:lnTo>
                  <a:close/>
                </a:path>
                <a:path w="9010650" h="132714">
                  <a:moveTo>
                    <a:pt x="2675128" y="44195"/>
                  </a:moveTo>
                  <a:lnTo>
                    <a:pt x="2666531" y="45934"/>
                  </a:lnTo>
                  <a:lnTo>
                    <a:pt x="2659507" y="50672"/>
                  </a:lnTo>
                  <a:lnTo>
                    <a:pt x="2654768" y="57697"/>
                  </a:lnTo>
                  <a:lnTo>
                    <a:pt x="2653029" y="66293"/>
                  </a:lnTo>
                  <a:lnTo>
                    <a:pt x="2654768" y="74890"/>
                  </a:lnTo>
                  <a:lnTo>
                    <a:pt x="2659506" y="81915"/>
                  </a:lnTo>
                  <a:lnTo>
                    <a:pt x="2666531" y="86653"/>
                  </a:lnTo>
                  <a:lnTo>
                    <a:pt x="2675128" y="88391"/>
                  </a:lnTo>
                  <a:lnTo>
                    <a:pt x="2683777" y="86653"/>
                  </a:lnTo>
                  <a:lnTo>
                    <a:pt x="2690796" y="81915"/>
                  </a:lnTo>
                  <a:lnTo>
                    <a:pt x="2695505" y="74890"/>
                  </a:lnTo>
                  <a:lnTo>
                    <a:pt x="2697226" y="66293"/>
                  </a:lnTo>
                  <a:lnTo>
                    <a:pt x="2695505" y="57697"/>
                  </a:lnTo>
                  <a:lnTo>
                    <a:pt x="2690796" y="50672"/>
                  </a:lnTo>
                  <a:lnTo>
                    <a:pt x="2683777" y="45934"/>
                  </a:lnTo>
                  <a:lnTo>
                    <a:pt x="2675128" y="44195"/>
                  </a:lnTo>
                  <a:close/>
                </a:path>
                <a:path w="9010650" h="132714">
                  <a:moveTo>
                    <a:pt x="2763647" y="44195"/>
                  </a:moveTo>
                  <a:lnTo>
                    <a:pt x="2754923" y="45934"/>
                  </a:lnTo>
                  <a:lnTo>
                    <a:pt x="2747899" y="50672"/>
                  </a:lnTo>
                  <a:lnTo>
                    <a:pt x="2743160" y="57697"/>
                  </a:lnTo>
                  <a:lnTo>
                    <a:pt x="2741422" y="66293"/>
                  </a:lnTo>
                  <a:lnTo>
                    <a:pt x="2743160" y="74890"/>
                  </a:lnTo>
                  <a:lnTo>
                    <a:pt x="2747899" y="81915"/>
                  </a:lnTo>
                  <a:lnTo>
                    <a:pt x="2754923" y="86653"/>
                  </a:lnTo>
                  <a:lnTo>
                    <a:pt x="2763520" y="88391"/>
                  </a:lnTo>
                  <a:lnTo>
                    <a:pt x="2772243" y="86653"/>
                  </a:lnTo>
                  <a:lnTo>
                    <a:pt x="2779267" y="81915"/>
                  </a:lnTo>
                  <a:lnTo>
                    <a:pt x="2784006" y="74890"/>
                  </a:lnTo>
                  <a:lnTo>
                    <a:pt x="2785745" y="66293"/>
                  </a:lnTo>
                  <a:lnTo>
                    <a:pt x="2784006" y="57697"/>
                  </a:lnTo>
                  <a:lnTo>
                    <a:pt x="2779268" y="50672"/>
                  </a:lnTo>
                  <a:lnTo>
                    <a:pt x="2772243" y="45934"/>
                  </a:lnTo>
                  <a:lnTo>
                    <a:pt x="2763647" y="44195"/>
                  </a:lnTo>
                  <a:close/>
                </a:path>
                <a:path w="9010650" h="132714">
                  <a:moveTo>
                    <a:pt x="2852039" y="44195"/>
                  </a:moveTo>
                  <a:lnTo>
                    <a:pt x="2843442" y="45934"/>
                  </a:lnTo>
                  <a:lnTo>
                    <a:pt x="2836418" y="50672"/>
                  </a:lnTo>
                  <a:lnTo>
                    <a:pt x="2831679" y="57697"/>
                  </a:lnTo>
                  <a:lnTo>
                    <a:pt x="2829941" y="66293"/>
                  </a:lnTo>
                  <a:lnTo>
                    <a:pt x="2831679" y="74890"/>
                  </a:lnTo>
                  <a:lnTo>
                    <a:pt x="2836417" y="81915"/>
                  </a:lnTo>
                  <a:lnTo>
                    <a:pt x="2843442" y="86653"/>
                  </a:lnTo>
                  <a:lnTo>
                    <a:pt x="2852039" y="88391"/>
                  </a:lnTo>
                  <a:lnTo>
                    <a:pt x="2860635" y="86653"/>
                  </a:lnTo>
                  <a:lnTo>
                    <a:pt x="2867660" y="81915"/>
                  </a:lnTo>
                  <a:lnTo>
                    <a:pt x="2872398" y="74890"/>
                  </a:lnTo>
                  <a:lnTo>
                    <a:pt x="2874137" y="66293"/>
                  </a:lnTo>
                  <a:lnTo>
                    <a:pt x="2872398" y="57697"/>
                  </a:lnTo>
                  <a:lnTo>
                    <a:pt x="2867660" y="50672"/>
                  </a:lnTo>
                  <a:lnTo>
                    <a:pt x="2860635" y="45934"/>
                  </a:lnTo>
                  <a:lnTo>
                    <a:pt x="2852039" y="44195"/>
                  </a:lnTo>
                  <a:close/>
                </a:path>
                <a:path w="9010650" h="132714">
                  <a:moveTo>
                    <a:pt x="2940431" y="44195"/>
                  </a:moveTo>
                  <a:lnTo>
                    <a:pt x="2931834" y="45934"/>
                  </a:lnTo>
                  <a:lnTo>
                    <a:pt x="2924810" y="50672"/>
                  </a:lnTo>
                  <a:lnTo>
                    <a:pt x="2920071" y="57697"/>
                  </a:lnTo>
                  <a:lnTo>
                    <a:pt x="2918333" y="66293"/>
                  </a:lnTo>
                  <a:lnTo>
                    <a:pt x="2920071" y="74890"/>
                  </a:lnTo>
                  <a:lnTo>
                    <a:pt x="2924810" y="81915"/>
                  </a:lnTo>
                  <a:lnTo>
                    <a:pt x="2931834" y="86653"/>
                  </a:lnTo>
                  <a:lnTo>
                    <a:pt x="2940431" y="88391"/>
                  </a:lnTo>
                  <a:lnTo>
                    <a:pt x="2949080" y="86653"/>
                  </a:lnTo>
                  <a:lnTo>
                    <a:pt x="2956099" y="81915"/>
                  </a:lnTo>
                  <a:lnTo>
                    <a:pt x="2960808" y="74890"/>
                  </a:lnTo>
                  <a:lnTo>
                    <a:pt x="2962529" y="66293"/>
                  </a:lnTo>
                  <a:lnTo>
                    <a:pt x="2960808" y="57697"/>
                  </a:lnTo>
                  <a:lnTo>
                    <a:pt x="2956099" y="50672"/>
                  </a:lnTo>
                  <a:lnTo>
                    <a:pt x="2949080" y="45934"/>
                  </a:lnTo>
                  <a:lnTo>
                    <a:pt x="2940431" y="44195"/>
                  </a:lnTo>
                  <a:close/>
                </a:path>
                <a:path w="9010650" h="132714">
                  <a:moveTo>
                    <a:pt x="3028950" y="44195"/>
                  </a:moveTo>
                  <a:lnTo>
                    <a:pt x="3020226" y="45934"/>
                  </a:lnTo>
                  <a:lnTo>
                    <a:pt x="3013202" y="50672"/>
                  </a:lnTo>
                  <a:lnTo>
                    <a:pt x="3008463" y="57697"/>
                  </a:lnTo>
                  <a:lnTo>
                    <a:pt x="3006725" y="66293"/>
                  </a:lnTo>
                  <a:lnTo>
                    <a:pt x="3008463" y="74890"/>
                  </a:lnTo>
                  <a:lnTo>
                    <a:pt x="3013202" y="81915"/>
                  </a:lnTo>
                  <a:lnTo>
                    <a:pt x="3020226" y="86653"/>
                  </a:lnTo>
                  <a:lnTo>
                    <a:pt x="3028823" y="88391"/>
                  </a:lnTo>
                  <a:lnTo>
                    <a:pt x="3037546" y="86653"/>
                  </a:lnTo>
                  <a:lnTo>
                    <a:pt x="3044570" y="81915"/>
                  </a:lnTo>
                  <a:lnTo>
                    <a:pt x="3049309" y="74890"/>
                  </a:lnTo>
                  <a:lnTo>
                    <a:pt x="3051048" y="66293"/>
                  </a:lnTo>
                  <a:lnTo>
                    <a:pt x="3049309" y="57697"/>
                  </a:lnTo>
                  <a:lnTo>
                    <a:pt x="3044571" y="50672"/>
                  </a:lnTo>
                  <a:lnTo>
                    <a:pt x="3037546" y="45934"/>
                  </a:lnTo>
                  <a:lnTo>
                    <a:pt x="3028950" y="44195"/>
                  </a:lnTo>
                  <a:close/>
                </a:path>
                <a:path w="9010650" h="132714">
                  <a:moveTo>
                    <a:pt x="3117341" y="44195"/>
                  </a:moveTo>
                  <a:lnTo>
                    <a:pt x="3108745" y="45934"/>
                  </a:lnTo>
                  <a:lnTo>
                    <a:pt x="3101721" y="50672"/>
                  </a:lnTo>
                  <a:lnTo>
                    <a:pt x="3096982" y="57697"/>
                  </a:lnTo>
                  <a:lnTo>
                    <a:pt x="3095244" y="66293"/>
                  </a:lnTo>
                  <a:lnTo>
                    <a:pt x="3096982" y="74890"/>
                  </a:lnTo>
                  <a:lnTo>
                    <a:pt x="3101721" y="81915"/>
                  </a:lnTo>
                  <a:lnTo>
                    <a:pt x="3108745" y="86653"/>
                  </a:lnTo>
                  <a:lnTo>
                    <a:pt x="3117341" y="88391"/>
                  </a:lnTo>
                  <a:lnTo>
                    <a:pt x="3125938" y="86653"/>
                  </a:lnTo>
                  <a:lnTo>
                    <a:pt x="3132963" y="81915"/>
                  </a:lnTo>
                  <a:lnTo>
                    <a:pt x="3137701" y="74890"/>
                  </a:lnTo>
                  <a:lnTo>
                    <a:pt x="3139440" y="66293"/>
                  </a:lnTo>
                  <a:lnTo>
                    <a:pt x="3137701" y="57697"/>
                  </a:lnTo>
                  <a:lnTo>
                    <a:pt x="3132963" y="50672"/>
                  </a:lnTo>
                  <a:lnTo>
                    <a:pt x="3125938" y="45934"/>
                  </a:lnTo>
                  <a:lnTo>
                    <a:pt x="3117341" y="44195"/>
                  </a:lnTo>
                  <a:close/>
                </a:path>
                <a:path w="9010650" h="132714">
                  <a:moveTo>
                    <a:pt x="3205861" y="44195"/>
                  </a:moveTo>
                  <a:lnTo>
                    <a:pt x="3197137" y="45934"/>
                  </a:lnTo>
                  <a:lnTo>
                    <a:pt x="3190113" y="50672"/>
                  </a:lnTo>
                  <a:lnTo>
                    <a:pt x="3185374" y="57697"/>
                  </a:lnTo>
                  <a:lnTo>
                    <a:pt x="3183636" y="66293"/>
                  </a:lnTo>
                  <a:lnTo>
                    <a:pt x="3185374" y="74890"/>
                  </a:lnTo>
                  <a:lnTo>
                    <a:pt x="3190113" y="81915"/>
                  </a:lnTo>
                  <a:lnTo>
                    <a:pt x="3197137" y="86653"/>
                  </a:lnTo>
                  <a:lnTo>
                    <a:pt x="3205734" y="88391"/>
                  </a:lnTo>
                  <a:lnTo>
                    <a:pt x="3214457" y="86653"/>
                  </a:lnTo>
                  <a:lnTo>
                    <a:pt x="3221481" y="81915"/>
                  </a:lnTo>
                  <a:lnTo>
                    <a:pt x="3226220" y="74890"/>
                  </a:lnTo>
                  <a:lnTo>
                    <a:pt x="3227959" y="66293"/>
                  </a:lnTo>
                  <a:lnTo>
                    <a:pt x="3226220" y="57697"/>
                  </a:lnTo>
                  <a:lnTo>
                    <a:pt x="3221482" y="50672"/>
                  </a:lnTo>
                  <a:lnTo>
                    <a:pt x="3214457" y="45934"/>
                  </a:lnTo>
                  <a:lnTo>
                    <a:pt x="3205861" y="44195"/>
                  </a:lnTo>
                  <a:close/>
                </a:path>
                <a:path w="9010650" h="132714">
                  <a:moveTo>
                    <a:pt x="3294253" y="44195"/>
                  </a:moveTo>
                  <a:lnTo>
                    <a:pt x="3285603" y="45934"/>
                  </a:lnTo>
                  <a:lnTo>
                    <a:pt x="3278584" y="50672"/>
                  </a:lnTo>
                  <a:lnTo>
                    <a:pt x="3273875" y="57697"/>
                  </a:lnTo>
                  <a:lnTo>
                    <a:pt x="3272154" y="66293"/>
                  </a:lnTo>
                  <a:lnTo>
                    <a:pt x="3273875" y="74890"/>
                  </a:lnTo>
                  <a:lnTo>
                    <a:pt x="3278584" y="81915"/>
                  </a:lnTo>
                  <a:lnTo>
                    <a:pt x="3285603" y="86653"/>
                  </a:lnTo>
                  <a:lnTo>
                    <a:pt x="3294253" y="88391"/>
                  </a:lnTo>
                  <a:lnTo>
                    <a:pt x="3302849" y="86653"/>
                  </a:lnTo>
                  <a:lnTo>
                    <a:pt x="3309874" y="81915"/>
                  </a:lnTo>
                  <a:lnTo>
                    <a:pt x="3314612" y="74890"/>
                  </a:lnTo>
                  <a:lnTo>
                    <a:pt x="3316351" y="66293"/>
                  </a:lnTo>
                  <a:lnTo>
                    <a:pt x="3314612" y="57697"/>
                  </a:lnTo>
                  <a:lnTo>
                    <a:pt x="3309874" y="50672"/>
                  </a:lnTo>
                  <a:lnTo>
                    <a:pt x="3302849" y="45934"/>
                  </a:lnTo>
                  <a:lnTo>
                    <a:pt x="3294253" y="44195"/>
                  </a:lnTo>
                  <a:close/>
                </a:path>
                <a:path w="9010650" h="132714">
                  <a:moveTo>
                    <a:pt x="3382645" y="44195"/>
                  </a:moveTo>
                  <a:lnTo>
                    <a:pt x="3374048" y="45934"/>
                  </a:lnTo>
                  <a:lnTo>
                    <a:pt x="3367024" y="50672"/>
                  </a:lnTo>
                  <a:lnTo>
                    <a:pt x="3362285" y="57697"/>
                  </a:lnTo>
                  <a:lnTo>
                    <a:pt x="3360547" y="66293"/>
                  </a:lnTo>
                  <a:lnTo>
                    <a:pt x="3362285" y="74890"/>
                  </a:lnTo>
                  <a:lnTo>
                    <a:pt x="3367024" y="81915"/>
                  </a:lnTo>
                  <a:lnTo>
                    <a:pt x="3374048" y="86653"/>
                  </a:lnTo>
                  <a:lnTo>
                    <a:pt x="3382645" y="88391"/>
                  </a:lnTo>
                  <a:lnTo>
                    <a:pt x="3391241" y="86653"/>
                  </a:lnTo>
                  <a:lnTo>
                    <a:pt x="3398266" y="81915"/>
                  </a:lnTo>
                  <a:lnTo>
                    <a:pt x="3403004" y="74890"/>
                  </a:lnTo>
                  <a:lnTo>
                    <a:pt x="3404742" y="66293"/>
                  </a:lnTo>
                  <a:lnTo>
                    <a:pt x="3403004" y="57697"/>
                  </a:lnTo>
                  <a:lnTo>
                    <a:pt x="3398266" y="50672"/>
                  </a:lnTo>
                  <a:lnTo>
                    <a:pt x="3391241" y="45934"/>
                  </a:lnTo>
                  <a:lnTo>
                    <a:pt x="3382645" y="44195"/>
                  </a:lnTo>
                  <a:close/>
                </a:path>
                <a:path w="9010650" h="132714">
                  <a:moveTo>
                    <a:pt x="3471164" y="44195"/>
                  </a:moveTo>
                  <a:lnTo>
                    <a:pt x="3462440" y="45934"/>
                  </a:lnTo>
                  <a:lnTo>
                    <a:pt x="3455416" y="50672"/>
                  </a:lnTo>
                  <a:lnTo>
                    <a:pt x="3450677" y="57697"/>
                  </a:lnTo>
                  <a:lnTo>
                    <a:pt x="3448939" y="66293"/>
                  </a:lnTo>
                  <a:lnTo>
                    <a:pt x="3450677" y="74890"/>
                  </a:lnTo>
                  <a:lnTo>
                    <a:pt x="3455416" y="81915"/>
                  </a:lnTo>
                  <a:lnTo>
                    <a:pt x="3462440" y="86653"/>
                  </a:lnTo>
                  <a:lnTo>
                    <a:pt x="3471037" y="88391"/>
                  </a:lnTo>
                  <a:lnTo>
                    <a:pt x="3479760" y="86653"/>
                  </a:lnTo>
                  <a:lnTo>
                    <a:pt x="3486785" y="81915"/>
                  </a:lnTo>
                  <a:lnTo>
                    <a:pt x="3491523" y="74890"/>
                  </a:lnTo>
                  <a:lnTo>
                    <a:pt x="3493262" y="66293"/>
                  </a:lnTo>
                  <a:lnTo>
                    <a:pt x="3491523" y="57697"/>
                  </a:lnTo>
                  <a:lnTo>
                    <a:pt x="3486785" y="50672"/>
                  </a:lnTo>
                  <a:lnTo>
                    <a:pt x="3479760" y="45934"/>
                  </a:lnTo>
                  <a:lnTo>
                    <a:pt x="3471164" y="44195"/>
                  </a:lnTo>
                  <a:close/>
                </a:path>
                <a:path w="9010650" h="132714">
                  <a:moveTo>
                    <a:pt x="3559556" y="44195"/>
                  </a:moveTo>
                  <a:lnTo>
                    <a:pt x="3550906" y="45934"/>
                  </a:lnTo>
                  <a:lnTo>
                    <a:pt x="3543887" y="50672"/>
                  </a:lnTo>
                  <a:lnTo>
                    <a:pt x="3539178" y="57697"/>
                  </a:lnTo>
                  <a:lnTo>
                    <a:pt x="3537458" y="66293"/>
                  </a:lnTo>
                  <a:lnTo>
                    <a:pt x="3539178" y="74890"/>
                  </a:lnTo>
                  <a:lnTo>
                    <a:pt x="3543887" y="81915"/>
                  </a:lnTo>
                  <a:lnTo>
                    <a:pt x="3550906" y="86653"/>
                  </a:lnTo>
                  <a:lnTo>
                    <a:pt x="3559556" y="88391"/>
                  </a:lnTo>
                  <a:lnTo>
                    <a:pt x="3568152" y="86653"/>
                  </a:lnTo>
                  <a:lnTo>
                    <a:pt x="3575177" y="81915"/>
                  </a:lnTo>
                  <a:lnTo>
                    <a:pt x="3579915" y="74890"/>
                  </a:lnTo>
                  <a:lnTo>
                    <a:pt x="3581654" y="66293"/>
                  </a:lnTo>
                  <a:lnTo>
                    <a:pt x="3579915" y="57697"/>
                  </a:lnTo>
                  <a:lnTo>
                    <a:pt x="3575177" y="50672"/>
                  </a:lnTo>
                  <a:lnTo>
                    <a:pt x="3568152" y="45934"/>
                  </a:lnTo>
                  <a:lnTo>
                    <a:pt x="3559556" y="44195"/>
                  </a:lnTo>
                  <a:close/>
                </a:path>
                <a:path w="9010650" h="132714">
                  <a:moveTo>
                    <a:pt x="3647948" y="44195"/>
                  </a:moveTo>
                  <a:lnTo>
                    <a:pt x="3639351" y="45934"/>
                  </a:lnTo>
                  <a:lnTo>
                    <a:pt x="3632327" y="50672"/>
                  </a:lnTo>
                  <a:lnTo>
                    <a:pt x="3627588" y="57697"/>
                  </a:lnTo>
                  <a:lnTo>
                    <a:pt x="3625850" y="66293"/>
                  </a:lnTo>
                  <a:lnTo>
                    <a:pt x="3627588" y="74890"/>
                  </a:lnTo>
                  <a:lnTo>
                    <a:pt x="3632327" y="81915"/>
                  </a:lnTo>
                  <a:lnTo>
                    <a:pt x="3639351" y="86653"/>
                  </a:lnTo>
                  <a:lnTo>
                    <a:pt x="3647948" y="88391"/>
                  </a:lnTo>
                  <a:lnTo>
                    <a:pt x="3656544" y="86653"/>
                  </a:lnTo>
                  <a:lnTo>
                    <a:pt x="3663568" y="81915"/>
                  </a:lnTo>
                  <a:lnTo>
                    <a:pt x="3668307" y="74890"/>
                  </a:lnTo>
                  <a:lnTo>
                    <a:pt x="3670046" y="66293"/>
                  </a:lnTo>
                  <a:lnTo>
                    <a:pt x="3668307" y="57697"/>
                  </a:lnTo>
                  <a:lnTo>
                    <a:pt x="3663569" y="50672"/>
                  </a:lnTo>
                  <a:lnTo>
                    <a:pt x="3656544" y="45934"/>
                  </a:lnTo>
                  <a:lnTo>
                    <a:pt x="3647948" y="44195"/>
                  </a:lnTo>
                  <a:close/>
                </a:path>
                <a:path w="9010650" h="132714">
                  <a:moveTo>
                    <a:pt x="3736466" y="44195"/>
                  </a:moveTo>
                  <a:lnTo>
                    <a:pt x="3727743" y="45934"/>
                  </a:lnTo>
                  <a:lnTo>
                    <a:pt x="3720719" y="50672"/>
                  </a:lnTo>
                  <a:lnTo>
                    <a:pt x="3715980" y="57697"/>
                  </a:lnTo>
                  <a:lnTo>
                    <a:pt x="3714241" y="66293"/>
                  </a:lnTo>
                  <a:lnTo>
                    <a:pt x="3715980" y="74890"/>
                  </a:lnTo>
                  <a:lnTo>
                    <a:pt x="3720718" y="81915"/>
                  </a:lnTo>
                  <a:lnTo>
                    <a:pt x="3727743" y="86653"/>
                  </a:lnTo>
                  <a:lnTo>
                    <a:pt x="3736340" y="88391"/>
                  </a:lnTo>
                  <a:lnTo>
                    <a:pt x="3745063" y="86653"/>
                  </a:lnTo>
                  <a:lnTo>
                    <a:pt x="3752088" y="81915"/>
                  </a:lnTo>
                  <a:lnTo>
                    <a:pt x="3756826" y="74890"/>
                  </a:lnTo>
                  <a:lnTo>
                    <a:pt x="3758565" y="66293"/>
                  </a:lnTo>
                  <a:lnTo>
                    <a:pt x="3756826" y="57697"/>
                  </a:lnTo>
                  <a:lnTo>
                    <a:pt x="3752088" y="50672"/>
                  </a:lnTo>
                  <a:lnTo>
                    <a:pt x="3745063" y="45934"/>
                  </a:lnTo>
                  <a:lnTo>
                    <a:pt x="3736466" y="44195"/>
                  </a:lnTo>
                  <a:close/>
                </a:path>
                <a:path w="9010650" h="132714">
                  <a:moveTo>
                    <a:pt x="3824859" y="44195"/>
                  </a:moveTo>
                  <a:lnTo>
                    <a:pt x="3816262" y="45934"/>
                  </a:lnTo>
                  <a:lnTo>
                    <a:pt x="3809238" y="50672"/>
                  </a:lnTo>
                  <a:lnTo>
                    <a:pt x="3804499" y="57697"/>
                  </a:lnTo>
                  <a:lnTo>
                    <a:pt x="3802761" y="66293"/>
                  </a:lnTo>
                  <a:lnTo>
                    <a:pt x="3804499" y="74890"/>
                  </a:lnTo>
                  <a:lnTo>
                    <a:pt x="3809238" y="81915"/>
                  </a:lnTo>
                  <a:lnTo>
                    <a:pt x="3816262" y="86653"/>
                  </a:lnTo>
                  <a:lnTo>
                    <a:pt x="3824859" y="88391"/>
                  </a:lnTo>
                  <a:lnTo>
                    <a:pt x="3833455" y="86653"/>
                  </a:lnTo>
                  <a:lnTo>
                    <a:pt x="3840479" y="81915"/>
                  </a:lnTo>
                  <a:lnTo>
                    <a:pt x="3845218" y="74890"/>
                  </a:lnTo>
                  <a:lnTo>
                    <a:pt x="3846957" y="66293"/>
                  </a:lnTo>
                  <a:lnTo>
                    <a:pt x="3845218" y="57697"/>
                  </a:lnTo>
                  <a:lnTo>
                    <a:pt x="3840480" y="50672"/>
                  </a:lnTo>
                  <a:lnTo>
                    <a:pt x="3833455" y="45934"/>
                  </a:lnTo>
                  <a:lnTo>
                    <a:pt x="3824859" y="44195"/>
                  </a:lnTo>
                  <a:close/>
                </a:path>
                <a:path w="9010650" h="132714">
                  <a:moveTo>
                    <a:pt x="3913251" y="44195"/>
                  </a:moveTo>
                  <a:lnTo>
                    <a:pt x="3904654" y="45934"/>
                  </a:lnTo>
                  <a:lnTo>
                    <a:pt x="3897630" y="50672"/>
                  </a:lnTo>
                  <a:lnTo>
                    <a:pt x="3892891" y="57697"/>
                  </a:lnTo>
                  <a:lnTo>
                    <a:pt x="3891153" y="66293"/>
                  </a:lnTo>
                  <a:lnTo>
                    <a:pt x="3892891" y="74890"/>
                  </a:lnTo>
                  <a:lnTo>
                    <a:pt x="3897629" y="81915"/>
                  </a:lnTo>
                  <a:lnTo>
                    <a:pt x="3904654" y="86653"/>
                  </a:lnTo>
                  <a:lnTo>
                    <a:pt x="3913251" y="88391"/>
                  </a:lnTo>
                  <a:lnTo>
                    <a:pt x="3921847" y="86653"/>
                  </a:lnTo>
                  <a:lnTo>
                    <a:pt x="3928871" y="81915"/>
                  </a:lnTo>
                  <a:lnTo>
                    <a:pt x="3933610" y="74890"/>
                  </a:lnTo>
                  <a:lnTo>
                    <a:pt x="3935349" y="66293"/>
                  </a:lnTo>
                  <a:lnTo>
                    <a:pt x="3933610" y="57697"/>
                  </a:lnTo>
                  <a:lnTo>
                    <a:pt x="3928872" y="50672"/>
                  </a:lnTo>
                  <a:lnTo>
                    <a:pt x="3921847" y="45934"/>
                  </a:lnTo>
                  <a:lnTo>
                    <a:pt x="3913251" y="44195"/>
                  </a:lnTo>
                  <a:close/>
                </a:path>
                <a:path w="9010650" h="132714">
                  <a:moveTo>
                    <a:pt x="4001770" y="44195"/>
                  </a:moveTo>
                  <a:lnTo>
                    <a:pt x="4001642" y="44195"/>
                  </a:lnTo>
                  <a:lnTo>
                    <a:pt x="3993046" y="45934"/>
                  </a:lnTo>
                  <a:lnTo>
                    <a:pt x="3986022" y="50672"/>
                  </a:lnTo>
                  <a:lnTo>
                    <a:pt x="3981283" y="57697"/>
                  </a:lnTo>
                  <a:lnTo>
                    <a:pt x="3979545" y="66293"/>
                  </a:lnTo>
                  <a:lnTo>
                    <a:pt x="3981283" y="74890"/>
                  </a:lnTo>
                  <a:lnTo>
                    <a:pt x="3986022" y="81915"/>
                  </a:lnTo>
                  <a:lnTo>
                    <a:pt x="3993046" y="86653"/>
                  </a:lnTo>
                  <a:lnTo>
                    <a:pt x="4001642" y="88391"/>
                  </a:lnTo>
                  <a:lnTo>
                    <a:pt x="4001770" y="88391"/>
                  </a:lnTo>
                  <a:lnTo>
                    <a:pt x="4010366" y="86653"/>
                  </a:lnTo>
                  <a:lnTo>
                    <a:pt x="4017391" y="81915"/>
                  </a:lnTo>
                  <a:lnTo>
                    <a:pt x="4022129" y="74890"/>
                  </a:lnTo>
                  <a:lnTo>
                    <a:pt x="4023867" y="66293"/>
                  </a:lnTo>
                  <a:lnTo>
                    <a:pt x="4022129" y="57697"/>
                  </a:lnTo>
                  <a:lnTo>
                    <a:pt x="4017391" y="50672"/>
                  </a:lnTo>
                  <a:lnTo>
                    <a:pt x="4010366" y="45934"/>
                  </a:lnTo>
                  <a:lnTo>
                    <a:pt x="4001770" y="44195"/>
                  </a:lnTo>
                  <a:close/>
                </a:path>
                <a:path w="9010650" h="132714">
                  <a:moveTo>
                    <a:pt x="4090162" y="44195"/>
                  </a:moveTo>
                  <a:lnTo>
                    <a:pt x="4081565" y="45934"/>
                  </a:lnTo>
                  <a:lnTo>
                    <a:pt x="4074541" y="50672"/>
                  </a:lnTo>
                  <a:lnTo>
                    <a:pt x="4069802" y="57697"/>
                  </a:lnTo>
                  <a:lnTo>
                    <a:pt x="4068064" y="66293"/>
                  </a:lnTo>
                  <a:lnTo>
                    <a:pt x="4069802" y="74890"/>
                  </a:lnTo>
                  <a:lnTo>
                    <a:pt x="4074541" y="81915"/>
                  </a:lnTo>
                  <a:lnTo>
                    <a:pt x="4081565" y="86653"/>
                  </a:lnTo>
                  <a:lnTo>
                    <a:pt x="4090162" y="88391"/>
                  </a:lnTo>
                  <a:lnTo>
                    <a:pt x="4098758" y="86653"/>
                  </a:lnTo>
                  <a:lnTo>
                    <a:pt x="4105782" y="81915"/>
                  </a:lnTo>
                  <a:lnTo>
                    <a:pt x="4110521" y="74890"/>
                  </a:lnTo>
                  <a:lnTo>
                    <a:pt x="4112260" y="66293"/>
                  </a:lnTo>
                  <a:lnTo>
                    <a:pt x="4110521" y="57697"/>
                  </a:lnTo>
                  <a:lnTo>
                    <a:pt x="4105783" y="50672"/>
                  </a:lnTo>
                  <a:lnTo>
                    <a:pt x="4098758" y="45934"/>
                  </a:lnTo>
                  <a:lnTo>
                    <a:pt x="4090162" y="44195"/>
                  </a:lnTo>
                  <a:close/>
                </a:path>
                <a:path w="9010650" h="132714">
                  <a:moveTo>
                    <a:pt x="4178554" y="44195"/>
                  </a:moveTo>
                  <a:lnTo>
                    <a:pt x="4169957" y="45934"/>
                  </a:lnTo>
                  <a:lnTo>
                    <a:pt x="4162933" y="50672"/>
                  </a:lnTo>
                  <a:lnTo>
                    <a:pt x="4158194" y="57697"/>
                  </a:lnTo>
                  <a:lnTo>
                    <a:pt x="4156456" y="66293"/>
                  </a:lnTo>
                  <a:lnTo>
                    <a:pt x="4158194" y="74890"/>
                  </a:lnTo>
                  <a:lnTo>
                    <a:pt x="4162933" y="81915"/>
                  </a:lnTo>
                  <a:lnTo>
                    <a:pt x="4169957" y="86653"/>
                  </a:lnTo>
                  <a:lnTo>
                    <a:pt x="4178554" y="88391"/>
                  </a:lnTo>
                  <a:lnTo>
                    <a:pt x="4187150" y="86653"/>
                  </a:lnTo>
                  <a:lnTo>
                    <a:pt x="4194175" y="81915"/>
                  </a:lnTo>
                  <a:lnTo>
                    <a:pt x="4198913" y="74890"/>
                  </a:lnTo>
                  <a:lnTo>
                    <a:pt x="4200652" y="66293"/>
                  </a:lnTo>
                  <a:lnTo>
                    <a:pt x="4198913" y="57697"/>
                  </a:lnTo>
                  <a:lnTo>
                    <a:pt x="4194175" y="50672"/>
                  </a:lnTo>
                  <a:lnTo>
                    <a:pt x="4187150" y="45934"/>
                  </a:lnTo>
                  <a:lnTo>
                    <a:pt x="4178554" y="44195"/>
                  </a:lnTo>
                  <a:close/>
                </a:path>
                <a:path w="9010650" h="132714">
                  <a:moveTo>
                    <a:pt x="4267073" y="44195"/>
                  </a:moveTo>
                  <a:lnTo>
                    <a:pt x="4258349" y="45934"/>
                  </a:lnTo>
                  <a:lnTo>
                    <a:pt x="4251325" y="50672"/>
                  </a:lnTo>
                  <a:lnTo>
                    <a:pt x="4246586" y="57697"/>
                  </a:lnTo>
                  <a:lnTo>
                    <a:pt x="4244848" y="66293"/>
                  </a:lnTo>
                  <a:lnTo>
                    <a:pt x="4246586" y="74890"/>
                  </a:lnTo>
                  <a:lnTo>
                    <a:pt x="4251325" y="81915"/>
                  </a:lnTo>
                  <a:lnTo>
                    <a:pt x="4258349" y="86653"/>
                  </a:lnTo>
                  <a:lnTo>
                    <a:pt x="4266946" y="88391"/>
                  </a:lnTo>
                  <a:lnTo>
                    <a:pt x="4275669" y="86653"/>
                  </a:lnTo>
                  <a:lnTo>
                    <a:pt x="4282694" y="81915"/>
                  </a:lnTo>
                  <a:lnTo>
                    <a:pt x="4287432" y="74890"/>
                  </a:lnTo>
                  <a:lnTo>
                    <a:pt x="4289171" y="66293"/>
                  </a:lnTo>
                  <a:lnTo>
                    <a:pt x="4287432" y="57697"/>
                  </a:lnTo>
                  <a:lnTo>
                    <a:pt x="4282694" y="50672"/>
                  </a:lnTo>
                  <a:lnTo>
                    <a:pt x="4275669" y="45934"/>
                  </a:lnTo>
                  <a:lnTo>
                    <a:pt x="4267073" y="44195"/>
                  </a:lnTo>
                  <a:close/>
                </a:path>
                <a:path w="9010650" h="132714">
                  <a:moveTo>
                    <a:pt x="4355465" y="44195"/>
                  </a:moveTo>
                  <a:lnTo>
                    <a:pt x="4346868" y="45934"/>
                  </a:lnTo>
                  <a:lnTo>
                    <a:pt x="4339844" y="50672"/>
                  </a:lnTo>
                  <a:lnTo>
                    <a:pt x="4335105" y="57697"/>
                  </a:lnTo>
                  <a:lnTo>
                    <a:pt x="4333367" y="66293"/>
                  </a:lnTo>
                  <a:lnTo>
                    <a:pt x="4335105" y="74890"/>
                  </a:lnTo>
                  <a:lnTo>
                    <a:pt x="4339844" y="81915"/>
                  </a:lnTo>
                  <a:lnTo>
                    <a:pt x="4346868" y="86653"/>
                  </a:lnTo>
                  <a:lnTo>
                    <a:pt x="4355465" y="88391"/>
                  </a:lnTo>
                  <a:lnTo>
                    <a:pt x="4364061" y="86653"/>
                  </a:lnTo>
                  <a:lnTo>
                    <a:pt x="4371086" y="81915"/>
                  </a:lnTo>
                  <a:lnTo>
                    <a:pt x="4375824" y="74890"/>
                  </a:lnTo>
                  <a:lnTo>
                    <a:pt x="4377563" y="66293"/>
                  </a:lnTo>
                  <a:lnTo>
                    <a:pt x="4375824" y="57697"/>
                  </a:lnTo>
                  <a:lnTo>
                    <a:pt x="4371086" y="50672"/>
                  </a:lnTo>
                  <a:lnTo>
                    <a:pt x="4364061" y="45934"/>
                  </a:lnTo>
                  <a:lnTo>
                    <a:pt x="4355465" y="44195"/>
                  </a:lnTo>
                  <a:close/>
                </a:path>
                <a:path w="9010650" h="132714">
                  <a:moveTo>
                    <a:pt x="4443857" y="44195"/>
                  </a:moveTo>
                  <a:lnTo>
                    <a:pt x="4435260" y="45934"/>
                  </a:lnTo>
                  <a:lnTo>
                    <a:pt x="4428236" y="50672"/>
                  </a:lnTo>
                  <a:lnTo>
                    <a:pt x="4423497" y="57697"/>
                  </a:lnTo>
                  <a:lnTo>
                    <a:pt x="4421759" y="66293"/>
                  </a:lnTo>
                  <a:lnTo>
                    <a:pt x="4423497" y="74890"/>
                  </a:lnTo>
                  <a:lnTo>
                    <a:pt x="4428236" y="81915"/>
                  </a:lnTo>
                  <a:lnTo>
                    <a:pt x="4435260" y="86653"/>
                  </a:lnTo>
                  <a:lnTo>
                    <a:pt x="4443857" y="88391"/>
                  </a:lnTo>
                  <a:lnTo>
                    <a:pt x="4452453" y="86653"/>
                  </a:lnTo>
                  <a:lnTo>
                    <a:pt x="4459478" y="81915"/>
                  </a:lnTo>
                  <a:lnTo>
                    <a:pt x="4464216" y="74890"/>
                  </a:lnTo>
                  <a:lnTo>
                    <a:pt x="4465955" y="66293"/>
                  </a:lnTo>
                  <a:lnTo>
                    <a:pt x="4464216" y="57697"/>
                  </a:lnTo>
                  <a:lnTo>
                    <a:pt x="4459478" y="50672"/>
                  </a:lnTo>
                  <a:lnTo>
                    <a:pt x="4452453" y="45934"/>
                  </a:lnTo>
                  <a:lnTo>
                    <a:pt x="4443857" y="44195"/>
                  </a:lnTo>
                  <a:close/>
                </a:path>
                <a:path w="9010650" h="132714">
                  <a:moveTo>
                    <a:pt x="4532376" y="44195"/>
                  </a:moveTo>
                  <a:lnTo>
                    <a:pt x="4523652" y="45934"/>
                  </a:lnTo>
                  <a:lnTo>
                    <a:pt x="4516628" y="50672"/>
                  </a:lnTo>
                  <a:lnTo>
                    <a:pt x="4511889" y="57697"/>
                  </a:lnTo>
                  <a:lnTo>
                    <a:pt x="4510151" y="66293"/>
                  </a:lnTo>
                  <a:lnTo>
                    <a:pt x="4511889" y="74890"/>
                  </a:lnTo>
                  <a:lnTo>
                    <a:pt x="4516628" y="81915"/>
                  </a:lnTo>
                  <a:lnTo>
                    <a:pt x="4523652" y="86653"/>
                  </a:lnTo>
                  <a:lnTo>
                    <a:pt x="4532249" y="88391"/>
                  </a:lnTo>
                  <a:lnTo>
                    <a:pt x="4540972" y="86653"/>
                  </a:lnTo>
                  <a:lnTo>
                    <a:pt x="4547996" y="81915"/>
                  </a:lnTo>
                  <a:lnTo>
                    <a:pt x="4552735" y="74890"/>
                  </a:lnTo>
                  <a:lnTo>
                    <a:pt x="4554474" y="66293"/>
                  </a:lnTo>
                  <a:lnTo>
                    <a:pt x="4552735" y="57697"/>
                  </a:lnTo>
                  <a:lnTo>
                    <a:pt x="4547997" y="50672"/>
                  </a:lnTo>
                  <a:lnTo>
                    <a:pt x="4540972" y="45934"/>
                  </a:lnTo>
                  <a:lnTo>
                    <a:pt x="4532376" y="44195"/>
                  </a:lnTo>
                  <a:close/>
                </a:path>
                <a:path w="9010650" h="132714">
                  <a:moveTo>
                    <a:pt x="4620768" y="44195"/>
                  </a:moveTo>
                  <a:lnTo>
                    <a:pt x="4612171" y="45934"/>
                  </a:lnTo>
                  <a:lnTo>
                    <a:pt x="4605147" y="50672"/>
                  </a:lnTo>
                  <a:lnTo>
                    <a:pt x="4600408" y="57697"/>
                  </a:lnTo>
                  <a:lnTo>
                    <a:pt x="4598670" y="66293"/>
                  </a:lnTo>
                  <a:lnTo>
                    <a:pt x="4600408" y="74890"/>
                  </a:lnTo>
                  <a:lnTo>
                    <a:pt x="4605147" y="81915"/>
                  </a:lnTo>
                  <a:lnTo>
                    <a:pt x="4612171" y="86653"/>
                  </a:lnTo>
                  <a:lnTo>
                    <a:pt x="4620768" y="88391"/>
                  </a:lnTo>
                  <a:lnTo>
                    <a:pt x="4629364" y="86653"/>
                  </a:lnTo>
                  <a:lnTo>
                    <a:pt x="4636389" y="81915"/>
                  </a:lnTo>
                  <a:lnTo>
                    <a:pt x="4641127" y="74890"/>
                  </a:lnTo>
                  <a:lnTo>
                    <a:pt x="4642866" y="66293"/>
                  </a:lnTo>
                  <a:lnTo>
                    <a:pt x="4641127" y="57697"/>
                  </a:lnTo>
                  <a:lnTo>
                    <a:pt x="4636389" y="50672"/>
                  </a:lnTo>
                  <a:lnTo>
                    <a:pt x="4629364" y="45934"/>
                  </a:lnTo>
                  <a:lnTo>
                    <a:pt x="4620768" y="44195"/>
                  </a:lnTo>
                  <a:close/>
                </a:path>
                <a:path w="9010650" h="132714">
                  <a:moveTo>
                    <a:pt x="4709160" y="44195"/>
                  </a:moveTo>
                  <a:lnTo>
                    <a:pt x="4700563" y="45934"/>
                  </a:lnTo>
                  <a:lnTo>
                    <a:pt x="4693539" y="50672"/>
                  </a:lnTo>
                  <a:lnTo>
                    <a:pt x="4688800" y="57697"/>
                  </a:lnTo>
                  <a:lnTo>
                    <a:pt x="4687062" y="66293"/>
                  </a:lnTo>
                  <a:lnTo>
                    <a:pt x="4688800" y="74890"/>
                  </a:lnTo>
                  <a:lnTo>
                    <a:pt x="4693539" y="81915"/>
                  </a:lnTo>
                  <a:lnTo>
                    <a:pt x="4700563" y="86653"/>
                  </a:lnTo>
                  <a:lnTo>
                    <a:pt x="4709160" y="88391"/>
                  </a:lnTo>
                  <a:lnTo>
                    <a:pt x="4717809" y="86653"/>
                  </a:lnTo>
                  <a:lnTo>
                    <a:pt x="4724828" y="81915"/>
                  </a:lnTo>
                  <a:lnTo>
                    <a:pt x="4729537" y="74890"/>
                  </a:lnTo>
                  <a:lnTo>
                    <a:pt x="4731258" y="66293"/>
                  </a:lnTo>
                  <a:lnTo>
                    <a:pt x="4729537" y="57697"/>
                  </a:lnTo>
                  <a:lnTo>
                    <a:pt x="4724828" y="50672"/>
                  </a:lnTo>
                  <a:lnTo>
                    <a:pt x="4717809" y="45934"/>
                  </a:lnTo>
                  <a:lnTo>
                    <a:pt x="4709160" y="44195"/>
                  </a:lnTo>
                  <a:close/>
                </a:path>
                <a:path w="9010650" h="132714">
                  <a:moveTo>
                    <a:pt x="4797679" y="44195"/>
                  </a:moveTo>
                  <a:lnTo>
                    <a:pt x="4788955" y="45934"/>
                  </a:lnTo>
                  <a:lnTo>
                    <a:pt x="4781931" y="50672"/>
                  </a:lnTo>
                  <a:lnTo>
                    <a:pt x="4777192" y="57697"/>
                  </a:lnTo>
                  <a:lnTo>
                    <a:pt x="4775454" y="66293"/>
                  </a:lnTo>
                  <a:lnTo>
                    <a:pt x="4777192" y="74890"/>
                  </a:lnTo>
                  <a:lnTo>
                    <a:pt x="4781931" y="81915"/>
                  </a:lnTo>
                  <a:lnTo>
                    <a:pt x="4788955" y="86653"/>
                  </a:lnTo>
                  <a:lnTo>
                    <a:pt x="4797552" y="88391"/>
                  </a:lnTo>
                  <a:lnTo>
                    <a:pt x="4806275" y="86653"/>
                  </a:lnTo>
                  <a:lnTo>
                    <a:pt x="4813300" y="81915"/>
                  </a:lnTo>
                  <a:lnTo>
                    <a:pt x="4818038" y="74890"/>
                  </a:lnTo>
                  <a:lnTo>
                    <a:pt x="4819777" y="66293"/>
                  </a:lnTo>
                  <a:lnTo>
                    <a:pt x="4818038" y="57697"/>
                  </a:lnTo>
                  <a:lnTo>
                    <a:pt x="4813300" y="50672"/>
                  </a:lnTo>
                  <a:lnTo>
                    <a:pt x="4806275" y="45934"/>
                  </a:lnTo>
                  <a:lnTo>
                    <a:pt x="4797679" y="44195"/>
                  </a:lnTo>
                  <a:close/>
                </a:path>
                <a:path w="9010650" h="132714">
                  <a:moveTo>
                    <a:pt x="4886071" y="44195"/>
                  </a:moveTo>
                  <a:lnTo>
                    <a:pt x="4877474" y="45934"/>
                  </a:lnTo>
                  <a:lnTo>
                    <a:pt x="4870450" y="50672"/>
                  </a:lnTo>
                  <a:lnTo>
                    <a:pt x="4865711" y="57697"/>
                  </a:lnTo>
                  <a:lnTo>
                    <a:pt x="4863973" y="66293"/>
                  </a:lnTo>
                  <a:lnTo>
                    <a:pt x="4865711" y="74890"/>
                  </a:lnTo>
                  <a:lnTo>
                    <a:pt x="4870450" y="81915"/>
                  </a:lnTo>
                  <a:lnTo>
                    <a:pt x="4877474" y="86653"/>
                  </a:lnTo>
                  <a:lnTo>
                    <a:pt x="4886071" y="88391"/>
                  </a:lnTo>
                  <a:lnTo>
                    <a:pt x="4894667" y="86653"/>
                  </a:lnTo>
                  <a:lnTo>
                    <a:pt x="4901692" y="81915"/>
                  </a:lnTo>
                  <a:lnTo>
                    <a:pt x="4906430" y="74890"/>
                  </a:lnTo>
                  <a:lnTo>
                    <a:pt x="4908169" y="66293"/>
                  </a:lnTo>
                  <a:lnTo>
                    <a:pt x="4906430" y="57697"/>
                  </a:lnTo>
                  <a:lnTo>
                    <a:pt x="4901692" y="50672"/>
                  </a:lnTo>
                  <a:lnTo>
                    <a:pt x="4894667" y="45934"/>
                  </a:lnTo>
                  <a:lnTo>
                    <a:pt x="4886071" y="44195"/>
                  </a:lnTo>
                  <a:close/>
                </a:path>
                <a:path w="9010650" h="132714">
                  <a:moveTo>
                    <a:pt x="4974463" y="44195"/>
                  </a:moveTo>
                  <a:lnTo>
                    <a:pt x="4965866" y="45934"/>
                  </a:lnTo>
                  <a:lnTo>
                    <a:pt x="4958842" y="50672"/>
                  </a:lnTo>
                  <a:lnTo>
                    <a:pt x="4954103" y="57697"/>
                  </a:lnTo>
                  <a:lnTo>
                    <a:pt x="4952365" y="66293"/>
                  </a:lnTo>
                  <a:lnTo>
                    <a:pt x="4954103" y="74890"/>
                  </a:lnTo>
                  <a:lnTo>
                    <a:pt x="4958842" y="81915"/>
                  </a:lnTo>
                  <a:lnTo>
                    <a:pt x="4965866" y="86653"/>
                  </a:lnTo>
                  <a:lnTo>
                    <a:pt x="4974463" y="88391"/>
                  </a:lnTo>
                  <a:lnTo>
                    <a:pt x="4983112" y="86653"/>
                  </a:lnTo>
                  <a:lnTo>
                    <a:pt x="4990131" y="81915"/>
                  </a:lnTo>
                  <a:lnTo>
                    <a:pt x="4994840" y="74890"/>
                  </a:lnTo>
                  <a:lnTo>
                    <a:pt x="4996561" y="66293"/>
                  </a:lnTo>
                  <a:lnTo>
                    <a:pt x="4994840" y="57697"/>
                  </a:lnTo>
                  <a:lnTo>
                    <a:pt x="4990131" y="50672"/>
                  </a:lnTo>
                  <a:lnTo>
                    <a:pt x="4983112" y="45934"/>
                  </a:lnTo>
                  <a:lnTo>
                    <a:pt x="4974463" y="44195"/>
                  </a:lnTo>
                  <a:close/>
                </a:path>
                <a:path w="9010650" h="132714">
                  <a:moveTo>
                    <a:pt x="5062982" y="44195"/>
                  </a:moveTo>
                  <a:lnTo>
                    <a:pt x="5054258" y="45934"/>
                  </a:lnTo>
                  <a:lnTo>
                    <a:pt x="5047234" y="50672"/>
                  </a:lnTo>
                  <a:lnTo>
                    <a:pt x="5042495" y="57697"/>
                  </a:lnTo>
                  <a:lnTo>
                    <a:pt x="5040757" y="66293"/>
                  </a:lnTo>
                  <a:lnTo>
                    <a:pt x="5042495" y="74890"/>
                  </a:lnTo>
                  <a:lnTo>
                    <a:pt x="5047234" y="81915"/>
                  </a:lnTo>
                  <a:lnTo>
                    <a:pt x="5054258" y="86653"/>
                  </a:lnTo>
                  <a:lnTo>
                    <a:pt x="5062855" y="88391"/>
                  </a:lnTo>
                  <a:lnTo>
                    <a:pt x="5071578" y="86653"/>
                  </a:lnTo>
                  <a:lnTo>
                    <a:pt x="5078602" y="81915"/>
                  </a:lnTo>
                  <a:lnTo>
                    <a:pt x="5083341" y="74890"/>
                  </a:lnTo>
                  <a:lnTo>
                    <a:pt x="5085080" y="66293"/>
                  </a:lnTo>
                  <a:lnTo>
                    <a:pt x="5083341" y="57697"/>
                  </a:lnTo>
                  <a:lnTo>
                    <a:pt x="5078603" y="50672"/>
                  </a:lnTo>
                  <a:lnTo>
                    <a:pt x="5071578" y="45934"/>
                  </a:lnTo>
                  <a:lnTo>
                    <a:pt x="5062982" y="44195"/>
                  </a:lnTo>
                  <a:close/>
                </a:path>
                <a:path w="9010650" h="132714">
                  <a:moveTo>
                    <a:pt x="5151373" y="44195"/>
                  </a:moveTo>
                  <a:lnTo>
                    <a:pt x="5142777" y="45934"/>
                  </a:lnTo>
                  <a:lnTo>
                    <a:pt x="5135753" y="50672"/>
                  </a:lnTo>
                  <a:lnTo>
                    <a:pt x="5131014" y="57697"/>
                  </a:lnTo>
                  <a:lnTo>
                    <a:pt x="5129276" y="66293"/>
                  </a:lnTo>
                  <a:lnTo>
                    <a:pt x="5131014" y="74890"/>
                  </a:lnTo>
                  <a:lnTo>
                    <a:pt x="5135752" y="81915"/>
                  </a:lnTo>
                  <a:lnTo>
                    <a:pt x="5142777" y="86653"/>
                  </a:lnTo>
                  <a:lnTo>
                    <a:pt x="5151373" y="88391"/>
                  </a:lnTo>
                  <a:lnTo>
                    <a:pt x="5159970" y="86653"/>
                  </a:lnTo>
                  <a:lnTo>
                    <a:pt x="5166995" y="81915"/>
                  </a:lnTo>
                  <a:lnTo>
                    <a:pt x="5171733" y="74890"/>
                  </a:lnTo>
                  <a:lnTo>
                    <a:pt x="5173471" y="66293"/>
                  </a:lnTo>
                  <a:lnTo>
                    <a:pt x="5171733" y="57697"/>
                  </a:lnTo>
                  <a:lnTo>
                    <a:pt x="5166995" y="50672"/>
                  </a:lnTo>
                  <a:lnTo>
                    <a:pt x="5159970" y="45934"/>
                  </a:lnTo>
                  <a:lnTo>
                    <a:pt x="5151373" y="44195"/>
                  </a:lnTo>
                  <a:close/>
                </a:path>
                <a:path w="9010650" h="132714">
                  <a:moveTo>
                    <a:pt x="5239893" y="44195"/>
                  </a:moveTo>
                  <a:lnTo>
                    <a:pt x="5231169" y="45934"/>
                  </a:lnTo>
                  <a:lnTo>
                    <a:pt x="5224145" y="50672"/>
                  </a:lnTo>
                  <a:lnTo>
                    <a:pt x="5219406" y="57697"/>
                  </a:lnTo>
                  <a:lnTo>
                    <a:pt x="5217668" y="66293"/>
                  </a:lnTo>
                  <a:lnTo>
                    <a:pt x="5219406" y="74890"/>
                  </a:lnTo>
                  <a:lnTo>
                    <a:pt x="5224145" y="81915"/>
                  </a:lnTo>
                  <a:lnTo>
                    <a:pt x="5231169" y="86653"/>
                  </a:lnTo>
                  <a:lnTo>
                    <a:pt x="5239766" y="88391"/>
                  </a:lnTo>
                  <a:lnTo>
                    <a:pt x="5248489" y="86653"/>
                  </a:lnTo>
                  <a:lnTo>
                    <a:pt x="5255514" y="81915"/>
                  </a:lnTo>
                  <a:lnTo>
                    <a:pt x="5260252" y="74890"/>
                  </a:lnTo>
                  <a:lnTo>
                    <a:pt x="5261991" y="66293"/>
                  </a:lnTo>
                  <a:lnTo>
                    <a:pt x="5260252" y="57697"/>
                  </a:lnTo>
                  <a:lnTo>
                    <a:pt x="5255514" y="50672"/>
                  </a:lnTo>
                  <a:lnTo>
                    <a:pt x="5248489" y="45934"/>
                  </a:lnTo>
                  <a:lnTo>
                    <a:pt x="5239893" y="44195"/>
                  </a:lnTo>
                  <a:close/>
                </a:path>
                <a:path w="9010650" h="132714">
                  <a:moveTo>
                    <a:pt x="5328285" y="44195"/>
                  </a:moveTo>
                  <a:lnTo>
                    <a:pt x="5319635" y="45934"/>
                  </a:lnTo>
                  <a:lnTo>
                    <a:pt x="5312616" y="50672"/>
                  </a:lnTo>
                  <a:lnTo>
                    <a:pt x="5307907" y="57697"/>
                  </a:lnTo>
                  <a:lnTo>
                    <a:pt x="5306187" y="66293"/>
                  </a:lnTo>
                  <a:lnTo>
                    <a:pt x="5307907" y="74890"/>
                  </a:lnTo>
                  <a:lnTo>
                    <a:pt x="5312616" y="81915"/>
                  </a:lnTo>
                  <a:lnTo>
                    <a:pt x="5319635" y="86653"/>
                  </a:lnTo>
                  <a:lnTo>
                    <a:pt x="5328285" y="88391"/>
                  </a:lnTo>
                  <a:lnTo>
                    <a:pt x="5336881" y="86653"/>
                  </a:lnTo>
                  <a:lnTo>
                    <a:pt x="5343906" y="81915"/>
                  </a:lnTo>
                  <a:lnTo>
                    <a:pt x="5348644" y="74890"/>
                  </a:lnTo>
                  <a:lnTo>
                    <a:pt x="5350383" y="66293"/>
                  </a:lnTo>
                  <a:lnTo>
                    <a:pt x="5348644" y="57697"/>
                  </a:lnTo>
                  <a:lnTo>
                    <a:pt x="5343906" y="50672"/>
                  </a:lnTo>
                  <a:lnTo>
                    <a:pt x="5336881" y="45934"/>
                  </a:lnTo>
                  <a:lnTo>
                    <a:pt x="5328285" y="44195"/>
                  </a:lnTo>
                  <a:close/>
                </a:path>
                <a:path w="9010650" h="132714">
                  <a:moveTo>
                    <a:pt x="5416677" y="44195"/>
                  </a:moveTo>
                  <a:lnTo>
                    <a:pt x="5408080" y="45934"/>
                  </a:lnTo>
                  <a:lnTo>
                    <a:pt x="5401056" y="50672"/>
                  </a:lnTo>
                  <a:lnTo>
                    <a:pt x="5396317" y="57697"/>
                  </a:lnTo>
                  <a:lnTo>
                    <a:pt x="5394579" y="66293"/>
                  </a:lnTo>
                  <a:lnTo>
                    <a:pt x="5396317" y="74890"/>
                  </a:lnTo>
                  <a:lnTo>
                    <a:pt x="5401056" y="81915"/>
                  </a:lnTo>
                  <a:lnTo>
                    <a:pt x="5408080" y="86653"/>
                  </a:lnTo>
                  <a:lnTo>
                    <a:pt x="5416677" y="88391"/>
                  </a:lnTo>
                  <a:lnTo>
                    <a:pt x="5425273" y="86653"/>
                  </a:lnTo>
                  <a:lnTo>
                    <a:pt x="5432297" y="81915"/>
                  </a:lnTo>
                  <a:lnTo>
                    <a:pt x="5437036" y="74890"/>
                  </a:lnTo>
                  <a:lnTo>
                    <a:pt x="5438775" y="66293"/>
                  </a:lnTo>
                  <a:lnTo>
                    <a:pt x="5437036" y="57697"/>
                  </a:lnTo>
                  <a:lnTo>
                    <a:pt x="5432298" y="50672"/>
                  </a:lnTo>
                  <a:lnTo>
                    <a:pt x="5425273" y="45934"/>
                  </a:lnTo>
                  <a:lnTo>
                    <a:pt x="5416677" y="44195"/>
                  </a:lnTo>
                  <a:close/>
                </a:path>
                <a:path w="9010650" h="132714">
                  <a:moveTo>
                    <a:pt x="5505195" y="44195"/>
                  </a:moveTo>
                  <a:lnTo>
                    <a:pt x="5496472" y="45934"/>
                  </a:lnTo>
                  <a:lnTo>
                    <a:pt x="5489448" y="50672"/>
                  </a:lnTo>
                  <a:lnTo>
                    <a:pt x="5484709" y="57697"/>
                  </a:lnTo>
                  <a:lnTo>
                    <a:pt x="5482970" y="66293"/>
                  </a:lnTo>
                  <a:lnTo>
                    <a:pt x="5484709" y="74890"/>
                  </a:lnTo>
                  <a:lnTo>
                    <a:pt x="5489447" y="81915"/>
                  </a:lnTo>
                  <a:lnTo>
                    <a:pt x="5496472" y="86653"/>
                  </a:lnTo>
                  <a:lnTo>
                    <a:pt x="5505069" y="88391"/>
                  </a:lnTo>
                  <a:lnTo>
                    <a:pt x="5513792" y="86653"/>
                  </a:lnTo>
                  <a:lnTo>
                    <a:pt x="5520817" y="81915"/>
                  </a:lnTo>
                  <a:lnTo>
                    <a:pt x="5525555" y="74890"/>
                  </a:lnTo>
                  <a:lnTo>
                    <a:pt x="5527294" y="66293"/>
                  </a:lnTo>
                  <a:lnTo>
                    <a:pt x="5525555" y="57697"/>
                  </a:lnTo>
                  <a:lnTo>
                    <a:pt x="5520817" y="50672"/>
                  </a:lnTo>
                  <a:lnTo>
                    <a:pt x="5513792" y="45934"/>
                  </a:lnTo>
                  <a:lnTo>
                    <a:pt x="5505195" y="44195"/>
                  </a:lnTo>
                  <a:close/>
                </a:path>
                <a:path w="9010650" h="132714">
                  <a:moveTo>
                    <a:pt x="5593588" y="44195"/>
                  </a:moveTo>
                  <a:lnTo>
                    <a:pt x="5584938" y="45934"/>
                  </a:lnTo>
                  <a:lnTo>
                    <a:pt x="5577919" y="50672"/>
                  </a:lnTo>
                  <a:lnTo>
                    <a:pt x="5573210" y="57697"/>
                  </a:lnTo>
                  <a:lnTo>
                    <a:pt x="5571490" y="66293"/>
                  </a:lnTo>
                  <a:lnTo>
                    <a:pt x="5573210" y="74890"/>
                  </a:lnTo>
                  <a:lnTo>
                    <a:pt x="5577919" y="81915"/>
                  </a:lnTo>
                  <a:lnTo>
                    <a:pt x="5584938" y="86653"/>
                  </a:lnTo>
                  <a:lnTo>
                    <a:pt x="5593588" y="88391"/>
                  </a:lnTo>
                  <a:lnTo>
                    <a:pt x="5602184" y="86653"/>
                  </a:lnTo>
                  <a:lnTo>
                    <a:pt x="5609209" y="81915"/>
                  </a:lnTo>
                  <a:lnTo>
                    <a:pt x="5613947" y="74890"/>
                  </a:lnTo>
                  <a:lnTo>
                    <a:pt x="5615686" y="66293"/>
                  </a:lnTo>
                  <a:lnTo>
                    <a:pt x="5613947" y="57697"/>
                  </a:lnTo>
                  <a:lnTo>
                    <a:pt x="5609209" y="50672"/>
                  </a:lnTo>
                  <a:lnTo>
                    <a:pt x="5602184" y="45934"/>
                  </a:lnTo>
                  <a:lnTo>
                    <a:pt x="5593588" y="44195"/>
                  </a:lnTo>
                  <a:close/>
                </a:path>
                <a:path w="9010650" h="132714">
                  <a:moveTo>
                    <a:pt x="5681980" y="44195"/>
                  </a:moveTo>
                  <a:lnTo>
                    <a:pt x="5673383" y="45934"/>
                  </a:lnTo>
                  <a:lnTo>
                    <a:pt x="5666359" y="50672"/>
                  </a:lnTo>
                  <a:lnTo>
                    <a:pt x="5661620" y="57697"/>
                  </a:lnTo>
                  <a:lnTo>
                    <a:pt x="5659882" y="66293"/>
                  </a:lnTo>
                  <a:lnTo>
                    <a:pt x="5661620" y="74890"/>
                  </a:lnTo>
                  <a:lnTo>
                    <a:pt x="5666359" y="81915"/>
                  </a:lnTo>
                  <a:lnTo>
                    <a:pt x="5673383" y="86653"/>
                  </a:lnTo>
                  <a:lnTo>
                    <a:pt x="5681980" y="88391"/>
                  </a:lnTo>
                  <a:lnTo>
                    <a:pt x="5690576" y="86653"/>
                  </a:lnTo>
                  <a:lnTo>
                    <a:pt x="5697600" y="81915"/>
                  </a:lnTo>
                  <a:lnTo>
                    <a:pt x="5702339" y="74890"/>
                  </a:lnTo>
                  <a:lnTo>
                    <a:pt x="5704078" y="66293"/>
                  </a:lnTo>
                  <a:lnTo>
                    <a:pt x="5702339" y="57697"/>
                  </a:lnTo>
                  <a:lnTo>
                    <a:pt x="5697601" y="50672"/>
                  </a:lnTo>
                  <a:lnTo>
                    <a:pt x="5690576" y="45934"/>
                  </a:lnTo>
                  <a:lnTo>
                    <a:pt x="5681980" y="44195"/>
                  </a:lnTo>
                  <a:close/>
                </a:path>
                <a:path w="9010650" h="132714">
                  <a:moveTo>
                    <a:pt x="5770498" y="44195"/>
                  </a:moveTo>
                  <a:lnTo>
                    <a:pt x="5761775" y="45934"/>
                  </a:lnTo>
                  <a:lnTo>
                    <a:pt x="5754751" y="50672"/>
                  </a:lnTo>
                  <a:lnTo>
                    <a:pt x="5750012" y="57697"/>
                  </a:lnTo>
                  <a:lnTo>
                    <a:pt x="5748273" y="66293"/>
                  </a:lnTo>
                  <a:lnTo>
                    <a:pt x="5750012" y="74890"/>
                  </a:lnTo>
                  <a:lnTo>
                    <a:pt x="5754750" y="81915"/>
                  </a:lnTo>
                  <a:lnTo>
                    <a:pt x="5761775" y="86653"/>
                  </a:lnTo>
                  <a:lnTo>
                    <a:pt x="5770371" y="88391"/>
                  </a:lnTo>
                  <a:lnTo>
                    <a:pt x="5779095" y="86653"/>
                  </a:lnTo>
                  <a:lnTo>
                    <a:pt x="5786120" y="81915"/>
                  </a:lnTo>
                  <a:lnTo>
                    <a:pt x="5790858" y="74890"/>
                  </a:lnTo>
                  <a:lnTo>
                    <a:pt x="5792596" y="66293"/>
                  </a:lnTo>
                  <a:lnTo>
                    <a:pt x="5790858" y="57697"/>
                  </a:lnTo>
                  <a:lnTo>
                    <a:pt x="5786120" y="50672"/>
                  </a:lnTo>
                  <a:lnTo>
                    <a:pt x="5779095" y="45934"/>
                  </a:lnTo>
                  <a:lnTo>
                    <a:pt x="5770498" y="44195"/>
                  </a:lnTo>
                  <a:close/>
                </a:path>
                <a:path w="9010650" h="132714">
                  <a:moveTo>
                    <a:pt x="5858891" y="44195"/>
                  </a:moveTo>
                  <a:lnTo>
                    <a:pt x="5850294" y="45934"/>
                  </a:lnTo>
                  <a:lnTo>
                    <a:pt x="5843270" y="50672"/>
                  </a:lnTo>
                  <a:lnTo>
                    <a:pt x="5838531" y="57697"/>
                  </a:lnTo>
                  <a:lnTo>
                    <a:pt x="5836793" y="66293"/>
                  </a:lnTo>
                  <a:lnTo>
                    <a:pt x="5838531" y="74890"/>
                  </a:lnTo>
                  <a:lnTo>
                    <a:pt x="5843270" y="81915"/>
                  </a:lnTo>
                  <a:lnTo>
                    <a:pt x="5850294" y="86653"/>
                  </a:lnTo>
                  <a:lnTo>
                    <a:pt x="5858891" y="88391"/>
                  </a:lnTo>
                  <a:lnTo>
                    <a:pt x="5867487" y="86653"/>
                  </a:lnTo>
                  <a:lnTo>
                    <a:pt x="5874512" y="81915"/>
                  </a:lnTo>
                  <a:lnTo>
                    <a:pt x="5879250" y="74890"/>
                  </a:lnTo>
                  <a:lnTo>
                    <a:pt x="5880989" y="66293"/>
                  </a:lnTo>
                  <a:lnTo>
                    <a:pt x="5879250" y="57697"/>
                  </a:lnTo>
                  <a:lnTo>
                    <a:pt x="5874512" y="50672"/>
                  </a:lnTo>
                  <a:lnTo>
                    <a:pt x="5867487" y="45934"/>
                  </a:lnTo>
                  <a:lnTo>
                    <a:pt x="5858891" y="44195"/>
                  </a:lnTo>
                  <a:close/>
                </a:path>
                <a:path w="9010650" h="132714">
                  <a:moveTo>
                    <a:pt x="5947283" y="44195"/>
                  </a:moveTo>
                  <a:lnTo>
                    <a:pt x="5938686" y="45934"/>
                  </a:lnTo>
                  <a:lnTo>
                    <a:pt x="5931662" y="50672"/>
                  </a:lnTo>
                  <a:lnTo>
                    <a:pt x="5926923" y="57697"/>
                  </a:lnTo>
                  <a:lnTo>
                    <a:pt x="5925185" y="66293"/>
                  </a:lnTo>
                  <a:lnTo>
                    <a:pt x="5926923" y="74890"/>
                  </a:lnTo>
                  <a:lnTo>
                    <a:pt x="5931662" y="81915"/>
                  </a:lnTo>
                  <a:lnTo>
                    <a:pt x="5938686" y="86653"/>
                  </a:lnTo>
                  <a:lnTo>
                    <a:pt x="5947283" y="88391"/>
                  </a:lnTo>
                  <a:lnTo>
                    <a:pt x="5955879" y="86653"/>
                  </a:lnTo>
                  <a:lnTo>
                    <a:pt x="5962904" y="81915"/>
                  </a:lnTo>
                  <a:lnTo>
                    <a:pt x="5967642" y="74890"/>
                  </a:lnTo>
                  <a:lnTo>
                    <a:pt x="5969381" y="66293"/>
                  </a:lnTo>
                  <a:lnTo>
                    <a:pt x="5967642" y="57697"/>
                  </a:lnTo>
                  <a:lnTo>
                    <a:pt x="5962904" y="50672"/>
                  </a:lnTo>
                  <a:lnTo>
                    <a:pt x="5955879" y="45934"/>
                  </a:lnTo>
                  <a:lnTo>
                    <a:pt x="5947283" y="44195"/>
                  </a:lnTo>
                  <a:close/>
                </a:path>
                <a:path w="9010650" h="132714">
                  <a:moveTo>
                    <a:pt x="6035802" y="44195"/>
                  </a:moveTo>
                  <a:lnTo>
                    <a:pt x="6027078" y="45934"/>
                  </a:lnTo>
                  <a:lnTo>
                    <a:pt x="6020054" y="50672"/>
                  </a:lnTo>
                  <a:lnTo>
                    <a:pt x="6015315" y="57697"/>
                  </a:lnTo>
                  <a:lnTo>
                    <a:pt x="6013577" y="66293"/>
                  </a:lnTo>
                  <a:lnTo>
                    <a:pt x="6015315" y="74890"/>
                  </a:lnTo>
                  <a:lnTo>
                    <a:pt x="6020054" y="81915"/>
                  </a:lnTo>
                  <a:lnTo>
                    <a:pt x="6027078" y="86653"/>
                  </a:lnTo>
                  <a:lnTo>
                    <a:pt x="6035675" y="88391"/>
                  </a:lnTo>
                  <a:lnTo>
                    <a:pt x="6044398" y="86653"/>
                  </a:lnTo>
                  <a:lnTo>
                    <a:pt x="6051422" y="81915"/>
                  </a:lnTo>
                  <a:lnTo>
                    <a:pt x="6056161" y="74890"/>
                  </a:lnTo>
                  <a:lnTo>
                    <a:pt x="6057900" y="66293"/>
                  </a:lnTo>
                  <a:lnTo>
                    <a:pt x="6056161" y="57697"/>
                  </a:lnTo>
                  <a:lnTo>
                    <a:pt x="6051423" y="50672"/>
                  </a:lnTo>
                  <a:lnTo>
                    <a:pt x="6044398" y="45934"/>
                  </a:lnTo>
                  <a:lnTo>
                    <a:pt x="6035802" y="44195"/>
                  </a:lnTo>
                  <a:close/>
                </a:path>
                <a:path w="9010650" h="132714">
                  <a:moveTo>
                    <a:pt x="6124194" y="44195"/>
                  </a:moveTo>
                  <a:lnTo>
                    <a:pt x="6115597" y="45934"/>
                  </a:lnTo>
                  <a:lnTo>
                    <a:pt x="6108573" y="50672"/>
                  </a:lnTo>
                  <a:lnTo>
                    <a:pt x="6103834" y="57697"/>
                  </a:lnTo>
                  <a:lnTo>
                    <a:pt x="6102095" y="66293"/>
                  </a:lnTo>
                  <a:lnTo>
                    <a:pt x="6103834" y="74890"/>
                  </a:lnTo>
                  <a:lnTo>
                    <a:pt x="6108572" y="81915"/>
                  </a:lnTo>
                  <a:lnTo>
                    <a:pt x="6115597" y="86653"/>
                  </a:lnTo>
                  <a:lnTo>
                    <a:pt x="6124194" y="88391"/>
                  </a:lnTo>
                  <a:lnTo>
                    <a:pt x="6132790" y="86653"/>
                  </a:lnTo>
                  <a:lnTo>
                    <a:pt x="6139815" y="81915"/>
                  </a:lnTo>
                  <a:lnTo>
                    <a:pt x="6144553" y="74890"/>
                  </a:lnTo>
                  <a:lnTo>
                    <a:pt x="6146292" y="66293"/>
                  </a:lnTo>
                  <a:lnTo>
                    <a:pt x="6144553" y="57697"/>
                  </a:lnTo>
                  <a:lnTo>
                    <a:pt x="6139815" y="50672"/>
                  </a:lnTo>
                  <a:lnTo>
                    <a:pt x="6132790" y="45934"/>
                  </a:lnTo>
                  <a:lnTo>
                    <a:pt x="6124194" y="44195"/>
                  </a:lnTo>
                  <a:close/>
                </a:path>
                <a:path w="9010650" h="132714">
                  <a:moveTo>
                    <a:pt x="6212586" y="44195"/>
                  </a:moveTo>
                  <a:lnTo>
                    <a:pt x="6203989" y="45934"/>
                  </a:lnTo>
                  <a:lnTo>
                    <a:pt x="6196965" y="50672"/>
                  </a:lnTo>
                  <a:lnTo>
                    <a:pt x="6192226" y="57697"/>
                  </a:lnTo>
                  <a:lnTo>
                    <a:pt x="6190488" y="66293"/>
                  </a:lnTo>
                  <a:lnTo>
                    <a:pt x="6192226" y="74890"/>
                  </a:lnTo>
                  <a:lnTo>
                    <a:pt x="6196965" y="81915"/>
                  </a:lnTo>
                  <a:lnTo>
                    <a:pt x="6203989" y="86653"/>
                  </a:lnTo>
                  <a:lnTo>
                    <a:pt x="6212586" y="88391"/>
                  </a:lnTo>
                  <a:lnTo>
                    <a:pt x="6221182" y="86653"/>
                  </a:lnTo>
                  <a:lnTo>
                    <a:pt x="6228207" y="81915"/>
                  </a:lnTo>
                  <a:lnTo>
                    <a:pt x="6232945" y="74890"/>
                  </a:lnTo>
                  <a:lnTo>
                    <a:pt x="6234684" y="66293"/>
                  </a:lnTo>
                  <a:lnTo>
                    <a:pt x="6232945" y="57697"/>
                  </a:lnTo>
                  <a:lnTo>
                    <a:pt x="6228207" y="50672"/>
                  </a:lnTo>
                  <a:lnTo>
                    <a:pt x="6221182" y="45934"/>
                  </a:lnTo>
                  <a:lnTo>
                    <a:pt x="6212586" y="44195"/>
                  </a:lnTo>
                  <a:close/>
                </a:path>
                <a:path w="9010650" h="132714">
                  <a:moveTo>
                    <a:pt x="6301105" y="44195"/>
                  </a:moveTo>
                  <a:lnTo>
                    <a:pt x="6292381" y="45934"/>
                  </a:lnTo>
                  <a:lnTo>
                    <a:pt x="6285357" y="50672"/>
                  </a:lnTo>
                  <a:lnTo>
                    <a:pt x="6280618" y="57697"/>
                  </a:lnTo>
                  <a:lnTo>
                    <a:pt x="6278880" y="66293"/>
                  </a:lnTo>
                  <a:lnTo>
                    <a:pt x="6280618" y="74890"/>
                  </a:lnTo>
                  <a:lnTo>
                    <a:pt x="6285357" y="81915"/>
                  </a:lnTo>
                  <a:lnTo>
                    <a:pt x="6292381" y="86653"/>
                  </a:lnTo>
                  <a:lnTo>
                    <a:pt x="6300978" y="88391"/>
                  </a:lnTo>
                  <a:lnTo>
                    <a:pt x="6309701" y="86653"/>
                  </a:lnTo>
                  <a:lnTo>
                    <a:pt x="6316725" y="81915"/>
                  </a:lnTo>
                  <a:lnTo>
                    <a:pt x="6321464" y="74890"/>
                  </a:lnTo>
                  <a:lnTo>
                    <a:pt x="6323203" y="66293"/>
                  </a:lnTo>
                  <a:lnTo>
                    <a:pt x="6321464" y="57697"/>
                  </a:lnTo>
                  <a:lnTo>
                    <a:pt x="6316726" y="50672"/>
                  </a:lnTo>
                  <a:lnTo>
                    <a:pt x="6309701" y="45934"/>
                  </a:lnTo>
                  <a:lnTo>
                    <a:pt x="6301105" y="44195"/>
                  </a:lnTo>
                  <a:close/>
                </a:path>
                <a:path w="9010650" h="132714">
                  <a:moveTo>
                    <a:pt x="6389496" y="44195"/>
                  </a:moveTo>
                  <a:lnTo>
                    <a:pt x="6380900" y="45934"/>
                  </a:lnTo>
                  <a:lnTo>
                    <a:pt x="6373876" y="50672"/>
                  </a:lnTo>
                  <a:lnTo>
                    <a:pt x="6369137" y="57697"/>
                  </a:lnTo>
                  <a:lnTo>
                    <a:pt x="6367398" y="66293"/>
                  </a:lnTo>
                  <a:lnTo>
                    <a:pt x="6369137" y="74890"/>
                  </a:lnTo>
                  <a:lnTo>
                    <a:pt x="6373875" y="81915"/>
                  </a:lnTo>
                  <a:lnTo>
                    <a:pt x="6380900" y="86653"/>
                  </a:lnTo>
                  <a:lnTo>
                    <a:pt x="6389496" y="88391"/>
                  </a:lnTo>
                  <a:lnTo>
                    <a:pt x="6398093" y="86653"/>
                  </a:lnTo>
                  <a:lnTo>
                    <a:pt x="6405118" y="81915"/>
                  </a:lnTo>
                  <a:lnTo>
                    <a:pt x="6409856" y="74890"/>
                  </a:lnTo>
                  <a:lnTo>
                    <a:pt x="6411595" y="66293"/>
                  </a:lnTo>
                  <a:lnTo>
                    <a:pt x="6409856" y="57697"/>
                  </a:lnTo>
                  <a:lnTo>
                    <a:pt x="6405118" y="50672"/>
                  </a:lnTo>
                  <a:lnTo>
                    <a:pt x="6398093" y="45934"/>
                  </a:lnTo>
                  <a:lnTo>
                    <a:pt x="6389496" y="44195"/>
                  </a:lnTo>
                  <a:close/>
                </a:path>
                <a:path w="9010650" h="132714">
                  <a:moveTo>
                    <a:pt x="6477889" y="44195"/>
                  </a:moveTo>
                  <a:lnTo>
                    <a:pt x="6469292" y="45934"/>
                  </a:lnTo>
                  <a:lnTo>
                    <a:pt x="6462268" y="50672"/>
                  </a:lnTo>
                  <a:lnTo>
                    <a:pt x="6457529" y="57697"/>
                  </a:lnTo>
                  <a:lnTo>
                    <a:pt x="6455791" y="66293"/>
                  </a:lnTo>
                  <a:lnTo>
                    <a:pt x="6457529" y="74890"/>
                  </a:lnTo>
                  <a:lnTo>
                    <a:pt x="6462268" y="81915"/>
                  </a:lnTo>
                  <a:lnTo>
                    <a:pt x="6469292" y="86653"/>
                  </a:lnTo>
                  <a:lnTo>
                    <a:pt x="6477889" y="88391"/>
                  </a:lnTo>
                  <a:lnTo>
                    <a:pt x="6486538" y="86653"/>
                  </a:lnTo>
                  <a:lnTo>
                    <a:pt x="6493557" y="81915"/>
                  </a:lnTo>
                  <a:lnTo>
                    <a:pt x="6498266" y="74890"/>
                  </a:lnTo>
                  <a:lnTo>
                    <a:pt x="6499987" y="66293"/>
                  </a:lnTo>
                  <a:lnTo>
                    <a:pt x="6498266" y="57697"/>
                  </a:lnTo>
                  <a:lnTo>
                    <a:pt x="6493557" y="50672"/>
                  </a:lnTo>
                  <a:lnTo>
                    <a:pt x="6486538" y="45934"/>
                  </a:lnTo>
                  <a:lnTo>
                    <a:pt x="6477889" y="44195"/>
                  </a:lnTo>
                  <a:close/>
                </a:path>
                <a:path w="9010650" h="132714">
                  <a:moveTo>
                    <a:pt x="6566408" y="44195"/>
                  </a:moveTo>
                  <a:lnTo>
                    <a:pt x="6557684" y="45934"/>
                  </a:lnTo>
                  <a:lnTo>
                    <a:pt x="6550659" y="50672"/>
                  </a:lnTo>
                  <a:lnTo>
                    <a:pt x="6545921" y="57697"/>
                  </a:lnTo>
                  <a:lnTo>
                    <a:pt x="6544183" y="66293"/>
                  </a:lnTo>
                  <a:lnTo>
                    <a:pt x="6545921" y="74890"/>
                  </a:lnTo>
                  <a:lnTo>
                    <a:pt x="6550659" y="81915"/>
                  </a:lnTo>
                  <a:lnTo>
                    <a:pt x="6557684" y="86653"/>
                  </a:lnTo>
                  <a:lnTo>
                    <a:pt x="6566281" y="88391"/>
                  </a:lnTo>
                  <a:lnTo>
                    <a:pt x="6575004" y="86653"/>
                  </a:lnTo>
                  <a:lnTo>
                    <a:pt x="6582029" y="81915"/>
                  </a:lnTo>
                  <a:lnTo>
                    <a:pt x="6586767" y="74890"/>
                  </a:lnTo>
                  <a:lnTo>
                    <a:pt x="6588506" y="66293"/>
                  </a:lnTo>
                  <a:lnTo>
                    <a:pt x="6586767" y="57697"/>
                  </a:lnTo>
                  <a:lnTo>
                    <a:pt x="6582029" y="50672"/>
                  </a:lnTo>
                  <a:lnTo>
                    <a:pt x="6575004" y="45934"/>
                  </a:lnTo>
                  <a:lnTo>
                    <a:pt x="6566408" y="44195"/>
                  </a:lnTo>
                  <a:close/>
                </a:path>
                <a:path w="9010650" h="132714">
                  <a:moveTo>
                    <a:pt x="6654800" y="44195"/>
                  </a:moveTo>
                  <a:lnTo>
                    <a:pt x="6646203" y="45934"/>
                  </a:lnTo>
                  <a:lnTo>
                    <a:pt x="6639179" y="50672"/>
                  </a:lnTo>
                  <a:lnTo>
                    <a:pt x="6634440" y="57697"/>
                  </a:lnTo>
                  <a:lnTo>
                    <a:pt x="6632702" y="66293"/>
                  </a:lnTo>
                  <a:lnTo>
                    <a:pt x="6634440" y="74890"/>
                  </a:lnTo>
                  <a:lnTo>
                    <a:pt x="6639179" y="81915"/>
                  </a:lnTo>
                  <a:lnTo>
                    <a:pt x="6646203" y="86653"/>
                  </a:lnTo>
                  <a:lnTo>
                    <a:pt x="6654800" y="88391"/>
                  </a:lnTo>
                  <a:lnTo>
                    <a:pt x="6663396" y="86653"/>
                  </a:lnTo>
                  <a:lnTo>
                    <a:pt x="6670421" y="81915"/>
                  </a:lnTo>
                  <a:lnTo>
                    <a:pt x="6675159" y="74890"/>
                  </a:lnTo>
                  <a:lnTo>
                    <a:pt x="6676898" y="66293"/>
                  </a:lnTo>
                  <a:lnTo>
                    <a:pt x="6675159" y="57697"/>
                  </a:lnTo>
                  <a:lnTo>
                    <a:pt x="6670421" y="50672"/>
                  </a:lnTo>
                  <a:lnTo>
                    <a:pt x="6663396" y="45934"/>
                  </a:lnTo>
                  <a:lnTo>
                    <a:pt x="6654800" y="44195"/>
                  </a:lnTo>
                  <a:close/>
                </a:path>
                <a:path w="9010650" h="132714">
                  <a:moveTo>
                    <a:pt x="6743192" y="44195"/>
                  </a:moveTo>
                  <a:lnTo>
                    <a:pt x="6734595" y="45934"/>
                  </a:lnTo>
                  <a:lnTo>
                    <a:pt x="6727571" y="50672"/>
                  </a:lnTo>
                  <a:lnTo>
                    <a:pt x="6722832" y="57697"/>
                  </a:lnTo>
                  <a:lnTo>
                    <a:pt x="6721094" y="66293"/>
                  </a:lnTo>
                  <a:lnTo>
                    <a:pt x="6722832" y="74890"/>
                  </a:lnTo>
                  <a:lnTo>
                    <a:pt x="6727571" y="81915"/>
                  </a:lnTo>
                  <a:lnTo>
                    <a:pt x="6734595" y="86653"/>
                  </a:lnTo>
                  <a:lnTo>
                    <a:pt x="6743192" y="88391"/>
                  </a:lnTo>
                  <a:lnTo>
                    <a:pt x="6751841" y="86653"/>
                  </a:lnTo>
                  <a:lnTo>
                    <a:pt x="6758860" y="81915"/>
                  </a:lnTo>
                  <a:lnTo>
                    <a:pt x="6763569" y="74890"/>
                  </a:lnTo>
                  <a:lnTo>
                    <a:pt x="6765290" y="66293"/>
                  </a:lnTo>
                  <a:lnTo>
                    <a:pt x="6763569" y="57697"/>
                  </a:lnTo>
                  <a:lnTo>
                    <a:pt x="6758860" y="50672"/>
                  </a:lnTo>
                  <a:lnTo>
                    <a:pt x="6751841" y="45934"/>
                  </a:lnTo>
                  <a:lnTo>
                    <a:pt x="6743192" y="44195"/>
                  </a:lnTo>
                  <a:close/>
                </a:path>
                <a:path w="9010650" h="132714">
                  <a:moveTo>
                    <a:pt x="6831711" y="44195"/>
                  </a:moveTo>
                  <a:lnTo>
                    <a:pt x="6822987" y="45934"/>
                  </a:lnTo>
                  <a:lnTo>
                    <a:pt x="6815963" y="50672"/>
                  </a:lnTo>
                  <a:lnTo>
                    <a:pt x="6811224" y="57697"/>
                  </a:lnTo>
                  <a:lnTo>
                    <a:pt x="6809486" y="66293"/>
                  </a:lnTo>
                  <a:lnTo>
                    <a:pt x="6811224" y="74890"/>
                  </a:lnTo>
                  <a:lnTo>
                    <a:pt x="6815963" y="81915"/>
                  </a:lnTo>
                  <a:lnTo>
                    <a:pt x="6822987" y="86653"/>
                  </a:lnTo>
                  <a:lnTo>
                    <a:pt x="6831584" y="88391"/>
                  </a:lnTo>
                  <a:lnTo>
                    <a:pt x="6840307" y="86653"/>
                  </a:lnTo>
                  <a:lnTo>
                    <a:pt x="6847332" y="81915"/>
                  </a:lnTo>
                  <a:lnTo>
                    <a:pt x="6852070" y="74890"/>
                  </a:lnTo>
                  <a:lnTo>
                    <a:pt x="6853809" y="66293"/>
                  </a:lnTo>
                  <a:lnTo>
                    <a:pt x="6852070" y="57697"/>
                  </a:lnTo>
                  <a:lnTo>
                    <a:pt x="6847332" y="50672"/>
                  </a:lnTo>
                  <a:lnTo>
                    <a:pt x="6840307" y="45934"/>
                  </a:lnTo>
                  <a:lnTo>
                    <a:pt x="6831711" y="44195"/>
                  </a:lnTo>
                  <a:close/>
                </a:path>
                <a:path w="9010650" h="132714">
                  <a:moveTo>
                    <a:pt x="6920103" y="44195"/>
                  </a:moveTo>
                  <a:lnTo>
                    <a:pt x="6911506" y="45934"/>
                  </a:lnTo>
                  <a:lnTo>
                    <a:pt x="6904482" y="50672"/>
                  </a:lnTo>
                  <a:lnTo>
                    <a:pt x="6899743" y="57697"/>
                  </a:lnTo>
                  <a:lnTo>
                    <a:pt x="6898005" y="66293"/>
                  </a:lnTo>
                  <a:lnTo>
                    <a:pt x="6899743" y="74890"/>
                  </a:lnTo>
                  <a:lnTo>
                    <a:pt x="6904482" y="81915"/>
                  </a:lnTo>
                  <a:lnTo>
                    <a:pt x="6911506" y="86653"/>
                  </a:lnTo>
                  <a:lnTo>
                    <a:pt x="6920103" y="88391"/>
                  </a:lnTo>
                  <a:lnTo>
                    <a:pt x="6928699" y="86653"/>
                  </a:lnTo>
                  <a:lnTo>
                    <a:pt x="6935723" y="81915"/>
                  </a:lnTo>
                  <a:lnTo>
                    <a:pt x="6940462" y="74890"/>
                  </a:lnTo>
                  <a:lnTo>
                    <a:pt x="6942201" y="66293"/>
                  </a:lnTo>
                  <a:lnTo>
                    <a:pt x="6940462" y="57697"/>
                  </a:lnTo>
                  <a:lnTo>
                    <a:pt x="6935724" y="50672"/>
                  </a:lnTo>
                  <a:lnTo>
                    <a:pt x="6928699" y="45934"/>
                  </a:lnTo>
                  <a:lnTo>
                    <a:pt x="6920103" y="44195"/>
                  </a:lnTo>
                  <a:close/>
                </a:path>
                <a:path w="9010650" h="132714">
                  <a:moveTo>
                    <a:pt x="7008621" y="44195"/>
                  </a:moveTo>
                  <a:lnTo>
                    <a:pt x="6999898" y="45934"/>
                  </a:lnTo>
                  <a:lnTo>
                    <a:pt x="6992874" y="50672"/>
                  </a:lnTo>
                  <a:lnTo>
                    <a:pt x="6988135" y="57697"/>
                  </a:lnTo>
                  <a:lnTo>
                    <a:pt x="6986396" y="66293"/>
                  </a:lnTo>
                  <a:lnTo>
                    <a:pt x="6988135" y="74890"/>
                  </a:lnTo>
                  <a:lnTo>
                    <a:pt x="6992873" y="81915"/>
                  </a:lnTo>
                  <a:lnTo>
                    <a:pt x="6999898" y="86653"/>
                  </a:lnTo>
                  <a:lnTo>
                    <a:pt x="7008494" y="88391"/>
                  </a:lnTo>
                  <a:lnTo>
                    <a:pt x="7017218" y="86653"/>
                  </a:lnTo>
                  <a:lnTo>
                    <a:pt x="7024242" y="81915"/>
                  </a:lnTo>
                  <a:lnTo>
                    <a:pt x="7028981" y="74890"/>
                  </a:lnTo>
                  <a:lnTo>
                    <a:pt x="7030719" y="66293"/>
                  </a:lnTo>
                  <a:lnTo>
                    <a:pt x="7028981" y="57697"/>
                  </a:lnTo>
                  <a:lnTo>
                    <a:pt x="7024242" y="50672"/>
                  </a:lnTo>
                  <a:lnTo>
                    <a:pt x="7017218" y="45934"/>
                  </a:lnTo>
                  <a:lnTo>
                    <a:pt x="7008621" y="44195"/>
                  </a:lnTo>
                  <a:close/>
                </a:path>
                <a:path w="9010650" h="132714">
                  <a:moveTo>
                    <a:pt x="7097013" y="44195"/>
                  </a:moveTo>
                  <a:lnTo>
                    <a:pt x="7088364" y="45934"/>
                  </a:lnTo>
                  <a:lnTo>
                    <a:pt x="7081345" y="50672"/>
                  </a:lnTo>
                  <a:lnTo>
                    <a:pt x="7076636" y="57697"/>
                  </a:lnTo>
                  <a:lnTo>
                    <a:pt x="7074915" y="66293"/>
                  </a:lnTo>
                  <a:lnTo>
                    <a:pt x="7076636" y="74890"/>
                  </a:lnTo>
                  <a:lnTo>
                    <a:pt x="7081345" y="81915"/>
                  </a:lnTo>
                  <a:lnTo>
                    <a:pt x="7088364" y="86653"/>
                  </a:lnTo>
                  <a:lnTo>
                    <a:pt x="7097013" y="88391"/>
                  </a:lnTo>
                  <a:lnTo>
                    <a:pt x="7105610" y="86653"/>
                  </a:lnTo>
                  <a:lnTo>
                    <a:pt x="7112634" y="81915"/>
                  </a:lnTo>
                  <a:lnTo>
                    <a:pt x="7117373" y="74890"/>
                  </a:lnTo>
                  <a:lnTo>
                    <a:pt x="7119111" y="66293"/>
                  </a:lnTo>
                  <a:lnTo>
                    <a:pt x="7117373" y="57697"/>
                  </a:lnTo>
                  <a:lnTo>
                    <a:pt x="7112634" y="50672"/>
                  </a:lnTo>
                  <a:lnTo>
                    <a:pt x="7105610" y="45934"/>
                  </a:lnTo>
                  <a:lnTo>
                    <a:pt x="7097013" y="44195"/>
                  </a:lnTo>
                  <a:close/>
                </a:path>
                <a:path w="9010650" h="132714">
                  <a:moveTo>
                    <a:pt x="7185406" y="44195"/>
                  </a:moveTo>
                  <a:lnTo>
                    <a:pt x="7176809" y="45934"/>
                  </a:lnTo>
                  <a:lnTo>
                    <a:pt x="7169784" y="50672"/>
                  </a:lnTo>
                  <a:lnTo>
                    <a:pt x="7165046" y="57697"/>
                  </a:lnTo>
                  <a:lnTo>
                    <a:pt x="7163308" y="66293"/>
                  </a:lnTo>
                  <a:lnTo>
                    <a:pt x="7165046" y="74890"/>
                  </a:lnTo>
                  <a:lnTo>
                    <a:pt x="7169784" y="81915"/>
                  </a:lnTo>
                  <a:lnTo>
                    <a:pt x="7176809" y="86653"/>
                  </a:lnTo>
                  <a:lnTo>
                    <a:pt x="7185406" y="88391"/>
                  </a:lnTo>
                  <a:lnTo>
                    <a:pt x="7194002" y="86653"/>
                  </a:lnTo>
                  <a:lnTo>
                    <a:pt x="7201027" y="81915"/>
                  </a:lnTo>
                  <a:lnTo>
                    <a:pt x="7205765" y="74890"/>
                  </a:lnTo>
                  <a:lnTo>
                    <a:pt x="7207504" y="66293"/>
                  </a:lnTo>
                  <a:lnTo>
                    <a:pt x="7205765" y="57697"/>
                  </a:lnTo>
                  <a:lnTo>
                    <a:pt x="7201027" y="50672"/>
                  </a:lnTo>
                  <a:lnTo>
                    <a:pt x="7194002" y="45934"/>
                  </a:lnTo>
                  <a:lnTo>
                    <a:pt x="7185406" y="44195"/>
                  </a:lnTo>
                  <a:close/>
                </a:path>
                <a:path w="9010650" h="132714">
                  <a:moveTo>
                    <a:pt x="7273925" y="44195"/>
                  </a:moveTo>
                  <a:lnTo>
                    <a:pt x="7265201" y="45934"/>
                  </a:lnTo>
                  <a:lnTo>
                    <a:pt x="7258177" y="50672"/>
                  </a:lnTo>
                  <a:lnTo>
                    <a:pt x="7253438" y="57697"/>
                  </a:lnTo>
                  <a:lnTo>
                    <a:pt x="7251700" y="66293"/>
                  </a:lnTo>
                  <a:lnTo>
                    <a:pt x="7253438" y="74890"/>
                  </a:lnTo>
                  <a:lnTo>
                    <a:pt x="7258177" y="81915"/>
                  </a:lnTo>
                  <a:lnTo>
                    <a:pt x="7265201" y="86653"/>
                  </a:lnTo>
                  <a:lnTo>
                    <a:pt x="7273798" y="88391"/>
                  </a:lnTo>
                  <a:lnTo>
                    <a:pt x="7282521" y="86653"/>
                  </a:lnTo>
                  <a:lnTo>
                    <a:pt x="7289546" y="81915"/>
                  </a:lnTo>
                  <a:lnTo>
                    <a:pt x="7294284" y="74890"/>
                  </a:lnTo>
                  <a:lnTo>
                    <a:pt x="7296023" y="66293"/>
                  </a:lnTo>
                  <a:lnTo>
                    <a:pt x="7294284" y="57697"/>
                  </a:lnTo>
                  <a:lnTo>
                    <a:pt x="7289546" y="50672"/>
                  </a:lnTo>
                  <a:lnTo>
                    <a:pt x="7282521" y="45934"/>
                  </a:lnTo>
                  <a:lnTo>
                    <a:pt x="7273925" y="44195"/>
                  </a:lnTo>
                  <a:close/>
                </a:path>
                <a:path w="9010650" h="132714">
                  <a:moveTo>
                    <a:pt x="7362317" y="44195"/>
                  </a:moveTo>
                  <a:lnTo>
                    <a:pt x="7353667" y="45934"/>
                  </a:lnTo>
                  <a:lnTo>
                    <a:pt x="7346648" y="50672"/>
                  </a:lnTo>
                  <a:lnTo>
                    <a:pt x="7341939" y="57697"/>
                  </a:lnTo>
                  <a:lnTo>
                    <a:pt x="7340219" y="66293"/>
                  </a:lnTo>
                  <a:lnTo>
                    <a:pt x="7341939" y="74890"/>
                  </a:lnTo>
                  <a:lnTo>
                    <a:pt x="7346648" y="81915"/>
                  </a:lnTo>
                  <a:lnTo>
                    <a:pt x="7353667" y="86653"/>
                  </a:lnTo>
                  <a:lnTo>
                    <a:pt x="7362317" y="88391"/>
                  </a:lnTo>
                  <a:lnTo>
                    <a:pt x="7370913" y="86653"/>
                  </a:lnTo>
                  <a:lnTo>
                    <a:pt x="7377938" y="81915"/>
                  </a:lnTo>
                  <a:lnTo>
                    <a:pt x="7382676" y="74890"/>
                  </a:lnTo>
                  <a:lnTo>
                    <a:pt x="7384415" y="66293"/>
                  </a:lnTo>
                  <a:lnTo>
                    <a:pt x="7382676" y="57697"/>
                  </a:lnTo>
                  <a:lnTo>
                    <a:pt x="7377938" y="50672"/>
                  </a:lnTo>
                  <a:lnTo>
                    <a:pt x="7370913" y="45934"/>
                  </a:lnTo>
                  <a:lnTo>
                    <a:pt x="7362317" y="44195"/>
                  </a:lnTo>
                  <a:close/>
                </a:path>
                <a:path w="9010650" h="132714">
                  <a:moveTo>
                    <a:pt x="7450709" y="44195"/>
                  </a:moveTo>
                  <a:lnTo>
                    <a:pt x="7442112" y="45934"/>
                  </a:lnTo>
                  <a:lnTo>
                    <a:pt x="7435088" y="50672"/>
                  </a:lnTo>
                  <a:lnTo>
                    <a:pt x="7430349" y="57697"/>
                  </a:lnTo>
                  <a:lnTo>
                    <a:pt x="7428611" y="66293"/>
                  </a:lnTo>
                  <a:lnTo>
                    <a:pt x="7430349" y="74890"/>
                  </a:lnTo>
                  <a:lnTo>
                    <a:pt x="7435088" y="81915"/>
                  </a:lnTo>
                  <a:lnTo>
                    <a:pt x="7442112" y="86653"/>
                  </a:lnTo>
                  <a:lnTo>
                    <a:pt x="7450709" y="88391"/>
                  </a:lnTo>
                  <a:lnTo>
                    <a:pt x="7459305" y="86653"/>
                  </a:lnTo>
                  <a:lnTo>
                    <a:pt x="7466330" y="81915"/>
                  </a:lnTo>
                  <a:lnTo>
                    <a:pt x="7471068" y="74890"/>
                  </a:lnTo>
                  <a:lnTo>
                    <a:pt x="7472807" y="66293"/>
                  </a:lnTo>
                  <a:lnTo>
                    <a:pt x="7471068" y="57697"/>
                  </a:lnTo>
                  <a:lnTo>
                    <a:pt x="7466330" y="50672"/>
                  </a:lnTo>
                  <a:lnTo>
                    <a:pt x="7459305" y="45934"/>
                  </a:lnTo>
                  <a:lnTo>
                    <a:pt x="7450709" y="44195"/>
                  </a:lnTo>
                  <a:close/>
                </a:path>
                <a:path w="9010650" h="132714">
                  <a:moveTo>
                    <a:pt x="7539228" y="44195"/>
                  </a:moveTo>
                  <a:lnTo>
                    <a:pt x="7530504" y="45934"/>
                  </a:lnTo>
                  <a:lnTo>
                    <a:pt x="7523480" y="50672"/>
                  </a:lnTo>
                  <a:lnTo>
                    <a:pt x="7518741" y="57697"/>
                  </a:lnTo>
                  <a:lnTo>
                    <a:pt x="7517003" y="66293"/>
                  </a:lnTo>
                  <a:lnTo>
                    <a:pt x="7518741" y="74890"/>
                  </a:lnTo>
                  <a:lnTo>
                    <a:pt x="7523480" y="81915"/>
                  </a:lnTo>
                  <a:lnTo>
                    <a:pt x="7530504" y="86653"/>
                  </a:lnTo>
                  <a:lnTo>
                    <a:pt x="7539101" y="88391"/>
                  </a:lnTo>
                  <a:lnTo>
                    <a:pt x="7547824" y="86653"/>
                  </a:lnTo>
                  <a:lnTo>
                    <a:pt x="7554848" y="81915"/>
                  </a:lnTo>
                  <a:lnTo>
                    <a:pt x="7559587" y="74890"/>
                  </a:lnTo>
                  <a:lnTo>
                    <a:pt x="7561326" y="66293"/>
                  </a:lnTo>
                  <a:lnTo>
                    <a:pt x="7559587" y="57697"/>
                  </a:lnTo>
                  <a:lnTo>
                    <a:pt x="7554849" y="50672"/>
                  </a:lnTo>
                  <a:lnTo>
                    <a:pt x="7547824" y="45934"/>
                  </a:lnTo>
                  <a:lnTo>
                    <a:pt x="7539228" y="44195"/>
                  </a:lnTo>
                  <a:close/>
                </a:path>
                <a:path w="9010650" h="132714">
                  <a:moveTo>
                    <a:pt x="7627619" y="44195"/>
                  </a:moveTo>
                  <a:lnTo>
                    <a:pt x="7619023" y="45934"/>
                  </a:lnTo>
                  <a:lnTo>
                    <a:pt x="7611999" y="50672"/>
                  </a:lnTo>
                  <a:lnTo>
                    <a:pt x="7607260" y="57697"/>
                  </a:lnTo>
                  <a:lnTo>
                    <a:pt x="7605521" y="66293"/>
                  </a:lnTo>
                  <a:lnTo>
                    <a:pt x="7607260" y="74890"/>
                  </a:lnTo>
                  <a:lnTo>
                    <a:pt x="7611998" y="81915"/>
                  </a:lnTo>
                  <a:lnTo>
                    <a:pt x="7619023" y="86653"/>
                  </a:lnTo>
                  <a:lnTo>
                    <a:pt x="7627619" y="88391"/>
                  </a:lnTo>
                  <a:lnTo>
                    <a:pt x="7636216" y="86653"/>
                  </a:lnTo>
                  <a:lnTo>
                    <a:pt x="7643240" y="81915"/>
                  </a:lnTo>
                  <a:lnTo>
                    <a:pt x="7647979" y="74890"/>
                  </a:lnTo>
                  <a:lnTo>
                    <a:pt x="7649717" y="66293"/>
                  </a:lnTo>
                  <a:lnTo>
                    <a:pt x="7647979" y="57697"/>
                  </a:lnTo>
                  <a:lnTo>
                    <a:pt x="7643240" y="50672"/>
                  </a:lnTo>
                  <a:lnTo>
                    <a:pt x="7636216" y="45934"/>
                  </a:lnTo>
                  <a:lnTo>
                    <a:pt x="7627619" y="44195"/>
                  </a:lnTo>
                  <a:close/>
                </a:path>
                <a:path w="9010650" h="132714">
                  <a:moveTo>
                    <a:pt x="7716011" y="44195"/>
                  </a:moveTo>
                  <a:lnTo>
                    <a:pt x="7707415" y="45934"/>
                  </a:lnTo>
                  <a:lnTo>
                    <a:pt x="7700390" y="50672"/>
                  </a:lnTo>
                  <a:lnTo>
                    <a:pt x="7695652" y="57697"/>
                  </a:lnTo>
                  <a:lnTo>
                    <a:pt x="7693913" y="66293"/>
                  </a:lnTo>
                  <a:lnTo>
                    <a:pt x="7695652" y="74890"/>
                  </a:lnTo>
                  <a:lnTo>
                    <a:pt x="7700390" y="81915"/>
                  </a:lnTo>
                  <a:lnTo>
                    <a:pt x="7707415" y="86653"/>
                  </a:lnTo>
                  <a:lnTo>
                    <a:pt x="7716011" y="88391"/>
                  </a:lnTo>
                  <a:lnTo>
                    <a:pt x="7724608" y="86653"/>
                  </a:lnTo>
                  <a:lnTo>
                    <a:pt x="7731633" y="81915"/>
                  </a:lnTo>
                  <a:lnTo>
                    <a:pt x="7736371" y="74890"/>
                  </a:lnTo>
                  <a:lnTo>
                    <a:pt x="7738109" y="66293"/>
                  </a:lnTo>
                  <a:lnTo>
                    <a:pt x="7736371" y="57697"/>
                  </a:lnTo>
                  <a:lnTo>
                    <a:pt x="7731633" y="50672"/>
                  </a:lnTo>
                  <a:lnTo>
                    <a:pt x="7724608" y="45934"/>
                  </a:lnTo>
                  <a:lnTo>
                    <a:pt x="7716011" y="44195"/>
                  </a:lnTo>
                  <a:close/>
                </a:path>
                <a:path w="9010650" h="132714">
                  <a:moveTo>
                    <a:pt x="7804531" y="44195"/>
                  </a:moveTo>
                  <a:lnTo>
                    <a:pt x="7795807" y="45934"/>
                  </a:lnTo>
                  <a:lnTo>
                    <a:pt x="7788783" y="50672"/>
                  </a:lnTo>
                  <a:lnTo>
                    <a:pt x="7784044" y="57697"/>
                  </a:lnTo>
                  <a:lnTo>
                    <a:pt x="7782306" y="66293"/>
                  </a:lnTo>
                  <a:lnTo>
                    <a:pt x="7784044" y="74890"/>
                  </a:lnTo>
                  <a:lnTo>
                    <a:pt x="7788783" y="81915"/>
                  </a:lnTo>
                  <a:lnTo>
                    <a:pt x="7795807" y="86653"/>
                  </a:lnTo>
                  <a:lnTo>
                    <a:pt x="7804404" y="88391"/>
                  </a:lnTo>
                  <a:lnTo>
                    <a:pt x="7813127" y="86653"/>
                  </a:lnTo>
                  <a:lnTo>
                    <a:pt x="7820152" y="81915"/>
                  </a:lnTo>
                  <a:lnTo>
                    <a:pt x="7824890" y="74890"/>
                  </a:lnTo>
                  <a:lnTo>
                    <a:pt x="7826629" y="66293"/>
                  </a:lnTo>
                  <a:lnTo>
                    <a:pt x="7824890" y="57697"/>
                  </a:lnTo>
                  <a:lnTo>
                    <a:pt x="7820152" y="50672"/>
                  </a:lnTo>
                  <a:lnTo>
                    <a:pt x="7813127" y="45934"/>
                  </a:lnTo>
                  <a:lnTo>
                    <a:pt x="7804531" y="44195"/>
                  </a:lnTo>
                  <a:close/>
                </a:path>
                <a:path w="9010650" h="132714">
                  <a:moveTo>
                    <a:pt x="7892923" y="44195"/>
                  </a:moveTo>
                  <a:lnTo>
                    <a:pt x="7884326" y="45934"/>
                  </a:lnTo>
                  <a:lnTo>
                    <a:pt x="7877302" y="50672"/>
                  </a:lnTo>
                  <a:lnTo>
                    <a:pt x="7872563" y="57697"/>
                  </a:lnTo>
                  <a:lnTo>
                    <a:pt x="7870825" y="66293"/>
                  </a:lnTo>
                  <a:lnTo>
                    <a:pt x="7872563" y="74890"/>
                  </a:lnTo>
                  <a:lnTo>
                    <a:pt x="7877302" y="81915"/>
                  </a:lnTo>
                  <a:lnTo>
                    <a:pt x="7884326" y="86653"/>
                  </a:lnTo>
                  <a:lnTo>
                    <a:pt x="7892923" y="88391"/>
                  </a:lnTo>
                  <a:lnTo>
                    <a:pt x="7901519" y="86653"/>
                  </a:lnTo>
                  <a:lnTo>
                    <a:pt x="7908544" y="81915"/>
                  </a:lnTo>
                  <a:lnTo>
                    <a:pt x="7913282" y="74890"/>
                  </a:lnTo>
                  <a:lnTo>
                    <a:pt x="7915021" y="66293"/>
                  </a:lnTo>
                  <a:lnTo>
                    <a:pt x="7913282" y="57697"/>
                  </a:lnTo>
                  <a:lnTo>
                    <a:pt x="7908544" y="50672"/>
                  </a:lnTo>
                  <a:lnTo>
                    <a:pt x="7901519" y="45934"/>
                  </a:lnTo>
                  <a:lnTo>
                    <a:pt x="7892923" y="44195"/>
                  </a:lnTo>
                  <a:close/>
                </a:path>
                <a:path w="9010650" h="132714">
                  <a:moveTo>
                    <a:pt x="7981315" y="44195"/>
                  </a:moveTo>
                  <a:lnTo>
                    <a:pt x="7972718" y="45934"/>
                  </a:lnTo>
                  <a:lnTo>
                    <a:pt x="7965694" y="50672"/>
                  </a:lnTo>
                  <a:lnTo>
                    <a:pt x="7960955" y="57697"/>
                  </a:lnTo>
                  <a:lnTo>
                    <a:pt x="7959217" y="66293"/>
                  </a:lnTo>
                  <a:lnTo>
                    <a:pt x="7960955" y="74890"/>
                  </a:lnTo>
                  <a:lnTo>
                    <a:pt x="7965694" y="81915"/>
                  </a:lnTo>
                  <a:lnTo>
                    <a:pt x="7972718" y="86653"/>
                  </a:lnTo>
                  <a:lnTo>
                    <a:pt x="7981315" y="88391"/>
                  </a:lnTo>
                  <a:lnTo>
                    <a:pt x="7989964" y="86653"/>
                  </a:lnTo>
                  <a:lnTo>
                    <a:pt x="7996983" y="81915"/>
                  </a:lnTo>
                  <a:lnTo>
                    <a:pt x="8001692" y="74890"/>
                  </a:lnTo>
                  <a:lnTo>
                    <a:pt x="8003413" y="66293"/>
                  </a:lnTo>
                  <a:lnTo>
                    <a:pt x="8001692" y="57697"/>
                  </a:lnTo>
                  <a:lnTo>
                    <a:pt x="7996983" y="50672"/>
                  </a:lnTo>
                  <a:lnTo>
                    <a:pt x="7989964" y="45934"/>
                  </a:lnTo>
                  <a:lnTo>
                    <a:pt x="7981315" y="44195"/>
                  </a:lnTo>
                  <a:close/>
                </a:path>
                <a:path w="9010650" h="132714">
                  <a:moveTo>
                    <a:pt x="8069834" y="44195"/>
                  </a:moveTo>
                  <a:lnTo>
                    <a:pt x="8061110" y="45934"/>
                  </a:lnTo>
                  <a:lnTo>
                    <a:pt x="8054086" y="50672"/>
                  </a:lnTo>
                  <a:lnTo>
                    <a:pt x="8049347" y="57697"/>
                  </a:lnTo>
                  <a:lnTo>
                    <a:pt x="8047609" y="66293"/>
                  </a:lnTo>
                  <a:lnTo>
                    <a:pt x="8049347" y="74890"/>
                  </a:lnTo>
                  <a:lnTo>
                    <a:pt x="8054086" y="81915"/>
                  </a:lnTo>
                  <a:lnTo>
                    <a:pt x="8061110" y="86653"/>
                  </a:lnTo>
                  <a:lnTo>
                    <a:pt x="8069707" y="88391"/>
                  </a:lnTo>
                  <a:lnTo>
                    <a:pt x="8078430" y="86653"/>
                  </a:lnTo>
                  <a:lnTo>
                    <a:pt x="8085455" y="81915"/>
                  </a:lnTo>
                  <a:lnTo>
                    <a:pt x="8090193" y="74890"/>
                  </a:lnTo>
                  <a:lnTo>
                    <a:pt x="8091932" y="66293"/>
                  </a:lnTo>
                  <a:lnTo>
                    <a:pt x="8090193" y="57697"/>
                  </a:lnTo>
                  <a:lnTo>
                    <a:pt x="8085455" y="50672"/>
                  </a:lnTo>
                  <a:lnTo>
                    <a:pt x="8078430" y="45934"/>
                  </a:lnTo>
                  <a:lnTo>
                    <a:pt x="8069834" y="44195"/>
                  </a:lnTo>
                  <a:close/>
                </a:path>
                <a:path w="9010650" h="132714">
                  <a:moveTo>
                    <a:pt x="8158226" y="44195"/>
                  </a:moveTo>
                  <a:lnTo>
                    <a:pt x="8149629" y="45934"/>
                  </a:lnTo>
                  <a:lnTo>
                    <a:pt x="8142605" y="50672"/>
                  </a:lnTo>
                  <a:lnTo>
                    <a:pt x="8137866" y="57697"/>
                  </a:lnTo>
                  <a:lnTo>
                    <a:pt x="8136128" y="66293"/>
                  </a:lnTo>
                  <a:lnTo>
                    <a:pt x="8137866" y="74890"/>
                  </a:lnTo>
                  <a:lnTo>
                    <a:pt x="8142605" y="81915"/>
                  </a:lnTo>
                  <a:lnTo>
                    <a:pt x="8149629" y="86653"/>
                  </a:lnTo>
                  <a:lnTo>
                    <a:pt x="8158226" y="88391"/>
                  </a:lnTo>
                  <a:lnTo>
                    <a:pt x="8166822" y="86653"/>
                  </a:lnTo>
                  <a:lnTo>
                    <a:pt x="8173846" y="81915"/>
                  </a:lnTo>
                  <a:lnTo>
                    <a:pt x="8178585" y="74890"/>
                  </a:lnTo>
                  <a:lnTo>
                    <a:pt x="8180323" y="66293"/>
                  </a:lnTo>
                  <a:lnTo>
                    <a:pt x="8178585" y="57697"/>
                  </a:lnTo>
                  <a:lnTo>
                    <a:pt x="8173847" y="50672"/>
                  </a:lnTo>
                  <a:lnTo>
                    <a:pt x="8166822" y="45934"/>
                  </a:lnTo>
                  <a:lnTo>
                    <a:pt x="8158226" y="44195"/>
                  </a:lnTo>
                  <a:close/>
                </a:path>
                <a:path w="9010650" h="132714">
                  <a:moveTo>
                    <a:pt x="8246617" y="44195"/>
                  </a:moveTo>
                  <a:lnTo>
                    <a:pt x="8238021" y="45934"/>
                  </a:lnTo>
                  <a:lnTo>
                    <a:pt x="8230997" y="50672"/>
                  </a:lnTo>
                  <a:lnTo>
                    <a:pt x="8226258" y="57697"/>
                  </a:lnTo>
                  <a:lnTo>
                    <a:pt x="8224519" y="66293"/>
                  </a:lnTo>
                  <a:lnTo>
                    <a:pt x="8226258" y="74890"/>
                  </a:lnTo>
                  <a:lnTo>
                    <a:pt x="8230996" y="81915"/>
                  </a:lnTo>
                  <a:lnTo>
                    <a:pt x="8238021" y="86653"/>
                  </a:lnTo>
                  <a:lnTo>
                    <a:pt x="8246617" y="88391"/>
                  </a:lnTo>
                  <a:lnTo>
                    <a:pt x="8255267" y="86653"/>
                  </a:lnTo>
                  <a:lnTo>
                    <a:pt x="8262286" y="81915"/>
                  </a:lnTo>
                  <a:lnTo>
                    <a:pt x="8266995" y="74890"/>
                  </a:lnTo>
                  <a:lnTo>
                    <a:pt x="8268715" y="66293"/>
                  </a:lnTo>
                  <a:lnTo>
                    <a:pt x="8266995" y="57697"/>
                  </a:lnTo>
                  <a:lnTo>
                    <a:pt x="8262286" y="50672"/>
                  </a:lnTo>
                  <a:lnTo>
                    <a:pt x="8255267" y="45934"/>
                  </a:lnTo>
                  <a:lnTo>
                    <a:pt x="8246617" y="44195"/>
                  </a:lnTo>
                  <a:close/>
                </a:path>
                <a:path w="9010650" h="132714">
                  <a:moveTo>
                    <a:pt x="8335136" y="44195"/>
                  </a:moveTo>
                  <a:lnTo>
                    <a:pt x="8326413" y="45934"/>
                  </a:lnTo>
                  <a:lnTo>
                    <a:pt x="8319388" y="50672"/>
                  </a:lnTo>
                  <a:lnTo>
                    <a:pt x="8314650" y="57697"/>
                  </a:lnTo>
                  <a:lnTo>
                    <a:pt x="8312911" y="66293"/>
                  </a:lnTo>
                  <a:lnTo>
                    <a:pt x="8314650" y="74890"/>
                  </a:lnTo>
                  <a:lnTo>
                    <a:pt x="8319388" y="81915"/>
                  </a:lnTo>
                  <a:lnTo>
                    <a:pt x="8326413" y="86653"/>
                  </a:lnTo>
                  <a:lnTo>
                    <a:pt x="8335009" y="88391"/>
                  </a:lnTo>
                  <a:lnTo>
                    <a:pt x="8343733" y="86653"/>
                  </a:lnTo>
                  <a:lnTo>
                    <a:pt x="8350758" y="81915"/>
                  </a:lnTo>
                  <a:lnTo>
                    <a:pt x="8355496" y="74890"/>
                  </a:lnTo>
                  <a:lnTo>
                    <a:pt x="8357234" y="66293"/>
                  </a:lnTo>
                  <a:lnTo>
                    <a:pt x="8355496" y="57697"/>
                  </a:lnTo>
                  <a:lnTo>
                    <a:pt x="8350758" y="50672"/>
                  </a:lnTo>
                  <a:lnTo>
                    <a:pt x="8343733" y="45934"/>
                  </a:lnTo>
                  <a:lnTo>
                    <a:pt x="8335136" y="44195"/>
                  </a:lnTo>
                  <a:close/>
                </a:path>
                <a:path w="9010650" h="132714">
                  <a:moveTo>
                    <a:pt x="8423529" y="44195"/>
                  </a:moveTo>
                  <a:lnTo>
                    <a:pt x="8414932" y="45934"/>
                  </a:lnTo>
                  <a:lnTo>
                    <a:pt x="8407908" y="50672"/>
                  </a:lnTo>
                  <a:lnTo>
                    <a:pt x="8403169" y="57697"/>
                  </a:lnTo>
                  <a:lnTo>
                    <a:pt x="8401431" y="66293"/>
                  </a:lnTo>
                  <a:lnTo>
                    <a:pt x="8403169" y="74890"/>
                  </a:lnTo>
                  <a:lnTo>
                    <a:pt x="8407908" y="81915"/>
                  </a:lnTo>
                  <a:lnTo>
                    <a:pt x="8414932" y="86653"/>
                  </a:lnTo>
                  <a:lnTo>
                    <a:pt x="8423529" y="88391"/>
                  </a:lnTo>
                  <a:lnTo>
                    <a:pt x="8432125" y="86653"/>
                  </a:lnTo>
                  <a:lnTo>
                    <a:pt x="8439150" y="81915"/>
                  </a:lnTo>
                  <a:lnTo>
                    <a:pt x="8443888" y="74890"/>
                  </a:lnTo>
                  <a:lnTo>
                    <a:pt x="8445627" y="66293"/>
                  </a:lnTo>
                  <a:lnTo>
                    <a:pt x="8443888" y="57697"/>
                  </a:lnTo>
                  <a:lnTo>
                    <a:pt x="8439150" y="50672"/>
                  </a:lnTo>
                  <a:lnTo>
                    <a:pt x="8432125" y="45934"/>
                  </a:lnTo>
                  <a:lnTo>
                    <a:pt x="8423529" y="44195"/>
                  </a:lnTo>
                  <a:close/>
                </a:path>
                <a:path w="9010650" h="132714">
                  <a:moveTo>
                    <a:pt x="8512048" y="44195"/>
                  </a:moveTo>
                  <a:lnTo>
                    <a:pt x="8503324" y="45934"/>
                  </a:lnTo>
                  <a:lnTo>
                    <a:pt x="8496300" y="50672"/>
                  </a:lnTo>
                  <a:lnTo>
                    <a:pt x="8491561" y="57697"/>
                  </a:lnTo>
                  <a:lnTo>
                    <a:pt x="8489823" y="66293"/>
                  </a:lnTo>
                  <a:lnTo>
                    <a:pt x="8491561" y="74890"/>
                  </a:lnTo>
                  <a:lnTo>
                    <a:pt x="8496300" y="81915"/>
                  </a:lnTo>
                  <a:lnTo>
                    <a:pt x="8503324" y="86653"/>
                  </a:lnTo>
                  <a:lnTo>
                    <a:pt x="8511921" y="88391"/>
                  </a:lnTo>
                  <a:lnTo>
                    <a:pt x="8520644" y="86653"/>
                  </a:lnTo>
                  <a:lnTo>
                    <a:pt x="8527669" y="81915"/>
                  </a:lnTo>
                  <a:lnTo>
                    <a:pt x="8532407" y="74890"/>
                  </a:lnTo>
                  <a:lnTo>
                    <a:pt x="8534146" y="66293"/>
                  </a:lnTo>
                  <a:lnTo>
                    <a:pt x="8532407" y="57697"/>
                  </a:lnTo>
                  <a:lnTo>
                    <a:pt x="8527669" y="50672"/>
                  </a:lnTo>
                  <a:lnTo>
                    <a:pt x="8520644" y="45934"/>
                  </a:lnTo>
                  <a:lnTo>
                    <a:pt x="8512048" y="44195"/>
                  </a:lnTo>
                  <a:close/>
                </a:path>
                <a:path w="9010650" h="132714">
                  <a:moveTo>
                    <a:pt x="8600440" y="44195"/>
                  </a:moveTo>
                  <a:lnTo>
                    <a:pt x="8591790" y="45934"/>
                  </a:lnTo>
                  <a:lnTo>
                    <a:pt x="8584771" y="50672"/>
                  </a:lnTo>
                  <a:lnTo>
                    <a:pt x="8580062" y="57697"/>
                  </a:lnTo>
                  <a:lnTo>
                    <a:pt x="8578342" y="66293"/>
                  </a:lnTo>
                  <a:lnTo>
                    <a:pt x="8580062" y="74890"/>
                  </a:lnTo>
                  <a:lnTo>
                    <a:pt x="8584771" y="81915"/>
                  </a:lnTo>
                  <a:lnTo>
                    <a:pt x="8591790" y="86653"/>
                  </a:lnTo>
                  <a:lnTo>
                    <a:pt x="8600440" y="88391"/>
                  </a:lnTo>
                  <a:lnTo>
                    <a:pt x="8609036" y="86653"/>
                  </a:lnTo>
                  <a:lnTo>
                    <a:pt x="8616061" y="81915"/>
                  </a:lnTo>
                  <a:lnTo>
                    <a:pt x="8620799" y="74890"/>
                  </a:lnTo>
                  <a:lnTo>
                    <a:pt x="8622538" y="66293"/>
                  </a:lnTo>
                  <a:lnTo>
                    <a:pt x="8620799" y="57697"/>
                  </a:lnTo>
                  <a:lnTo>
                    <a:pt x="8616061" y="50672"/>
                  </a:lnTo>
                  <a:lnTo>
                    <a:pt x="8609036" y="45934"/>
                  </a:lnTo>
                  <a:lnTo>
                    <a:pt x="8600440" y="44195"/>
                  </a:lnTo>
                  <a:close/>
                </a:path>
                <a:path w="9010650" h="132714">
                  <a:moveTo>
                    <a:pt x="8688832" y="44195"/>
                  </a:moveTo>
                  <a:lnTo>
                    <a:pt x="8680235" y="45934"/>
                  </a:lnTo>
                  <a:lnTo>
                    <a:pt x="8673211" y="50672"/>
                  </a:lnTo>
                  <a:lnTo>
                    <a:pt x="8668472" y="57697"/>
                  </a:lnTo>
                  <a:lnTo>
                    <a:pt x="8666734" y="66293"/>
                  </a:lnTo>
                  <a:lnTo>
                    <a:pt x="8668472" y="74890"/>
                  </a:lnTo>
                  <a:lnTo>
                    <a:pt x="8673211" y="81915"/>
                  </a:lnTo>
                  <a:lnTo>
                    <a:pt x="8680235" y="86653"/>
                  </a:lnTo>
                  <a:lnTo>
                    <a:pt x="8688832" y="88391"/>
                  </a:lnTo>
                  <a:lnTo>
                    <a:pt x="8697428" y="86653"/>
                  </a:lnTo>
                  <a:lnTo>
                    <a:pt x="8704452" y="81915"/>
                  </a:lnTo>
                  <a:lnTo>
                    <a:pt x="8709191" y="74890"/>
                  </a:lnTo>
                  <a:lnTo>
                    <a:pt x="8710930" y="66293"/>
                  </a:lnTo>
                  <a:lnTo>
                    <a:pt x="8709191" y="57697"/>
                  </a:lnTo>
                  <a:lnTo>
                    <a:pt x="8704453" y="50672"/>
                  </a:lnTo>
                  <a:lnTo>
                    <a:pt x="8697428" y="45934"/>
                  </a:lnTo>
                  <a:lnTo>
                    <a:pt x="8688832" y="44195"/>
                  </a:lnTo>
                  <a:close/>
                </a:path>
                <a:path w="9010650" h="132714">
                  <a:moveTo>
                    <a:pt x="8777351" y="44195"/>
                  </a:moveTo>
                  <a:lnTo>
                    <a:pt x="8777223" y="44195"/>
                  </a:lnTo>
                  <a:lnTo>
                    <a:pt x="8768627" y="45934"/>
                  </a:lnTo>
                  <a:lnTo>
                    <a:pt x="8761603" y="50672"/>
                  </a:lnTo>
                  <a:lnTo>
                    <a:pt x="8756864" y="57697"/>
                  </a:lnTo>
                  <a:lnTo>
                    <a:pt x="8755126" y="66293"/>
                  </a:lnTo>
                  <a:lnTo>
                    <a:pt x="8756864" y="74890"/>
                  </a:lnTo>
                  <a:lnTo>
                    <a:pt x="8761602" y="81915"/>
                  </a:lnTo>
                  <a:lnTo>
                    <a:pt x="8768627" y="86653"/>
                  </a:lnTo>
                  <a:lnTo>
                    <a:pt x="8777223" y="88391"/>
                  </a:lnTo>
                  <a:lnTo>
                    <a:pt x="8777351" y="88391"/>
                  </a:lnTo>
                  <a:lnTo>
                    <a:pt x="8785947" y="86653"/>
                  </a:lnTo>
                  <a:lnTo>
                    <a:pt x="8792971" y="81915"/>
                  </a:lnTo>
                  <a:lnTo>
                    <a:pt x="8797710" y="74890"/>
                  </a:lnTo>
                  <a:lnTo>
                    <a:pt x="8799448" y="66293"/>
                  </a:lnTo>
                  <a:lnTo>
                    <a:pt x="8797710" y="57697"/>
                  </a:lnTo>
                  <a:lnTo>
                    <a:pt x="8792972" y="50672"/>
                  </a:lnTo>
                  <a:lnTo>
                    <a:pt x="8785947" y="45934"/>
                  </a:lnTo>
                  <a:lnTo>
                    <a:pt x="8777351" y="44195"/>
                  </a:lnTo>
                  <a:close/>
                </a:path>
                <a:path w="9010650" h="132714">
                  <a:moveTo>
                    <a:pt x="8877554" y="0"/>
                  </a:moveTo>
                  <a:lnTo>
                    <a:pt x="8877554" y="48102"/>
                  </a:lnTo>
                  <a:lnTo>
                    <a:pt x="8881364" y="50672"/>
                  </a:lnTo>
                  <a:lnTo>
                    <a:pt x="8886102" y="57697"/>
                  </a:lnTo>
                  <a:lnTo>
                    <a:pt x="8887841" y="66293"/>
                  </a:lnTo>
                  <a:lnTo>
                    <a:pt x="8886102" y="74890"/>
                  </a:lnTo>
                  <a:lnTo>
                    <a:pt x="8881364" y="81915"/>
                  </a:lnTo>
                  <a:lnTo>
                    <a:pt x="8877554" y="84485"/>
                  </a:lnTo>
                  <a:lnTo>
                    <a:pt x="8877554" y="132587"/>
                  </a:lnTo>
                  <a:lnTo>
                    <a:pt x="9010142" y="66293"/>
                  </a:lnTo>
                  <a:lnTo>
                    <a:pt x="8877554" y="0"/>
                  </a:lnTo>
                  <a:close/>
                </a:path>
                <a:path w="9010650" h="132714">
                  <a:moveTo>
                    <a:pt x="8865742" y="44195"/>
                  </a:moveTo>
                  <a:lnTo>
                    <a:pt x="8857146" y="45934"/>
                  </a:lnTo>
                  <a:lnTo>
                    <a:pt x="8850122" y="50672"/>
                  </a:lnTo>
                  <a:lnTo>
                    <a:pt x="8845383" y="57697"/>
                  </a:lnTo>
                  <a:lnTo>
                    <a:pt x="8843644" y="66293"/>
                  </a:lnTo>
                  <a:lnTo>
                    <a:pt x="8845383" y="74890"/>
                  </a:lnTo>
                  <a:lnTo>
                    <a:pt x="8850121" y="81915"/>
                  </a:lnTo>
                  <a:lnTo>
                    <a:pt x="8857146" y="86653"/>
                  </a:lnTo>
                  <a:lnTo>
                    <a:pt x="8865742" y="88391"/>
                  </a:lnTo>
                  <a:lnTo>
                    <a:pt x="8874339" y="86653"/>
                  </a:lnTo>
                  <a:lnTo>
                    <a:pt x="8877554" y="84485"/>
                  </a:lnTo>
                  <a:lnTo>
                    <a:pt x="8877554" y="48102"/>
                  </a:lnTo>
                  <a:lnTo>
                    <a:pt x="8874339" y="45934"/>
                  </a:lnTo>
                  <a:lnTo>
                    <a:pt x="8865742" y="44195"/>
                  </a:lnTo>
                  <a:close/>
                </a:path>
                <a:path w="9010650" h="132714">
                  <a:moveTo>
                    <a:pt x="8877554" y="48102"/>
                  </a:moveTo>
                  <a:lnTo>
                    <a:pt x="8877554" y="84485"/>
                  </a:lnTo>
                  <a:lnTo>
                    <a:pt x="8881364" y="81915"/>
                  </a:lnTo>
                  <a:lnTo>
                    <a:pt x="8886102" y="74890"/>
                  </a:lnTo>
                  <a:lnTo>
                    <a:pt x="8887841" y="66293"/>
                  </a:lnTo>
                  <a:lnTo>
                    <a:pt x="8886102" y="57697"/>
                  </a:lnTo>
                  <a:lnTo>
                    <a:pt x="8881364" y="50672"/>
                  </a:lnTo>
                  <a:lnTo>
                    <a:pt x="8877554" y="48102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6500" y="5390388"/>
              <a:ext cx="652272" cy="826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24912" y="4983480"/>
              <a:ext cx="649224" cy="8199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70275" y="4568952"/>
              <a:ext cx="649224" cy="8199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77027" y="5393436"/>
              <a:ext cx="652272" cy="8244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25439" y="4985004"/>
              <a:ext cx="649224" cy="8214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70803" y="4570476"/>
              <a:ext cx="649224" cy="8199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41792" y="5401056"/>
              <a:ext cx="653796" cy="82448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491728" y="4992624"/>
              <a:ext cx="649224" cy="81991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37092" y="4578096"/>
              <a:ext cx="649224" cy="81991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35224" y="4058666"/>
              <a:ext cx="459943" cy="3048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57139" y="4058666"/>
              <a:ext cx="541782" cy="3048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22105" y="4100144"/>
              <a:ext cx="544068" cy="3051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41792" y="5401056"/>
              <a:ext cx="653796" cy="8244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91728" y="4992624"/>
              <a:ext cx="649224" cy="8199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37092" y="4578096"/>
              <a:ext cx="649224" cy="81991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66282" y="4216908"/>
              <a:ext cx="2540253" cy="92710"/>
            </a:xfrm>
            <a:prstGeom prst="rect">
              <a:avLst/>
            </a:prstGeom>
          </p:spPr>
        </p:pic>
      </p:grp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366259" y="401700"/>
            <a:ext cx="3648710" cy="670560"/>
            <a:chOff x="4366259" y="401700"/>
            <a:chExt cx="3648710" cy="67056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66259" y="401700"/>
              <a:ext cx="2530983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937" y="401700"/>
              <a:ext cx="1068831" cy="6705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7561" y="401700"/>
              <a:ext cx="597407" cy="6705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95146" y="1790445"/>
            <a:ext cx="3820795" cy="365760"/>
            <a:chOff x="1095146" y="1790445"/>
            <a:chExt cx="3820795" cy="3657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146" y="1790445"/>
              <a:ext cx="47244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341" y="1790445"/>
              <a:ext cx="117774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1946" y="1790445"/>
              <a:ext cx="46634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5118" y="1790445"/>
              <a:ext cx="1159979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0102" y="1790445"/>
              <a:ext cx="40538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2794" y="1790445"/>
              <a:ext cx="1103134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862073" y="2252217"/>
            <a:ext cx="8132445" cy="610235"/>
            <a:chOff x="1862073" y="2252217"/>
            <a:chExt cx="8132445" cy="61023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2073" y="2252217"/>
              <a:ext cx="775322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62073" y="2556967"/>
              <a:ext cx="8131936" cy="30510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992124" y="3767328"/>
            <a:ext cx="10050780" cy="2748280"/>
            <a:chOff x="992124" y="3767328"/>
            <a:chExt cx="10050780" cy="2748280"/>
          </a:xfrm>
        </p:grpSpPr>
        <p:sp>
          <p:nvSpPr>
            <p:cNvPr id="19" name="object 19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9571228" y="0"/>
                  </a:moveTo>
                  <a:lnTo>
                    <a:pt x="453644" y="0"/>
                  </a:lnTo>
                  <a:lnTo>
                    <a:pt x="407262" y="2341"/>
                  </a:lnTo>
                  <a:lnTo>
                    <a:pt x="362221" y="9215"/>
                  </a:lnTo>
                  <a:lnTo>
                    <a:pt x="318747" y="20392"/>
                  </a:lnTo>
                  <a:lnTo>
                    <a:pt x="277068" y="35645"/>
                  </a:lnTo>
                  <a:lnTo>
                    <a:pt x="237413" y="54746"/>
                  </a:lnTo>
                  <a:lnTo>
                    <a:pt x="200010" y="77467"/>
                  </a:lnTo>
                  <a:lnTo>
                    <a:pt x="165087" y="103580"/>
                  </a:lnTo>
                  <a:lnTo>
                    <a:pt x="132872" y="132857"/>
                  </a:lnTo>
                  <a:lnTo>
                    <a:pt x="103592" y="165071"/>
                  </a:lnTo>
                  <a:lnTo>
                    <a:pt x="77477" y="199993"/>
                  </a:lnTo>
                  <a:lnTo>
                    <a:pt x="54753" y="237396"/>
                  </a:lnTo>
                  <a:lnTo>
                    <a:pt x="35650" y="277052"/>
                  </a:lnTo>
                  <a:lnTo>
                    <a:pt x="20395" y="318732"/>
                  </a:lnTo>
                  <a:lnTo>
                    <a:pt x="9216" y="362210"/>
                  </a:lnTo>
                  <a:lnTo>
                    <a:pt x="2342" y="407256"/>
                  </a:lnTo>
                  <a:lnTo>
                    <a:pt x="0" y="453644"/>
                  </a:lnTo>
                  <a:lnTo>
                    <a:pt x="0" y="2268207"/>
                  </a:lnTo>
                  <a:lnTo>
                    <a:pt x="2342" y="2314590"/>
                  </a:lnTo>
                  <a:lnTo>
                    <a:pt x="9216" y="2359634"/>
                  </a:lnTo>
                  <a:lnTo>
                    <a:pt x="20395" y="2403110"/>
                  </a:lnTo>
                  <a:lnTo>
                    <a:pt x="35650" y="2444790"/>
                  </a:lnTo>
                  <a:lnTo>
                    <a:pt x="54753" y="2484446"/>
                  </a:lnTo>
                  <a:lnTo>
                    <a:pt x="77477" y="2521850"/>
                  </a:lnTo>
                  <a:lnTo>
                    <a:pt x="103592" y="2556774"/>
                  </a:lnTo>
                  <a:lnTo>
                    <a:pt x="132872" y="2588990"/>
                  </a:lnTo>
                  <a:lnTo>
                    <a:pt x="165087" y="2618270"/>
                  </a:lnTo>
                  <a:lnTo>
                    <a:pt x="200010" y="2644386"/>
                  </a:lnTo>
                  <a:lnTo>
                    <a:pt x="237413" y="2667109"/>
                  </a:lnTo>
                  <a:lnTo>
                    <a:pt x="277068" y="2686213"/>
                  </a:lnTo>
                  <a:lnTo>
                    <a:pt x="318747" y="2701468"/>
                  </a:lnTo>
                  <a:lnTo>
                    <a:pt x="362221" y="2712647"/>
                  </a:lnTo>
                  <a:lnTo>
                    <a:pt x="407262" y="2719521"/>
                  </a:lnTo>
                  <a:lnTo>
                    <a:pt x="453644" y="2721864"/>
                  </a:lnTo>
                  <a:lnTo>
                    <a:pt x="9571228" y="2721864"/>
                  </a:lnTo>
                  <a:lnTo>
                    <a:pt x="9617615" y="2719521"/>
                  </a:lnTo>
                  <a:lnTo>
                    <a:pt x="9662661" y="2712647"/>
                  </a:lnTo>
                  <a:lnTo>
                    <a:pt x="9706139" y="2701468"/>
                  </a:lnTo>
                  <a:lnTo>
                    <a:pt x="9747819" y="2686213"/>
                  </a:lnTo>
                  <a:lnTo>
                    <a:pt x="9787475" y="2667109"/>
                  </a:lnTo>
                  <a:lnTo>
                    <a:pt x="9824878" y="2644386"/>
                  </a:lnTo>
                  <a:lnTo>
                    <a:pt x="9859800" y="2618270"/>
                  </a:lnTo>
                  <a:lnTo>
                    <a:pt x="9892014" y="2588990"/>
                  </a:lnTo>
                  <a:lnTo>
                    <a:pt x="9921291" y="2556774"/>
                  </a:lnTo>
                  <a:lnTo>
                    <a:pt x="9947404" y="2521850"/>
                  </a:lnTo>
                  <a:lnTo>
                    <a:pt x="9970125" y="2484446"/>
                  </a:lnTo>
                  <a:lnTo>
                    <a:pt x="9989226" y="2444790"/>
                  </a:lnTo>
                  <a:lnTo>
                    <a:pt x="10004479" y="2403110"/>
                  </a:lnTo>
                  <a:lnTo>
                    <a:pt x="10015656" y="2359634"/>
                  </a:lnTo>
                  <a:lnTo>
                    <a:pt x="10022530" y="2314590"/>
                  </a:lnTo>
                  <a:lnTo>
                    <a:pt x="10024872" y="2268207"/>
                  </a:lnTo>
                  <a:lnTo>
                    <a:pt x="10024872" y="453644"/>
                  </a:lnTo>
                  <a:lnTo>
                    <a:pt x="10022530" y="407256"/>
                  </a:lnTo>
                  <a:lnTo>
                    <a:pt x="10015656" y="362210"/>
                  </a:lnTo>
                  <a:lnTo>
                    <a:pt x="10004479" y="318732"/>
                  </a:lnTo>
                  <a:lnTo>
                    <a:pt x="9989226" y="277052"/>
                  </a:lnTo>
                  <a:lnTo>
                    <a:pt x="9970125" y="237396"/>
                  </a:lnTo>
                  <a:lnTo>
                    <a:pt x="9947404" y="199993"/>
                  </a:lnTo>
                  <a:lnTo>
                    <a:pt x="9921291" y="165071"/>
                  </a:lnTo>
                  <a:lnTo>
                    <a:pt x="9892014" y="132857"/>
                  </a:lnTo>
                  <a:lnTo>
                    <a:pt x="9859800" y="103580"/>
                  </a:lnTo>
                  <a:lnTo>
                    <a:pt x="9824878" y="77467"/>
                  </a:lnTo>
                  <a:lnTo>
                    <a:pt x="9787475" y="54746"/>
                  </a:lnTo>
                  <a:lnTo>
                    <a:pt x="9747819" y="35645"/>
                  </a:lnTo>
                  <a:lnTo>
                    <a:pt x="9706139" y="20392"/>
                  </a:lnTo>
                  <a:lnTo>
                    <a:pt x="9662661" y="9215"/>
                  </a:lnTo>
                  <a:lnTo>
                    <a:pt x="9617615" y="2341"/>
                  </a:lnTo>
                  <a:lnTo>
                    <a:pt x="9571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0" y="453644"/>
                  </a:moveTo>
                  <a:lnTo>
                    <a:pt x="2342" y="407256"/>
                  </a:lnTo>
                  <a:lnTo>
                    <a:pt x="9216" y="362210"/>
                  </a:lnTo>
                  <a:lnTo>
                    <a:pt x="20395" y="318732"/>
                  </a:lnTo>
                  <a:lnTo>
                    <a:pt x="35650" y="277052"/>
                  </a:lnTo>
                  <a:lnTo>
                    <a:pt x="54753" y="237396"/>
                  </a:lnTo>
                  <a:lnTo>
                    <a:pt x="77477" y="199993"/>
                  </a:lnTo>
                  <a:lnTo>
                    <a:pt x="103592" y="165071"/>
                  </a:lnTo>
                  <a:lnTo>
                    <a:pt x="132872" y="132857"/>
                  </a:lnTo>
                  <a:lnTo>
                    <a:pt x="165087" y="103580"/>
                  </a:lnTo>
                  <a:lnTo>
                    <a:pt x="200010" y="77467"/>
                  </a:lnTo>
                  <a:lnTo>
                    <a:pt x="237413" y="54746"/>
                  </a:lnTo>
                  <a:lnTo>
                    <a:pt x="277068" y="35645"/>
                  </a:lnTo>
                  <a:lnTo>
                    <a:pt x="318747" y="20392"/>
                  </a:lnTo>
                  <a:lnTo>
                    <a:pt x="362221" y="9215"/>
                  </a:lnTo>
                  <a:lnTo>
                    <a:pt x="407262" y="2341"/>
                  </a:lnTo>
                  <a:lnTo>
                    <a:pt x="453644" y="0"/>
                  </a:lnTo>
                  <a:lnTo>
                    <a:pt x="9571228" y="0"/>
                  </a:lnTo>
                  <a:lnTo>
                    <a:pt x="9617615" y="2341"/>
                  </a:lnTo>
                  <a:lnTo>
                    <a:pt x="9662661" y="9215"/>
                  </a:lnTo>
                  <a:lnTo>
                    <a:pt x="9706139" y="20392"/>
                  </a:lnTo>
                  <a:lnTo>
                    <a:pt x="9747819" y="35645"/>
                  </a:lnTo>
                  <a:lnTo>
                    <a:pt x="9787475" y="54746"/>
                  </a:lnTo>
                  <a:lnTo>
                    <a:pt x="9824878" y="77467"/>
                  </a:lnTo>
                  <a:lnTo>
                    <a:pt x="9859800" y="103580"/>
                  </a:lnTo>
                  <a:lnTo>
                    <a:pt x="9892014" y="132857"/>
                  </a:lnTo>
                  <a:lnTo>
                    <a:pt x="9921291" y="165071"/>
                  </a:lnTo>
                  <a:lnTo>
                    <a:pt x="9947404" y="199993"/>
                  </a:lnTo>
                  <a:lnTo>
                    <a:pt x="9970125" y="237396"/>
                  </a:lnTo>
                  <a:lnTo>
                    <a:pt x="9989226" y="277052"/>
                  </a:lnTo>
                  <a:lnTo>
                    <a:pt x="10004479" y="318732"/>
                  </a:lnTo>
                  <a:lnTo>
                    <a:pt x="10015656" y="362210"/>
                  </a:lnTo>
                  <a:lnTo>
                    <a:pt x="10022530" y="407256"/>
                  </a:lnTo>
                  <a:lnTo>
                    <a:pt x="10024872" y="453644"/>
                  </a:lnTo>
                  <a:lnTo>
                    <a:pt x="10024872" y="2268207"/>
                  </a:lnTo>
                  <a:lnTo>
                    <a:pt x="10022530" y="2314590"/>
                  </a:lnTo>
                  <a:lnTo>
                    <a:pt x="10015656" y="2359634"/>
                  </a:lnTo>
                  <a:lnTo>
                    <a:pt x="10004479" y="2403110"/>
                  </a:lnTo>
                  <a:lnTo>
                    <a:pt x="9989226" y="2444790"/>
                  </a:lnTo>
                  <a:lnTo>
                    <a:pt x="9970125" y="2484446"/>
                  </a:lnTo>
                  <a:lnTo>
                    <a:pt x="9947404" y="2521850"/>
                  </a:lnTo>
                  <a:lnTo>
                    <a:pt x="9921291" y="2556774"/>
                  </a:lnTo>
                  <a:lnTo>
                    <a:pt x="9892014" y="2588990"/>
                  </a:lnTo>
                  <a:lnTo>
                    <a:pt x="9859800" y="2618270"/>
                  </a:lnTo>
                  <a:lnTo>
                    <a:pt x="9824878" y="2644386"/>
                  </a:lnTo>
                  <a:lnTo>
                    <a:pt x="9787475" y="2667109"/>
                  </a:lnTo>
                  <a:lnTo>
                    <a:pt x="9747819" y="2686213"/>
                  </a:lnTo>
                  <a:lnTo>
                    <a:pt x="9706139" y="2701468"/>
                  </a:lnTo>
                  <a:lnTo>
                    <a:pt x="9662661" y="2712647"/>
                  </a:lnTo>
                  <a:lnTo>
                    <a:pt x="9617615" y="2719521"/>
                  </a:lnTo>
                  <a:lnTo>
                    <a:pt x="9571228" y="2721864"/>
                  </a:lnTo>
                  <a:lnTo>
                    <a:pt x="453644" y="2721864"/>
                  </a:lnTo>
                  <a:lnTo>
                    <a:pt x="407262" y="2719521"/>
                  </a:lnTo>
                  <a:lnTo>
                    <a:pt x="362221" y="2712647"/>
                  </a:lnTo>
                  <a:lnTo>
                    <a:pt x="318747" y="2701468"/>
                  </a:lnTo>
                  <a:lnTo>
                    <a:pt x="277068" y="2686213"/>
                  </a:lnTo>
                  <a:lnTo>
                    <a:pt x="237413" y="2667109"/>
                  </a:lnTo>
                  <a:lnTo>
                    <a:pt x="200010" y="2644386"/>
                  </a:lnTo>
                  <a:lnTo>
                    <a:pt x="165087" y="2618270"/>
                  </a:lnTo>
                  <a:lnTo>
                    <a:pt x="132872" y="2588990"/>
                  </a:lnTo>
                  <a:lnTo>
                    <a:pt x="103592" y="2556774"/>
                  </a:lnTo>
                  <a:lnTo>
                    <a:pt x="77477" y="2521850"/>
                  </a:lnTo>
                  <a:lnTo>
                    <a:pt x="54753" y="2484446"/>
                  </a:lnTo>
                  <a:lnTo>
                    <a:pt x="35650" y="2444790"/>
                  </a:lnTo>
                  <a:lnTo>
                    <a:pt x="20395" y="2403110"/>
                  </a:lnTo>
                  <a:lnTo>
                    <a:pt x="9216" y="2359634"/>
                  </a:lnTo>
                  <a:lnTo>
                    <a:pt x="2342" y="2314590"/>
                  </a:lnTo>
                  <a:lnTo>
                    <a:pt x="0" y="2268207"/>
                  </a:lnTo>
                  <a:lnTo>
                    <a:pt x="0" y="453644"/>
                  </a:lnTo>
                  <a:close/>
                </a:path>
              </a:pathLst>
            </a:custGeom>
            <a:ln w="2590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05227" y="5617464"/>
              <a:ext cx="653795" cy="8244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9800" y="4756404"/>
              <a:ext cx="649224" cy="8199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91512" y="3861816"/>
              <a:ext cx="649224" cy="8199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60108" y="5603748"/>
              <a:ext cx="653796" cy="82600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19174" y="2252217"/>
            <a:ext cx="207263" cy="90157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60107" y="4756403"/>
            <a:ext cx="649224" cy="81991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54011" y="3863340"/>
            <a:ext cx="649224" cy="81991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22146" y="4987797"/>
            <a:ext cx="459485" cy="304799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6227698" y="4987797"/>
            <a:ext cx="396240" cy="609600"/>
            <a:chOff x="6227698" y="4987797"/>
            <a:chExt cx="396240" cy="609600"/>
          </a:xfrm>
        </p:grpSpPr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27698" y="4987797"/>
              <a:ext cx="396240" cy="3047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27698" y="5292547"/>
              <a:ext cx="326135" cy="30480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7729981" y="3861561"/>
            <a:ext cx="788670" cy="762635"/>
            <a:chOff x="7729981" y="3861561"/>
            <a:chExt cx="788670" cy="762635"/>
          </a:xfrm>
        </p:grpSpPr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29981" y="3861561"/>
              <a:ext cx="338327" cy="2133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55533" y="3861561"/>
              <a:ext cx="438912" cy="2133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29981" y="4074921"/>
              <a:ext cx="484631" cy="1828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29981" y="4257497"/>
              <a:ext cx="658368" cy="1831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29981" y="4440935"/>
              <a:ext cx="788670" cy="18288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7755635" y="4763770"/>
            <a:ext cx="1308100" cy="762000"/>
            <a:chOff x="7755635" y="4763770"/>
            <a:chExt cx="1308100" cy="762000"/>
          </a:xfrm>
        </p:grpSpPr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755635" y="4763770"/>
              <a:ext cx="1127759" cy="2133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70619" y="4763770"/>
              <a:ext cx="292607" cy="2133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55635" y="4977130"/>
              <a:ext cx="484631" cy="18288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55635" y="5160010"/>
              <a:ext cx="658368" cy="18287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55635" y="5342890"/>
              <a:ext cx="788670" cy="18288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7760843" y="5623255"/>
            <a:ext cx="788670" cy="762000"/>
            <a:chOff x="7760843" y="5623255"/>
            <a:chExt cx="788670" cy="762000"/>
          </a:xfrm>
        </p:grpSpPr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60843" y="5623255"/>
              <a:ext cx="225551" cy="21335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73619" y="5623255"/>
              <a:ext cx="658368" cy="21335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60843" y="5836615"/>
              <a:ext cx="484631" cy="18288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60843" y="6019495"/>
              <a:ext cx="658368" cy="18287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60843" y="6202375"/>
              <a:ext cx="788670" cy="182879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851405" y="2848991"/>
            <a:ext cx="7650733" cy="304800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2974594" y="3826128"/>
            <a:ext cx="789940" cy="762000"/>
            <a:chOff x="2974594" y="3826128"/>
            <a:chExt cx="789940" cy="762000"/>
          </a:xfrm>
        </p:grpSpPr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974594" y="3826128"/>
              <a:ext cx="789432" cy="21336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74594" y="4039488"/>
              <a:ext cx="484631" cy="18288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4594" y="4222368"/>
              <a:ext cx="658368" cy="18288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74594" y="4405248"/>
              <a:ext cx="788669" cy="18288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3000120" y="4727778"/>
            <a:ext cx="788670" cy="762635"/>
            <a:chOff x="3000120" y="4727778"/>
            <a:chExt cx="788670" cy="762635"/>
          </a:xfrm>
        </p:grpSpPr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000120" y="4727778"/>
              <a:ext cx="676656" cy="21366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00120" y="4941696"/>
              <a:ext cx="484631" cy="18288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00120" y="5124576"/>
              <a:ext cx="658368" cy="18288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00120" y="5307456"/>
              <a:ext cx="788669" cy="18288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3005073" y="5587898"/>
            <a:ext cx="1241425" cy="762000"/>
            <a:chOff x="3005073" y="5587898"/>
            <a:chExt cx="1241425" cy="762000"/>
          </a:xfrm>
        </p:grpSpPr>
        <p:pic>
          <p:nvPicPr>
            <p:cNvPr id="62" name="object 6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005073" y="5587898"/>
              <a:ext cx="1240866" cy="21335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05073" y="5801258"/>
              <a:ext cx="485000" cy="18288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05073" y="5984138"/>
              <a:ext cx="658710" cy="18288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005073" y="6167018"/>
              <a:ext cx="789012" cy="182879"/>
            </a:xfrm>
            <a:prstGeom prst="rect">
              <a:avLst/>
            </a:prstGeom>
          </p:spPr>
        </p:pic>
      </p:grpSp>
      <p:sp>
        <p:nvSpPr>
          <p:cNvPr id="66" name="Slide Number Placeholder 6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366259" y="401700"/>
            <a:ext cx="3648710" cy="670560"/>
            <a:chOff x="4366259" y="401700"/>
            <a:chExt cx="3648710" cy="67056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66259" y="401700"/>
              <a:ext cx="2530983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937" y="401700"/>
              <a:ext cx="1068831" cy="6705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7561" y="401700"/>
              <a:ext cx="597407" cy="6705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95146" y="1790445"/>
            <a:ext cx="3820795" cy="365760"/>
            <a:chOff x="1095146" y="1790445"/>
            <a:chExt cx="3820795" cy="3657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146" y="1790445"/>
              <a:ext cx="47244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341" y="1790445"/>
              <a:ext cx="117774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1946" y="1790445"/>
              <a:ext cx="46634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5118" y="1790445"/>
              <a:ext cx="1159979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0102" y="1790445"/>
              <a:ext cx="40538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2794" y="1790445"/>
              <a:ext cx="1103134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92124" y="3767328"/>
            <a:ext cx="10050780" cy="2748280"/>
            <a:chOff x="992124" y="3767328"/>
            <a:chExt cx="10050780" cy="2748280"/>
          </a:xfrm>
        </p:grpSpPr>
        <p:sp>
          <p:nvSpPr>
            <p:cNvPr id="16" name="object 16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9571228" y="0"/>
                  </a:moveTo>
                  <a:lnTo>
                    <a:pt x="453644" y="0"/>
                  </a:lnTo>
                  <a:lnTo>
                    <a:pt x="407262" y="2341"/>
                  </a:lnTo>
                  <a:lnTo>
                    <a:pt x="362221" y="9215"/>
                  </a:lnTo>
                  <a:lnTo>
                    <a:pt x="318747" y="20392"/>
                  </a:lnTo>
                  <a:lnTo>
                    <a:pt x="277068" y="35645"/>
                  </a:lnTo>
                  <a:lnTo>
                    <a:pt x="237413" y="54746"/>
                  </a:lnTo>
                  <a:lnTo>
                    <a:pt x="200010" y="77467"/>
                  </a:lnTo>
                  <a:lnTo>
                    <a:pt x="165087" y="103580"/>
                  </a:lnTo>
                  <a:lnTo>
                    <a:pt x="132872" y="132857"/>
                  </a:lnTo>
                  <a:lnTo>
                    <a:pt x="103592" y="165071"/>
                  </a:lnTo>
                  <a:lnTo>
                    <a:pt x="77477" y="199993"/>
                  </a:lnTo>
                  <a:lnTo>
                    <a:pt x="54753" y="237396"/>
                  </a:lnTo>
                  <a:lnTo>
                    <a:pt x="35650" y="277052"/>
                  </a:lnTo>
                  <a:lnTo>
                    <a:pt x="20395" y="318732"/>
                  </a:lnTo>
                  <a:lnTo>
                    <a:pt x="9216" y="362210"/>
                  </a:lnTo>
                  <a:lnTo>
                    <a:pt x="2342" y="407256"/>
                  </a:lnTo>
                  <a:lnTo>
                    <a:pt x="0" y="453644"/>
                  </a:lnTo>
                  <a:lnTo>
                    <a:pt x="0" y="2268207"/>
                  </a:lnTo>
                  <a:lnTo>
                    <a:pt x="2342" y="2314590"/>
                  </a:lnTo>
                  <a:lnTo>
                    <a:pt x="9216" y="2359634"/>
                  </a:lnTo>
                  <a:lnTo>
                    <a:pt x="20395" y="2403110"/>
                  </a:lnTo>
                  <a:lnTo>
                    <a:pt x="35650" y="2444790"/>
                  </a:lnTo>
                  <a:lnTo>
                    <a:pt x="54753" y="2484446"/>
                  </a:lnTo>
                  <a:lnTo>
                    <a:pt x="77477" y="2521850"/>
                  </a:lnTo>
                  <a:lnTo>
                    <a:pt x="103592" y="2556774"/>
                  </a:lnTo>
                  <a:lnTo>
                    <a:pt x="132872" y="2588990"/>
                  </a:lnTo>
                  <a:lnTo>
                    <a:pt x="165087" y="2618270"/>
                  </a:lnTo>
                  <a:lnTo>
                    <a:pt x="200010" y="2644386"/>
                  </a:lnTo>
                  <a:lnTo>
                    <a:pt x="237413" y="2667109"/>
                  </a:lnTo>
                  <a:lnTo>
                    <a:pt x="277068" y="2686213"/>
                  </a:lnTo>
                  <a:lnTo>
                    <a:pt x="318747" y="2701468"/>
                  </a:lnTo>
                  <a:lnTo>
                    <a:pt x="362221" y="2712647"/>
                  </a:lnTo>
                  <a:lnTo>
                    <a:pt x="407262" y="2719521"/>
                  </a:lnTo>
                  <a:lnTo>
                    <a:pt x="453644" y="2721864"/>
                  </a:lnTo>
                  <a:lnTo>
                    <a:pt x="9571228" y="2721864"/>
                  </a:lnTo>
                  <a:lnTo>
                    <a:pt x="9617615" y="2719521"/>
                  </a:lnTo>
                  <a:lnTo>
                    <a:pt x="9662661" y="2712647"/>
                  </a:lnTo>
                  <a:lnTo>
                    <a:pt x="9706139" y="2701468"/>
                  </a:lnTo>
                  <a:lnTo>
                    <a:pt x="9747819" y="2686213"/>
                  </a:lnTo>
                  <a:lnTo>
                    <a:pt x="9787475" y="2667109"/>
                  </a:lnTo>
                  <a:lnTo>
                    <a:pt x="9824878" y="2644386"/>
                  </a:lnTo>
                  <a:lnTo>
                    <a:pt x="9859800" y="2618270"/>
                  </a:lnTo>
                  <a:lnTo>
                    <a:pt x="9892014" y="2588990"/>
                  </a:lnTo>
                  <a:lnTo>
                    <a:pt x="9921291" y="2556774"/>
                  </a:lnTo>
                  <a:lnTo>
                    <a:pt x="9947404" y="2521850"/>
                  </a:lnTo>
                  <a:lnTo>
                    <a:pt x="9970125" y="2484446"/>
                  </a:lnTo>
                  <a:lnTo>
                    <a:pt x="9989226" y="2444790"/>
                  </a:lnTo>
                  <a:lnTo>
                    <a:pt x="10004479" y="2403110"/>
                  </a:lnTo>
                  <a:lnTo>
                    <a:pt x="10015656" y="2359634"/>
                  </a:lnTo>
                  <a:lnTo>
                    <a:pt x="10022530" y="2314590"/>
                  </a:lnTo>
                  <a:lnTo>
                    <a:pt x="10024872" y="2268207"/>
                  </a:lnTo>
                  <a:lnTo>
                    <a:pt x="10024872" y="453644"/>
                  </a:lnTo>
                  <a:lnTo>
                    <a:pt x="10022530" y="407256"/>
                  </a:lnTo>
                  <a:lnTo>
                    <a:pt x="10015656" y="362210"/>
                  </a:lnTo>
                  <a:lnTo>
                    <a:pt x="10004479" y="318732"/>
                  </a:lnTo>
                  <a:lnTo>
                    <a:pt x="9989226" y="277052"/>
                  </a:lnTo>
                  <a:lnTo>
                    <a:pt x="9970125" y="237396"/>
                  </a:lnTo>
                  <a:lnTo>
                    <a:pt x="9947404" y="199993"/>
                  </a:lnTo>
                  <a:lnTo>
                    <a:pt x="9921291" y="165071"/>
                  </a:lnTo>
                  <a:lnTo>
                    <a:pt x="9892014" y="132857"/>
                  </a:lnTo>
                  <a:lnTo>
                    <a:pt x="9859800" y="103580"/>
                  </a:lnTo>
                  <a:lnTo>
                    <a:pt x="9824878" y="77467"/>
                  </a:lnTo>
                  <a:lnTo>
                    <a:pt x="9787475" y="54746"/>
                  </a:lnTo>
                  <a:lnTo>
                    <a:pt x="9747819" y="35645"/>
                  </a:lnTo>
                  <a:lnTo>
                    <a:pt x="9706139" y="20392"/>
                  </a:lnTo>
                  <a:lnTo>
                    <a:pt x="9662661" y="9215"/>
                  </a:lnTo>
                  <a:lnTo>
                    <a:pt x="9617615" y="2341"/>
                  </a:lnTo>
                  <a:lnTo>
                    <a:pt x="9571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0" y="453644"/>
                  </a:moveTo>
                  <a:lnTo>
                    <a:pt x="2342" y="407256"/>
                  </a:lnTo>
                  <a:lnTo>
                    <a:pt x="9216" y="362210"/>
                  </a:lnTo>
                  <a:lnTo>
                    <a:pt x="20395" y="318732"/>
                  </a:lnTo>
                  <a:lnTo>
                    <a:pt x="35650" y="277052"/>
                  </a:lnTo>
                  <a:lnTo>
                    <a:pt x="54753" y="237396"/>
                  </a:lnTo>
                  <a:lnTo>
                    <a:pt x="77477" y="199993"/>
                  </a:lnTo>
                  <a:lnTo>
                    <a:pt x="103592" y="165071"/>
                  </a:lnTo>
                  <a:lnTo>
                    <a:pt x="132872" y="132857"/>
                  </a:lnTo>
                  <a:lnTo>
                    <a:pt x="165087" y="103580"/>
                  </a:lnTo>
                  <a:lnTo>
                    <a:pt x="200010" y="77467"/>
                  </a:lnTo>
                  <a:lnTo>
                    <a:pt x="237413" y="54746"/>
                  </a:lnTo>
                  <a:lnTo>
                    <a:pt x="277068" y="35645"/>
                  </a:lnTo>
                  <a:lnTo>
                    <a:pt x="318747" y="20392"/>
                  </a:lnTo>
                  <a:lnTo>
                    <a:pt x="362221" y="9215"/>
                  </a:lnTo>
                  <a:lnTo>
                    <a:pt x="407262" y="2341"/>
                  </a:lnTo>
                  <a:lnTo>
                    <a:pt x="453644" y="0"/>
                  </a:lnTo>
                  <a:lnTo>
                    <a:pt x="9571228" y="0"/>
                  </a:lnTo>
                  <a:lnTo>
                    <a:pt x="9617615" y="2341"/>
                  </a:lnTo>
                  <a:lnTo>
                    <a:pt x="9662661" y="9215"/>
                  </a:lnTo>
                  <a:lnTo>
                    <a:pt x="9706139" y="20392"/>
                  </a:lnTo>
                  <a:lnTo>
                    <a:pt x="9747819" y="35645"/>
                  </a:lnTo>
                  <a:lnTo>
                    <a:pt x="9787475" y="54746"/>
                  </a:lnTo>
                  <a:lnTo>
                    <a:pt x="9824878" y="77467"/>
                  </a:lnTo>
                  <a:lnTo>
                    <a:pt x="9859800" y="103580"/>
                  </a:lnTo>
                  <a:lnTo>
                    <a:pt x="9892014" y="132857"/>
                  </a:lnTo>
                  <a:lnTo>
                    <a:pt x="9921291" y="165071"/>
                  </a:lnTo>
                  <a:lnTo>
                    <a:pt x="9947404" y="199993"/>
                  </a:lnTo>
                  <a:lnTo>
                    <a:pt x="9970125" y="237396"/>
                  </a:lnTo>
                  <a:lnTo>
                    <a:pt x="9989226" y="277052"/>
                  </a:lnTo>
                  <a:lnTo>
                    <a:pt x="10004479" y="318732"/>
                  </a:lnTo>
                  <a:lnTo>
                    <a:pt x="10015656" y="362210"/>
                  </a:lnTo>
                  <a:lnTo>
                    <a:pt x="10022530" y="407256"/>
                  </a:lnTo>
                  <a:lnTo>
                    <a:pt x="10024872" y="453644"/>
                  </a:lnTo>
                  <a:lnTo>
                    <a:pt x="10024872" y="2268207"/>
                  </a:lnTo>
                  <a:lnTo>
                    <a:pt x="10022530" y="2314590"/>
                  </a:lnTo>
                  <a:lnTo>
                    <a:pt x="10015656" y="2359634"/>
                  </a:lnTo>
                  <a:lnTo>
                    <a:pt x="10004479" y="2403110"/>
                  </a:lnTo>
                  <a:lnTo>
                    <a:pt x="9989226" y="2444790"/>
                  </a:lnTo>
                  <a:lnTo>
                    <a:pt x="9970125" y="2484446"/>
                  </a:lnTo>
                  <a:lnTo>
                    <a:pt x="9947404" y="2521850"/>
                  </a:lnTo>
                  <a:lnTo>
                    <a:pt x="9921291" y="2556774"/>
                  </a:lnTo>
                  <a:lnTo>
                    <a:pt x="9892014" y="2588990"/>
                  </a:lnTo>
                  <a:lnTo>
                    <a:pt x="9859800" y="2618270"/>
                  </a:lnTo>
                  <a:lnTo>
                    <a:pt x="9824878" y="2644386"/>
                  </a:lnTo>
                  <a:lnTo>
                    <a:pt x="9787475" y="2667109"/>
                  </a:lnTo>
                  <a:lnTo>
                    <a:pt x="9747819" y="2686213"/>
                  </a:lnTo>
                  <a:lnTo>
                    <a:pt x="9706139" y="2701468"/>
                  </a:lnTo>
                  <a:lnTo>
                    <a:pt x="9662661" y="2712647"/>
                  </a:lnTo>
                  <a:lnTo>
                    <a:pt x="9617615" y="2719521"/>
                  </a:lnTo>
                  <a:lnTo>
                    <a:pt x="9571228" y="2721864"/>
                  </a:lnTo>
                  <a:lnTo>
                    <a:pt x="453644" y="2721864"/>
                  </a:lnTo>
                  <a:lnTo>
                    <a:pt x="407262" y="2719521"/>
                  </a:lnTo>
                  <a:lnTo>
                    <a:pt x="362221" y="2712647"/>
                  </a:lnTo>
                  <a:lnTo>
                    <a:pt x="318747" y="2701468"/>
                  </a:lnTo>
                  <a:lnTo>
                    <a:pt x="277068" y="2686213"/>
                  </a:lnTo>
                  <a:lnTo>
                    <a:pt x="237413" y="2667109"/>
                  </a:lnTo>
                  <a:lnTo>
                    <a:pt x="200010" y="2644386"/>
                  </a:lnTo>
                  <a:lnTo>
                    <a:pt x="165087" y="2618270"/>
                  </a:lnTo>
                  <a:lnTo>
                    <a:pt x="132872" y="2588990"/>
                  </a:lnTo>
                  <a:lnTo>
                    <a:pt x="103592" y="2556774"/>
                  </a:lnTo>
                  <a:lnTo>
                    <a:pt x="77477" y="2521850"/>
                  </a:lnTo>
                  <a:lnTo>
                    <a:pt x="54753" y="2484446"/>
                  </a:lnTo>
                  <a:lnTo>
                    <a:pt x="35650" y="2444790"/>
                  </a:lnTo>
                  <a:lnTo>
                    <a:pt x="20395" y="2403110"/>
                  </a:lnTo>
                  <a:lnTo>
                    <a:pt x="9216" y="2359634"/>
                  </a:lnTo>
                  <a:lnTo>
                    <a:pt x="2342" y="2314590"/>
                  </a:lnTo>
                  <a:lnTo>
                    <a:pt x="0" y="2268207"/>
                  </a:lnTo>
                  <a:lnTo>
                    <a:pt x="0" y="453644"/>
                  </a:lnTo>
                  <a:close/>
                </a:path>
              </a:pathLst>
            </a:custGeom>
            <a:ln w="2590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61338" y="5298948"/>
              <a:ext cx="9010650" cy="132715"/>
            </a:xfrm>
            <a:custGeom>
              <a:avLst/>
              <a:gdLst/>
              <a:ahLst/>
              <a:cxnLst/>
              <a:rect l="l" t="t" r="r" b="b"/>
              <a:pathLst>
                <a:path w="9010650" h="132714">
                  <a:moveTo>
                    <a:pt x="132587" y="0"/>
                  </a:moveTo>
                  <a:lnTo>
                    <a:pt x="0" y="66293"/>
                  </a:lnTo>
                  <a:lnTo>
                    <a:pt x="132587" y="132587"/>
                  </a:lnTo>
                  <a:lnTo>
                    <a:pt x="132587" y="88391"/>
                  </a:lnTo>
                  <a:lnTo>
                    <a:pt x="110489" y="88391"/>
                  </a:lnTo>
                  <a:lnTo>
                    <a:pt x="101893" y="86653"/>
                  </a:lnTo>
                  <a:lnTo>
                    <a:pt x="94869" y="81915"/>
                  </a:lnTo>
                  <a:lnTo>
                    <a:pt x="90130" y="74890"/>
                  </a:lnTo>
                  <a:lnTo>
                    <a:pt x="88392" y="66293"/>
                  </a:lnTo>
                  <a:lnTo>
                    <a:pt x="90130" y="57697"/>
                  </a:lnTo>
                  <a:lnTo>
                    <a:pt x="94868" y="50672"/>
                  </a:lnTo>
                  <a:lnTo>
                    <a:pt x="101893" y="45934"/>
                  </a:lnTo>
                  <a:lnTo>
                    <a:pt x="110489" y="44195"/>
                  </a:lnTo>
                  <a:lnTo>
                    <a:pt x="132587" y="44195"/>
                  </a:lnTo>
                  <a:lnTo>
                    <a:pt x="132587" y="0"/>
                  </a:lnTo>
                  <a:close/>
                </a:path>
                <a:path w="9010650" h="132714">
                  <a:moveTo>
                    <a:pt x="110489" y="44195"/>
                  </a:moveTo>
                  <a:lnTo>
                    <a:pt x="101893" y="45934"/>
                  </a:lnTo>
                  <a:lnTo>
                    <a:pt x="94868" y="50672"/>
                  </a:lnTo>
                  <a:lnTo>
                    <a:pt x="90130" y="57697"/>
                  </a:lnTo>
                  <a:lnTo>
                    <a:pt x="88392" y="66293"/>
                  </a:lnTo>
                  <a:lnTo>
                    <a:pt x="90130" y="74890"/>
                  </a:lnTo>
                  <a:lnTo>
                    <a:pt x="94869" y="81915"/>
                  </a:lnTo>
                  <a:lnTo>
                    <a:pt x="101893" y="86653"/>
                  </a:lnTo>
                  <a:lnTo>
                    <a:pt x="110489" y="88391"/>
                  </a:lnTo>
                  <a:lnTo>
                    <a:pt x="119086" y="86653"/>
                  </a:lnTo>
                  <a:lnTo>
                    <a:pt x="126111" y="81915"/>
                  </a:lnTo>
                  <a:lnTo>
                    <a:pt x="130849" y="74890"/>
                  </a:lnTo>
                  <a:lnTo>
                    <a:pt x="132587" y="66293"/>
                  </a:lnTo>
                  <a:lnTo>
                    <a:pt x="130849" y="57697"/>
                  </a:lnTo>
                  <a:lnTo>
                    <a:pt x="126110" y="50672"/>
                  </a:lnTo>
                  <a:lnTo>
                    <a:pt x="119086" y="45934"/>
                  </a:lnTo>
                  <a:lnTo>
                    <a:pt x="110489" y="44195"/>
                  </a:lnTo>
                  <a:close/>
                </a:path>
                <a:path w="9010650" h="132714">
                  <a:moveTo>
                    <a:pt x="132587" y="66293"/>
                  </a:moveTo>
                  <a:lnTo>
                    <a:pt x="130849" y="74890"/>
                  </a:lnTo>
                  <a:lnTo>
                    <a:pt x="126111" y="81915"/>
                  </a:lnTo>
                  <a:lnTo>
                    <a:pt x="119086" y="86653"/>
                  </a:lnTo>
                  <a:lnTo>
                    <a:pt x="110489" y="88391"/>
                  </a:lnTo>
                  <a:lnTo>
                    <a:pt x="132587" y="88391"/>
                  </a:lnTo>
                  <a:lnTo>
                    <a:pt x="132587" y="66293"/>
                  </a:lnTo>
                  <a:close/>
                </a:path>
                <a:path w="9010650" h="132714">
                  <a:moveTo>
                    <a:pt x="132587" y="44195"/>
                  </a:moveTo>
                  <a:lnTo>
                    <a:pt x="110489" y="44195"/>
                  </a:lnTo>
                  <a:lnTo>
                    <a:pt x="119086" y="45934"/>
                  </a:lnTo>
                  <a:lnTo>
                    <a:pt x="126110" y="50672"/>
                  </a:lnTo>
                  <a:lnTo>
                    <a:pt x="130849" y="57697"/>
                  </a:lnTo>
                  <a:lnTo>
                    <a:pt x="132587" y="66293"/>
                  </a:lnTo>
                  <a:lnTo>
                    <a:pt x="132587" y="44195"/>
                  </a:lnTo>
                  <a:close/>
                </a:path>
                <a:path w="9010650" h="132714">
                  <a:moveTo>
                    <a:pt x="199009" y="44195"/>
                  </a:moveTo>
                  <a:lnTo>
                    <a:pt x="198881" y="44195"/>
                  </a:lnTo>
                  <a:lnTo>
                    <a:pt x="190285" y="45934"/>
                  </a:lnTo>
                  <a:lnTo>
                    <a:pt x="183261" y="50672"/>
                  </a:lnTo>
                  <a:lnTo>
                    <a:pt x="178522" y="57697"/>
                  </a:lnTo>
                  <a:lnTo>
                    <a:pt x="176784" y="66293"/>
                  </a:lnTo>
                  <a:lnTo>
                    <a:pt x="178522" y="74890"/>
                  </a:lnTo>
                  <a:lnTo>
                    <a:pt x="183261" y="81915"/>
                  </a:lnTo>
                  <a:lnTo>
                    <a:pt x="190285" y="86653"/>
                  </a:lnTo>
                  <a:lnTo>
                    <a:pt x="198881" y="88391"/>
                  </a:lnTo>
                  <a:lnTo>
                    <a:pt x="199009" y="88391"/>
                  </a:lnTo>
                  <a:lnTo>
                    <a:pt x="207605" y="86653"/>
                  </a:lnTo>
                  <a:lnTo>
                    <a:pt x="214630" y="81915"/>
                  </a:lnTo>
                  <a:lnTo>
                    <a:pt x="219368" y="74890"/>
                  </a:lnTo>
                  <a:lnTo>
                    <a:pt x="221106" y="66293"/>
                  </a:lnTo>
                  <a:lnTo>
                    <a:pt x="219368" y="57697"/>
                  </a:lnTo>
                  <a:lnTo>
                    <a:pt x="214630" y="50672"/>
                  </a:lnTo>
                  <a:lnTo>
                    <a:pt x="207605" y="45934"/>
                  </a:lnTo>
                  <a:lnTo>
                    <a:pt x="199009" y="44195"/>
                  </a:lnTo>
                  <a:close/>
                </a:path>
                <a:path w="9010650" h="132714">
                  <a:moveTo>
                    <a:pt x="287400" y="44195"/>
                  </a:moveTo>
                  <a:lnTo>
                    <a:pt x="278804" y="45934"/>
                  </a:lnTo>
                  <a:lnTo>
                    <a:pt x="271780" y="50672"/>
                  </a:lnTo>
                  <a:lnTo>
                    <a:pt x="267041" y="57697"/>
                  </a:lnTo>
                  <a:lnTo>
                    <a:pt x="265303" y="66293"/>
                  </a:lnTo>
                  <a:lnTo>
                    <a:pt x="267041" y="74890"/>
                  </a:lnTo>
                  <a:lnTo>
                    <a:pt x="271780" y="81915"/>
                  </a:lnTo>
                  <a:lnTo>
                    <a:pt x="278804" y="86653"/>
                  </a:lnTo>
                  <a:lnTo>
                    <a:pt x="287400" y="88391"/>
                  </a:lnTo>
                  <a:lnTo>
                    <a:pt x="295997" y="86653"/>
                  </a:lnTo>
                  <a:lnTo>
                    <a:pt x="303022" y="81915"/>
                  </a:lnTo>
                  <a:lnTo>
                    <a:pt x="307760" y="74890"/>
                  </a:lnTo>
                  <a:lnTo>
                    <a:pt x="309499" y="66293"/>
                  </a:lnTo>
                  <a:lnTo>
                    <a:pt x="307760" y="57697"/>
                  </a:lnTo>
                  <a:lnTo>
                    <a:pt x="303021" y="50672"/>
                  </a:lnTo>
                  <a:lnTo>
                    <a:pt x="295997" y="45934"/>
                  </a:lnTo>
                  <a:lnTo>
                    <a:pt x="287400" y="44195"/>
                  </a:lnTo>
                  <a:close/>
                </a:path>
                <a:path w="9010650" h="132714">
                  <a:moveTo>
                    <a:pt x="375793" y="44195"/>
                  </a:moveTo>
                  <a:lnTo>
                    <a:pt x="367196" y="45934"/>
                  </a:lnTo>
                  <a:lnTo>
                    <a:pt x="360171" y="50672"/>
                  </a:lnTo>
                  <a:lnTo>
                    <a:pt x="355433" y="57697"/>
                  </a:lnTo>
                  <a:lnTo>
                    <a:pt x="353694" y="66293"/>
                  </a:lnTo>
                  <a:lnTo>
                    <a:pt x="355433" y="74890"/>
                  </a:lnTo>
                  <a:lnTo>
                    <a:pt x="360172" y="81915"/>
                  </a:lnTo>
                  <a:lnTo>
                    <a:pt x="367196" y="86653"/>
                  </a:lnTo>
                  <a:lnTo>
                    <a:pt x="375793" y="88391"/>
                  </a:lnTo>
                  <a:lnTo>
                    <a:pt x="384442" y="86653"/>
                  </a:lnTo>
                  <a:lnTo>
                    <a:pt x="391461" y="81915"/>
                  </a:lnTo>
                  <a:lnTo>
                    <a:pt x="396170" y="74890"/>
                  </a:lnTo>
                  <a:lnTo>
                    <a:pt x="397891" y="66293"/>
                  </a:lnTo>
                  <a:lnTo>
                    <a:pt x="396170" y="57697"/>
                  </a:lnTo>
                  <a:lnTo>
                    <a:pt x="391461" y="50672"/>
                  </a:lnTo>
                  <a:lnTo>
                    <a:pt x="384442" y="45934"/>
                  </a:lnTo>
                  <a:lnTo>
                    <a:pt x="375793" y="44195"/>
                  </a:lnTo>
                  <a:close/>
                </a:path>
                <a:path w="9010650" h="132714">
                  <a:moveTo>
                    <a:pt x="464312" y="44195"/>
                  </a:moveTo>
                  <a:lnTo>
                    <a:pt x="455588" y="45934"/>
                  </a:lnTo>
                  <a:lnTo>
                    <a:pt x="448563" y="50672"/>
                  </a:lnTo>
                  <a:lnTo>
                    <a:pt x="443825" y="57697"/>
                  </a:lnTo>
                  <a:lnTo>
                    <a:pt x="442087" y="66293"/>
                  </a:lnTo>
                  <a:lnTo>
                    <a:pt x="443825" y="74890"/>
                  </a:lnTo>
                  <a:lnTo>
                    <a:pt x="448564" y="81915"/>
                  </a:lnTo>
                  <a:lnTo>
                    <a:pt x="455588" y="86653"/>
                  </a:lnTo>
                  <a:lnTo>
                    <a:pt x="464185" y="88391"/>
                  </a:lnTo>
                  <a:lnTo>
                    <a:pt x="472908" y="86653"/>
                  </a:lnTo>
                  <a:lnTo>
                    <a:pt x="479933" y="81915"/>
                  </a:lnTo>
                  <a:lnTo>
                    <a:pt x="484671" y="74890"/>
                  </a:lnTo>
                  <a:lnTo>
                    <a:pt x="486410" y="66293"/>
                  </a:lnTo>
                  <a:lnTo>
                    <a:pt x="484671" y="57697"/>
                  </a:lnTo>
                  <a:lnTo>
                    <a:pt x="479932" y="50672"/>
                  </a:lnTo>
                  <a:lnTo>
                    <a:pt x="472908" y="45934"/>
                  </a:lnTo>
                  <a:lnTo>
                    <a:pt x="464312" y="44195"/>
                  </a:lnTo>
                  <a:close/>
                </a:path>
                <a:path w="9010650" h="132714">
                  <a:moveTo>
                    <a:pt x="552704" y="44195"/>
                  </a:moveTo>
                  <a:lnTo>
                    <a:pt x="544107" y="45934"/>
                  </a:lnTo>
                  <a:lnTo>
                    <a:pt x="537082" y="50672"/>
                  </a:lnTo>
                  <a:lnTo>
                    <a:pt x="532344" y="57697"/>
                  </a:lnTo>
                  <a:lnTo>
                    <a:pt x="530606" y="66293"/>
                  </a:lnTo>
                  <a:lnTo>
                    <a:pt x="532344" y="74890"/>
                  </a:lnTo>
                  <a:lnTo>
                    <a:pt x="537083" y="81915"/>
                  </a:lnTo>
                  <a:lnTo>
                    <a:pt x="544107" y="86653"/>
                  </a:lnTo>
                  <a:lnTo>
                    <a:pt x="552704" y="88391"/>
                  </a:lnTo>
                  <a:lnTo>
                    <a:pt x="561300" y="86653"/>
                  </a:lnTo>
                  <a:lnTo>
                    <a:pt x="568325" y="81915"/>
                  </a:lnTo>
                  <a:lnTo>
                    <a:pt x="573063" y="74890"/>
                  </a:lnTo>
                  <a:lnTo>
                    <a:pt x="574801" y="66293"/>
                  </a:lnTo>
                  <a:lnTo>
                    <a:pt x="573063" y="57697"/>
                  </a:lnTo>
                  <a:lnTo>
                    <a:pt x="568325" y="50672"/>
                  </a:lnTo>
                  <a:lnTo>
                    <a:pt x="561300" y="45934"/>
                  </a:lnTo>
                  <a:lnTo>
                    <a:pt x="552704" y="44195"/>
                  </a:lnTo>
                  <a:close/>
                </a:path>
                <a:path w="9010650" h="132714">
                  <a:moveTo>
                    <a:pt x="641095" y="44195"/>
                  </a:moveTo>
                  <a:lnTo>
                    <a:pt x="632499" y="45934"/>
                  </a:lnTo>
                  <a:lnTo>
                    <a:pt x="625475" y="50672"/>
                  </a:lnTo>
                  <a:lnTo>
                    <a:pt x="620736" y="57697"/>
                  </a:lnTo>
                  <a:lnTo>
                    <a:pt x="618998" y="66293"/>
                  </a:lnTo>
                  <a:lnTo>
                    <a:pt x="620736" y="74890"/>
                  </a:lnTo>
                  <a:lnTo>
                    <a:pt x="625475" y="81915"/>
                  </a:lnTo>
                  <a:lnTo>
                    <a:pt x="632499" y="86653"/>
                  </a:lnTo>
                  <a:lnTo>
                    <a:pt x="641095" y="88391"/>
                  </a:lnTo>
                  <a:lnTo>
                    <a:pt x="649745" y="86653"/>
                  </a:lnTo>
                  <a:lnTo>
                    <a:pt x="656764" y="81915"/>
                  </a:lnTo>
                  <a:lnTo>
                    <a:pt x="661473" y="74890"/>
                  </a:lnTo>
                  <a:lnTo>
                    <a:pt x="663194" y="66293"/>
                  </a:lnTo>
                  <a:lnTo>
                    <a:pt x="661473" y="57697"/>
                  </a:lnTo>
                  <a:lnTo>
                    <a:pt x="656764" y="50672"/>
                  </a:lnTo>
                  <a:lnTo>
                    <a:pt x="649745" y="45934"/>
                  </a:lnTo>
                  <a:lnTo>
                    <a:pt x="641095" y="44195"/>
                  </a:lnTo>
                  <a:close/>
                </a:path>
                <a:path w="9010650" h="132714">
                  <a:moveTo>
                    <a:pt x="729614" y="44195"/>
                  </a:moveTo>
                  <a:lnTo>
                    <a:pt x="720891" y="45934"/>
                  </a:lnTo>
                  <a:lnTo>
                    <a:pt x="713866" y="50672"/>
                  </a:lnTo>
                  <a:lnTo>
                    <a:pt x="709128" y="57697"/>
                  </a:lnTo>
                  <a:lnTo>
                    <a:pt x="707389" y="66293"/>
                  </a:lnTo>
                  <a:lnTo>
                    <a:pt x="709128" y="74890"/>
                  </a:lnTo>
                  <a:lnTo>
                    <a:pt x="713867" y="81915"/>
                  </a:lnTo>
                  <a:lnTo>
                    <a:pt x="720891" y="86653"/>
                  </a:lnTo>
                  <a:lnTo>
                    <a:pt x="729488" y="88391"/>
                  </a:lnTo>
                  <a:lnTo>
                    <a:pt x="738211" y="86653"/>
                  </a:lnTo>
                  <a:lnTo>
                    <a:pt x="745236" y="81915"/>
                  </a:lnTo>
                  <a:lnTo>
                    <a:pt x="749974" y="74890"/>
                  </a:lnTo>
                  <a:lnTo>
                    <a:pt x="751713" y="66293"/>
                  </a:lnTo>
                  <a:lnTo>
                    <a:pt x="749974" y="57697"/>
                  </a:lnTo>
                  <a:lnTo>
                    <a:pt x="745235" y="50672"/>
                  </a:lnTo>
                  <a:lnTo>
                    <a:pt x="738211" y="45934"/>
                  </a:lnTo>
                  <a:lnTo>
                    <a:pt x="729614" y="44195"/>
                  </a:lnTo>
                  <a:close/>
                </a:path>
                <a:path w="9010650" h="132714">
                  <a:moveTo>
                    <a:pt x="818007" y="44195"/>
                  </a:moveTo>
                  <a:lnTo>
                    <a:pt x="809410" y="45934"/>
                  </a:lnTo>
                  <a:lnTo>
                    <a:pt x="802386" y="50672"/>
                  </a:lnTo>
                  <a:lnTo>
                    <a:pt x="797647" y="57697"/>
                  </a:lnTo>
                  <a:lnTo>
                    <a:pt x="795909" y="66293"/>
                  </a:lnTo>
                  <a:lnTo>
                    <a:pt x="797647" y="74890"/>
                  </a:lnTo>
                  <a:lnTo>
                    <a:pt x="802386" y="81915"/>
                  </a:lnTo>
                  <a:lnTo>
                    <a:pt x="809410" y="86653"/>
                  </a:lnTo>
                  <a:lnTo>
                    <a:pt x="818007" y="88391"/>
                  </a:lnTo>
                  <a:lnTo>
                    <a:pt x="826603" y="86653"/>
                  </a:lnTo>
                  <a:lnTo>
                    <a:pt x="833628" y="81915"/>
                  </a:lnTo>
                  <a:lnTo>
                    <a:pt x="838366" y="74890"/>
                  </a:lnTo>
                  <a:lnTo>
                    <a:pt x="840105" y="66293"/>
                  </a:lnTo>
                  <a:lnTo>
                    <a:pt x="838366" y="57697"/>
                  </a:lnTo>
                  <a:lnTo>
                    <a:pt x="833627" y="50672"/>
                  </a:lnTo>
                  <a:lnTo>
                    <a:pt x="826603" y="45934"/>
                  </a:lnTo>
                  <a:lnTo>
                    <a:pt x="818007" y="44195"/>
                  </a:lnTo>
                  <a:close/>
                </a:path>
                <a:path w="9010650" h="132714">
                  <a:moveTo>
                    <a:pt x="906526" y="44195"/>
                  </a:moveTo>
                  <a:lnTo>
                    <a:pt x="897802" y="45934"/>
                  </a:lnTo>
                  <a:lnTo>
                    <a:pt x="890777" y="50672"/>
                  </a:lnTo>
                  <a:lnTo>
                    <a:pt x="886039" y="57697"/>
                  </a:lnTo>
                  <a:lnTo>
                    <a:pt x="884301" y="66293"/>
                  </a:lnTo>
                  <a:lnTo>
                    <a:pt x="886039" y="74890"/>
                  </a:lnTo>
                  <a:lnTo>
                    <a:pt x="890778" y="81915"/>
                  </a:lnTo>
                  <a:lnTo>
                    <a:pt x="897802" y="86653"/>
                  </a:lnTo>
                  <a:lnTo>
                    <a:pt x="906399" y="88391"/>
                  </a:lnTo>
                  <a:lnTo>
                    <a:pt x="915122" y="86653"/>
                  </a:lnTo>
                  <a:lnTo>
                    <a:pt x="922147" y="81915"/>
                  </a:lnTo>
                  <a:lnTo>
                    <a:pt x="926885" y="74890"/>
                  </a:lnTo>
                  <a:lnTo>
                    <a:pt x="928624" y="66293"/>
                  </a:lnTo>
                  <a:lnTo>
                    <a:pt x="926885" y="57697"/>
                  </a:lnTo>
                  <a:lnTo>
                    <a:pt x="922146" y="50672"/>
                  </a:lnTo>
                  <a:lnTo>
                    <a:pt x="915122" y="45934"/>
                  </a:lnTo>
                  <a:lnTo>
                    <a:pt x="906526" y="44195"/>
                  </a:lnTo>
                  <a:close/>
                </a:path>
                <a:path w="9010650" h="132714">
                  <a:moveTo>
                    <a:pt x="994918" y="44195"/>
                  </a:moveTo>
                  <a:lnTo>
                    <a:pt x="986268" y="45934"/>
                  </a:lnTo>
                  <a:lnTo>
                    <a:pt x="979249" y="50672"/>
                  </a:lnTo>
                  <a:lnTo>
                    <a:pt x="974540" y="57697"/>
                  </a:lnTo>
                  <a:lnTo>
                    <a:pt x="972819" y="66293"/>
                  </a:lnTo>
                  <a:lnTo>
                    <a:pt x="974540" y="74890"/>
                  </a:lnTo>
                  <a:lnTo>
                    <a:pt x="979249" y="81915"/>
                  </a:lnTo>
                  <a:lnTo>
                    <a:pt x="986268" y="86653"/>
                  </a:lnTo>
                  <a:lnTo>
                    <a:pt x="994918" y="88391"/>
                  </a:lnTo>
                  <a:lnTo>
                    <a:pt x="1003514" y="86653"/>
                  </a:lnTo>
                  <a:lnTo>
                    <a:pt x="1010539" y="81915"/>
                  </a:lnTo>
                  <a:lnTo>
                    <a:pt x="1015277" y="74890"/>
                  </a:lnTo>
                  <a:lnTo>
                    <a:pt x="1017016" y="66293"/>
                  </a:lnTo>
                  <a:lnTo>
                    <a:pt x="1015277" y="57697"/>
                  </a:lnTo>
                  <a:lnTo>
                    <a:pt x="1010538" y="50672"/>
                  </a:lnTo>
                  <a:lnTo>
                    <a:pt x="1003514" y="45934"/>
                  </a:lnTo>
                  <a:lnTo>
                    <a:pt x="994918" y="44195"/>
                  </a:lnTo>
                  <a:close/>
                </a:path>
                <a:path w="9010650" h="132714">
                  <a:moveTo>
                    <a:pt x="1083310" y="44195"/>
                  </a:moveTo>
                  <a:lnTo>
                    <a:pt x="1074713" y="45934"/>
                  </a:lnTo>
                  <a:lnTo>
                    <a:pt x="1067689" y="50672"/>
                  </a:lnTo>
                  <a:lnTo>
                    <a:pt x="1062950" y="57697"/>
                  </a:lnTo>
                  <a:lnTo>
                    <a:pt x="1061212" y="66293"/>
                  </a:lnTo>
                  <a:lnTo>
                    <a:pt x="1062950" y="74890"/>
                  </a:lnTo>
                  <a:lnTo>
                    <a:pt x="1067689" y="81915"/>
                  </a:lnTo>
                  <a:lnTo>
                    <a:pt x="1074713" y="86653"/>
                  </a:lnTo>
                  <a:lnTo>
                    <a:pt x="1083310" y="88391"/>
                  </a:lnTo>
                  <a:lnTo>
                    <a:pt x="1091906" y="86653"/>
                  </a:lnTo>
                  <a:lnTo>
                    <a:pt x="1098931" y="81915"/>
                  </a:lnTo>
                  <a:lnTo>
                    <a:pt x="1103669" y="74890"/>
                  </a:lnTo>
                  <a:lnTo>
                    <a:pt x="1105408" y="66293"/>
                  </a:lnTo>
                  <a:lnTo>
                    <a:pt x="1103669" y="57697"/>
                  </a:lnTo>
                  <a:lnTo>
                    <a:pt x="1098931" y="50672"/>
                  </a:lnTo>
                  <a:lnTo>
                    <a:pt x="1091906" y="45934"/>
                  </a:lnTo>
                  <a:lnTo>
                    <a:pt x="1083310" y="44195"/>
                  </a:lnTo>
                  <a:close/>
                </a:path>
                <a:path w="9010650" h="132714">
                  <a:moveTo>
                    <a:pt x="1171829" y="44195"/>
                  </a:moveTo>
                  <a:lnTo>
                    <a:pt x="1171702" y="44195"/>
                  </a:lnTo>
                  <a:lnTo>
                    <a:pt x="1163105" y="45934"/>
                  </a:lnTo>
                  <a:lnTo>
                    <a:pt x="1156081" y="50672"/>
                  </a:lnTo>
                  <a:lnTo>
                    <a:pt x="1151342" y="57697"/>
                  </a:lnTo>
                  <a:lnTo>
                    <a:pt x="1149604" y="66293"/>
                  </a:lnTo>
                  <a:lnTo>
                    <a:pt x="1151342" y="74890"/>
                  </a:lnTo>
                  <a:lnTo>
                    <a:pt x="1156081" y="81915"/>
                  </a:lnTo>
                  <a:lnTo>
                    <a:pt x="1163105" y="86653"/>
                  </a:lnTo>
                  <a:lnTo>
                    <a:pt x="1171702" y="88391"/>
                  </a:lnTo>
                  <a:lnTo>
                    <a:pt x="1171829" y="88391"/>
                  </a:lnTo>
                  <a:lnTo>
                    <a:pt x="1180425" y="86653"/>
                  </a:lnTo>
                  <a:lnTo>
                    <a:pt x="1187450" y="81915"/>
                  </a:lnTo>
                  <a:lnTo>
                    <a:pt x="1192188" y="74890"/>
                  </a:lnTo>
                  <a:lnTo>
                    <a:pt x="1193927" y="66293"/>
                  </a:lnTo>
                  <a:lnTo>
                    <a:pt x="1192188" y="57697"/>
                  </a:lnTo>
                  <a:lnTo>
                    <a:pt x="1187450" y="50672"/>
                  </a:lnTo>
                  <a:lnTo>
                    <a:pt x="1180425" y="45934"/>
                  </a:lnTo>
                  <a:lnTo>
                    <a:pt x="1171829" y="44195"/>
                  </a:lnTo>
                  <a:close/>
                </a:path>
                <a:path w="9010650" h="132714">
                  <a:moveTo>
                    <a:pt x="1260220" y="44195"/>
                  </a:moveTo>
                  <a:lnTo>
                    <a:pt x="1251571" y="45934"/>
                  </a:lnTo>
                  <a:lnTo>
                    <a:pt x="1244552" y="50672"/>
                  </a:lnTo>
                  <a:lnTo>
                    <a:pt x="1239843" y="57697"/>
                  </a:lnTo>
                  <a:lnTo>
                    <a:pt x="1238123" y="66293"/>
                  </a:lnTo>
                  <a:lnTo>
                    <a:pt x="1239843" y="74890"/>
                  </a:lnTo>
                  <a:lnTo>
                    <a:pt x="1244552" y="81915"/>
                  </a:lnTo>
                  <a:lnTo>
                    <a:pt x="1251571" y="86653"/>
                  </a:lnTo>
                  <a:lnTo>
                    <a:pt x="1260220" y="88391"/>
                  </a:lnTo>
                  <a:lnTo>
                    <a:pt x="1268817" y="86653"/>
                  </a:lnTo>
                  <a:lnTo>
                    <a:pt x="1275842" y="81915"/>
                  </a:lnTo>
                  <a:lnTo>
                    <a:pt x="1280580" y="74890"/>
                  </a:lnTo>
                  <a:lnTo>
                    <a:pt x="1282319" y="66293"/>
                  </a:lnTo>
                  <a:lnTo>
                    <a:pt x="1280580" y="57697"/>
                  </a:lnTo>
                  <a:lnTo>
                    <a:pt x="1275841" y="50672"/>
                  </a:lnTo>
                  <a:lnTo>
                    <a:pt x="1268817" y="45934"/>
                  </a:lnTo>
                  <a:lnTo>
                    <a:pt x="1260220" y="44195"/>
                  </a:lnTo>
                  <a:close/>
                </a:path>
                <a:path w="9010650" h="132714">
                  <a:moveTo>
                    <a:pt x="1348613" y="44195"/>
                  </a:moveTo>
                  <a:lnTo>
                    <a:pt x="1340016" y="45934"/>
                  </a:lnTo>
                  <a:lnTo>
                    <a:pt x="1332991" y="50672"/>
                  </a:lnTo>
                  <a:lnTo>
                    <a:pt x="1328253" y="57697"/>
                  </a:lnTo>
                  <a:lnTo>
                    <a:pt x="1326514" y="66293"/>
                  </a:lnTo>
                  <a:lnTo>
                    <a:pt x="1328253" y="74890"/>
                  </a:lnTo>
                  <a:lnTo>
                    <a:pt x="1332992" y="81915"/>
                  </a:lnTo>
                  <a:lnTo>
                    <a:pt x="1340016" y="86653"/>
                  </a:lnTo>
                  <a:lnTo>
                    <a:pt x="1348613" y="88391"/>
                  </a:lnTo>
                  <a:lnTo>
                    <a:pt x="1357209" y="86653"/>
                  </a:lnTo>
                  <a:lnTo>
                    <a:pt x="1364234" y="81915"/>
                  </a:lnTo>
                  <a:lnTo>
                    <a:pt x="1368972" y="74890"/>
                  </a:lnTo>
                  <a:lnTo>
                    <a:pt x="1370711" y="66293"/>
                  </a:lnTo>
                  <a:lnTo>
                    <a:pt x="1368972" y="57697"/>
                  </a:lnTo>
                  <a:lnTo>
                    <a:pt x="1364233" y="50672"/>
                  </a:lnTo>
                  <a:lnTo>
                    <a:pt x="1357209" y="45934"/>
                  </a:lnTo>
                  <a:lnTo>
                    <a:pt x="1348613" y="44195"/>
                  </a:lnTo>
                  <a:close/>
                </a:path>
                <a:path w="9010650" h="132714">
                  <a:moveTo>
                    <a:pt x="1437132" y="44195"/>
                  </a:moveTo>
                  <a:lnTo>
                    <a:pt x="1428408" y="45934"/>
                  </a:lnTo>
                  <a:lnTo>
                    <a:pt x="1421383" y="50672"/>
                  </a:lnTo>
                  <a:lnTo>
                    <a:pt x="1416645" y="57697"/>
                  </a:lnTo>
                  <a:lnTo>
                    <a:pt x="1414907" y="66293"/>
                  </a:lnTo>
                  <a:lnTo>
                    <a:pt x="1416645" y="74890"/>
                  </a:lnTo>
                  <a:lnTo>
                    <a:pt x="1421384" y="81915"/>
                  </a:lnTo>
                  <a:lnTo>
                    <a:pt x="1428408" y="86653"/>
                  </a:lnTo>
                  <a:lnTo>
                    <a:pt x="1437005" y="88391"/>
                  </a:lnTo>
                  <a:lnTo>
                    <a:pt x="1445728" y="86653"/>
                  </a:lnTo>
                  <a:lnTo>
                    <a:pt x="1452753" y="81915"/>
                  </a:lnTo>
                  <a:lnTo>
                    <a:pt x="1457491" y="74890"/>
                  </a:lnTo>
                  <a:lnTo>
                    <a:pt x="1459230" y="66293"/>
                  </a:lnTo>
                  <a:lnTo>
                    <a:pt x="1457491" y="57697"/>
                  </a:lnTo>
                  <a:lnTo>
                    <a:pt x="1452752" y="50672"/>
                  </a:lnTo>
                  <a:lnTo>
                    <a:pt x="1445728" y="45934"/>
                  </a:lnTo>
                  <a:lnTo>
                    <a:pt x="1437132" y="44195"/>
                  </a:lnTo>
                  <a:close/>
                </a:path>
                <a:path w="9010650" h="132714">
                  <a:moveTo>
                    <a:pt x="1525524" y="44195"/>
                  </a:moveTo>
                  <a:lnTo>
                    <a:pt x="1516874" y="45934"/>
                  </a:lnTo>
                  <a:lnTo>
                    <a:pt x="1509855" y="50672"/>
                  </a:lnTo>
                  <a:lnTo>
                    <a:pt x="1505146" y="57697"/>
                  </a:lnTo>
                  <a:lnTo>
                    <a:pt x="1503426" y="66293"/>
                  </a:lnTo>
                  <a:lnTo>
                    <a:pt x="1505146" y="74890"/>
                  </a:lnTo>
                  <a:lnTo>
                    <a:pt x="1509855" y="81915"/>
                  </a:lnTo>
                  <a:lnTo>
                    <a:pt x="1516874" y="86653"/>
                  </a:lnTo>
                  <a:lnTo>
                    <a:pt x="1525524" y="88391"/>
                  </a:lnTo>
                  <a:lnTo>
                    <a:pt x="1534120" y="86653"/>
                  </a:lnTo>
                  <a:lnTo>
                    <a:pt x="1541145" y="81915"/>
                  </a:lnTo>
                  <a:lnTo>
                    <a:pt x="1545883" y="74890"/>
                  </a:lnTo>
                  <a:lnTo>
                    <a:pt x="1547622" y="66293"/>
                  </a:lnTo>
                  <a:lnTo>
                    <a:pt x="1545883" y="57697"/>
                  </a:lnTo>
                  <a:lnTo>
                    <a:pt x="1541145" y="50672"/>
                  </a:lnTo>
                  <a:lnTo>
                    <a:pt x="1534120" y="45934"/>
                  </a:lnTo>
                  <a:lnTo>
                    <a:pt x="1525524" y="44195"/>
                  </a:lnTo>
                  <a:close/>
                </a:path>
                <a:path w="9010650" h="132714">
                  <a:moveTo>
                    <a:pt x="1613916" y="44195"/>
                  </a:moveTo>
                  <a:lnTo>
                    <a:pt x="1605319" y="45934"/>
                  </a:lnTo>
                  <a:lnTo>
                    <a:pt x="1598295" y="50672"/>
                  </a:lnTo>
                  <a:lnTo>
                    <a:pt x="1593556" y="57697"/>
                  </a:lnTo>
                  <a:lnTo>
                    <a:pt x="1591818" y="66293"/>
                  </a:lnTo>
                  <a:lnTo>
                    <a:pt x="1593556" y="74890"/>
                  </a:lnTo>
                  <a:lnTo>
                    <a:pt x="1598295" y="81915"/>
                  </a:lnTo>
                  <a:lnTo>
                    <a:pt x="1605319" y="86653"/>
                  </a:lnTo>
                  <a:lnTo>
                    <a:pt x="1613916" y="88391"/>
                  </a:lnTo>
                  <a:lnTo>
                    <a:pt x="1622512" y="86653"/>
                  </a:lnTo>
                  <a:lnTo>
                    <a:pt x="1629537" y="81915"/>
                  </a:lnTo>
                  <a:lnTo>
                    <a:pt x="1634275" y="74890"/>
                  </a:lnTo>
                  <a:lnTo>
                    <a:pt x="1636014" y="66293"/>
                  </a:lnTo>
                  <a:lnTo>
                    <a:pt x="1634275" y="57697"/>
                  </a:lnTo>
                  <a:lnTo>
                    <a:pt x="1629537" y="50672"/>
                  </a:lnTo>
                  <a:lnTo>
                    <a:pt x="1622512" y="45934"/>
                  </a:lnTo>
                  <a:lnTo>
                    <a:pt x="1613916" y="44195"/>
                  </a:lnTo>
                  <a:close/>
                </a:path>
                <a:path w="9010650" h="132714">
                  <a:moveTo>
                    <a:pt x="1702435" y="44195"/>
                  </a:moveTo>
                  <a:lnTo>
                    <a:pt x="1693711" y="45934"/>
                  </a:lnTo>
                  <a:lnTo>
                    <a:pt x="1686687" y="50672"/>
                  </a:lnTo>
                  <a:lnTo>
                    <a:pt x="1681948" y="57697"/>
                  </a:lnTo>
                  <a:lnTo>
                    <a:pt x="1680210" y="66293"/>
                  </a:lnTo>
                  <a:lnTo>
                    <a:pt x="1681948" y="74890"/>
                  </a:lnTo>
                  <a:lnTo>
                    <a:pt x="1686687" y="81915"/>
                  </a:lnTo>
                  <a:lnTo>
                    <a:pt x="1693711" y="86653"/>
                  </a:lnTo>
                  <a:lnTo>
                    <a:pt x="1702308" y="88391"/>
                  </a:lnTo>
                  <a:lnTo>
                    <a:pt x="1711031" y="86653"/>
                  </a:lnTo>
                  <a:lnTo>
                    <a:pt x="1718055" y="81915"/>
                  </a:lnTo>
                  <a:lnTo>
                    <a:pt x="1722794" y="74890"/>
                  </a:lnTo>
                  <a:lnTo>
                    <a:pt x="1724533" y="66293"/>
                  </a:lnTo>
                  <a:lnTo>
                    <a:pt x="1722794" y="57697"/>
                  </a:lnTo>
                  <a:lnTo>
                    <a:pt x="1718056" y="50672"/>
                  </a:lnTo>
                  <a:lnTo>
                    <a:pt x="1711031" y="45934"/>
                  </a:lnTo>
                  <a:lnTo>
                    <a:pt x="1702435" y="44195"/>
                  </a:lnTo>
                  <a:close/>
                </a:path>
                <a:path w="9010650" h="132714">
                  <a:moveTo>
                    <a:pt x="1790827" y="44195"/>
                  </a:moveTo>
                  <a:lnTo>
                    <a:pt x="1782230" y="45934"/>
                  </a:lnTo>
                  <a:lnTo>
                    <a:pt x="1775206" y="50672"/>
                  </a:lnTo>
                  <a:lnTo>
                    <a:pt x="1770467" y="57697"/>
                  </a:lnTo>
                  <a:lnTo>
                    <a:pt x="1768728" y="66293"/>
                  </a:lnTo>
                  <a:lnTo>
                    <a:pt x="1770467" y="74890"/>
                  </a:lnTo>
                  <a:lnTo>
                    <a:pt x="1775205" y="81915"/>
                  </a:lnTo>
                  <a:lnTo>
                    <a:pt x="1782230" y="86653"/>
                  </a:lnTo>
                  <a:lnTo>
                    <a:pt x="1790827" y="88391"/>
                  </a:lnTo>
                  <a:lnTo>
                    <a:pt x="1799423" y="86653"/>
                  </a:lnTo>
                  <a:lnTo>
                    <a:pt x="1806448" y="81915"/>
                  </a:lnTo>
                  <a:lnTo>
                    <a:pt x="1811186" y="74890"/>
                  </a:lnTo>
                  <a:lnTo>
                    <a:pt x="1812925" y="66293"/>
                  </a:lnTo>
                  <a:lnTo>
                    <a:pt x="1811186" y="57697"/>
                  </a:lnTo>
                  <a:lnTo>
                    <a:pt x="1806448" y="50672"/>
                  </a:lnTo>
                  <a:lnTo>
                    <a:pt x="1799423" y="45934"/>
                  </a:lnTo>
                  <a:lnTo>
                    <a:pt x="1790827" y="44195"/>
                  </a:lnTo>
                  <a:close/>
                </a:path>
                <a:path w="9010650" h="132714">
                  <a:moveTo>
                    <a:pt x="1879219" y="44195"/>
                  </a:moveTo>
                  <a:lnTo>
                    <a:pt x="1870622" y="45934"/>
                  </a:lnTo>
                  <a:lnTo>
                    <a:pt x="1863598" y="50672"/>
                  </a:lnTo>
                  <a:lnTo>
                    <a:pt x="1858859" y="57697"/>
                  </a:lnTo>
                  <a:lnTo>
                    <a:pt x="1857121" y="66293"/>
                  </a:lnTo>
                  <a:lnTo>
                    <a:pt x="1858859" y="74890"/>
                  </a:lnTo>
                  <a:lnTo>
                    <a:pt x="1863598" y="81915"/>
                  </a:lnTo>
                  <a:lnTo>
                    <a:pt x="1870622" y="86653"/>
                  </a:lnTo>
                  <a:lnTo>
                    <a:pt x="1879219" y="88391"/>
                  </a:lnTo>
                  <a:lnTo>
                    <a:pt x="1887815" y="86653"/>
                  </a:lnTo>
                  <a:lnTo>
                    <a:pt x="1894839" y="81915"/>
                  </a:lnTo>
                  <a:lnTo>
                    <a:pt x="1899578" y="74890"/>
                  </a:lnTo>
                  <a:lnTo>
                    <a:pt x="1901316" y="66293"/>
                  </a:lnTo>
                  <a:lnTo>
                    <a:pt x="1899578" y="57697"/>
                  </a:lnTo>
                  <a:lnTo>
                    <a:pt x="1894839" y="50672"/>
                  </a:lnTo>
                  <a:lnTo>
                    <a:pt x="1887815" y="45934"/>
                  </a:lnTo>
                  <a:lnTo>
                    <a:pt x="1879219" y="44195"/>
                  </a:lnTo>
                  <a:close/>
                </a:path>
                <a:path w="9010650" h="132714">
                  <a:moveTo>
                    <a:pt x="1967738" y="44195"/>
                  </a:moveTo>
                  <a:lnTo>
                    <a:pt x="1959014" y="45934"/>
                  </a:lnTo>
                  <a:lnTo>
                    <a:pt x="1951990" y="50672"/>
                  </a:lnTo>
                  <a:lnTo>
                    <a:pt x="1947251" y="57697"/>
                  </a:lnTo>
                  <a:lnTo>
                    <a:pt x="1945513" y="66293"/>
                  </a:lnTo>
                  <a:lnTo>
                    <a:pt x="1947251" y="74890"/>
                  </a:lnTo>
                  <a:lnTo>
                    <a:pt x="1951989" y="81915"/>
                  </a:lnTo>
                  <a:lnTo>
                    <a:pt x="1959014" y="86653"/>
                  </a:lnTo>
                  <a:lnTo>
                    <a:pt x="1967611" y="88391"/>
                  </a:lnTo>
                  <a:lnTo>
                    <a:pt x="1976334" y="86653"/>
                  </a:lnTo>
                  <a:lnTo>
                    <a:pt x="1983358" y="81915"/>
                  </a:lnTo>
                  <a:lnTo>
                    <a:pt x="1988097" y="74890"/>
                  </a:lnTo>
                  <a:lnTo>
                    <a:pt x="1989836" y="66293"/>
                  </a:lnTo>
                  <a:lnTo>
                    <a:pt x="1988097" y="57697"/>
                  </a:lnTo>
                  <a:lnTo>
                    <a:pt x="1983359" y="50672"/>
                  </a:lnTo>
                  <a:lnTo>
                    <a:pt x="1976334" y="45934"/>
                  </a:lnTo>
                  <a:lnTo>
                    <a:pt x="1967738" y="44195"/>
                  </a:lnTo>
                  <a:close/>
                </a:path>
                <a:path w="9010650" h="132714">
                  <a:moveTo>
                    <a:pt x="2056129" y="44195"/>
                  </a:moveTo>
                  <a:lnTo>
                    <a:pt x="2047533" y="45934"/>
                  </a:lnTo>
                  <a:lnTo>
                    <a:pt x="2040509" y="50672"/>
                  </a:lnTo>
                  <a:lnTo>
                    <a:pt x="2035770" y="57697"/>
                  </a:lnTo>
                  <a:lnTo>
                    <a:pt x="2034032" y="66293"/>
                  </a:lnTo>
                  <a:lnTo>
                    <a:pt x="2035770" y="74890"/>
                  </a:lnTo>
                  <a:lnTo>
                    <a:pt x="2040509" y="81915"/>
                  </a:lnTo>
                  <a:lnTo>
                    <a:pt x="2047533" y="86653"/>
                  </a:lnTo>
                  <a:lnTo>
                    <a:pt x="2056129" y="88391"/>
                  </a:lnTo>
                  <a:lnTo>
                    <a:pt x="2064726" y="86653"/>
                  </a:lnTo>
                  <a:lnTo>
                    <a:pt x="2071751" y="81915"/>
                  </a:lnTo>
                  <a:lnTo>
                    <a:pt x="2076489" y="74890"/>
                  </a:lnTo>
                  <a:lnTo>
                    <a:pt x="2078227" y="66293"/>
                  </a:lnTo>
                  <a:lnTo>
                    <a:pt x="2076489" y="57697"/>
                  </a:lnTo>
                  <a:lnTo>
                    <a:pt x="2071751" y="50672"/>
                  </a:lnTo>
                  <a:lnTo>
                    <a:pt x="2064726" y="45934"/>
                  </a:lnTo>
                  <a:lnTo>
                    <a:pt x="2056129" y="44195"/>
                  </a:lnTo>
                  <a:close/>
                </a:path>
                <a:path w="9010650" h="132714">
                  <a:moveTo>
                    <a:pt x="2144522" y="44195"/>
                  </a:moveTo>
                  <a:lnTo>
                    <a:pt x="2135925" y="45934"/>
                  </a:lnTo>
                  <a:lnTo>
                    <a:pt x="2128901" y="50672"/>
                  </a:lnTo>
                  <a:lnTo>
                    <a:pt x="2124162" y="57697"/>
                  </a:lnTo>
                  <a:lnTo>
                    <a:pt x="2122424" y="66293"/>
                  </a:lnTo>
                  <a:lnTo>
                    <a:pt x="2124162" y="74890"/>
                  </a:lnTo>
                  <a:lnTo>
                    <a:pt x="2128901" y="81915"/>
                  </a:lnTo>
                  <a:lnTo>
                    <a:pt x="2135925" y="86653"/>
                  </a:lnTo>
                  <a:lnTo>
                    <a:pt x="2144522" y="88391"/>
                  </a:lnTo>
                  <a:lnTo>
                    <a:pt x="2153118" y="86653"/>
                  </a:lnTo>
                  <a:lnTo>
                    <a:pt x="2160142" y="81915"/>
                  </a:lnTo>
                  <a:lnTo>
                    <a:pt x="2164881" y="74890"/>
                  </a:lnTo>
                  <a:lnTo>
                    <a:pt x="2166620" y="66293"/>
                  </a:lnTo>
                  <a:lnTo>
                    <a:pt x="2164881" y="57697"/>
                  </a:lnTo>
                  <a:lnTo>
                    <a:pt x="2160143" y="50672"/>
                  </a:lnTo>
                  <a:lnTo>
                    <a:pt x="2153118" y="45934"/>
                  </a:lnTo>
                  <a:lnTo>
                    <a:pt x="2144522" y="44195"/>
                  </a:lnTo>
                  <a:close/>
                </a:path>
                <a:path w="9010650" h="132714">
                  <a:moveTo>
                    <a:pt x="2233041" y="44195"/>
                  </a:moveTo>
                  <a:lnTo>
                    <a:pt x="2224317" y="45934"/>
                  </a:lnTo>
                  <a:lnTo>
                    <a:pt x="2217293" y="50672"/>
                  </a:lnTo>
                  <a:lnTo>
                    <a:pt x="2212554" y="57697"/>
                  </a:lnTo>
                  <a:lnTo>
                    <a:pt x="2210816" y="66293"/>
                  </a:lnTo>
                  <a:lnTo>
                    <a:pt x="2212554" y="74890"/>
                  </a:lnTo>
                  <a:lnTo>
                    <a:pt x="2217292" y="81915"/>
                  </a:lnTo>
                  <a:lnTo>
                    <a:pt x="2224317" y="86653"/>
                  </a:lnTo>
                  <a:lnTo>
                    <a:pt x="2232914" y="88391"/>
                  </a:lnTo>
                  <a:lnTo>
                    <a:pt x="2241637" y="86653"/>
                  </a:lnTo>
                  <a:lnTo>
                    <a:pt x="2248662" y="81915"/>
                  </a:lnTo>
                  <a:lnTo>
                    <a:pt x="2253400" y="74890"/>
                  </a:lnTo>
                  <a:lnTo>
                    <a:pt x="2255139" y="66293"/>
                  </a:lnTo>
                  <a:lnTo>
                    <a:pt x="2253400" y="57697"/>
                  </a:lnTo>
                  <a:lnTo>
                    <a:pt x="2248662" y="50672"/>
                  </a:lnTo>
                  <a:lnTo>
                    <a:pt x="2241637" y="45934"/>
                  </a:lnTo>
                  <a:lnTo>
                    <a:pt x="2233041" y="44195"/>
                  </a:lnTo>
                  <a:close/>
                </a:path>
                <a:path w="9010650" h="132714">
                  <a:moveTo>
                    <a:pt x="2321433" y="44195"/>
                  </a:moveTo>
                  <a:lnTo>
                    <a:pt x="2312836" y="45934"/>
                  </a:lnTo>
                  <a:lnTo>
                    <a:pt x="2305812" y="50672"/>
                  </a:lnTo>
                  <a:lnTo>
                    <a:pt x="2301073" y="57697"/>
                  </a:lnTo>
                  <a:lnTo>
                    <a:pt x="2299335" y="66293"/>
                  </a:lnTo>
                  <a:lnTo>
                    <a:pt x="2301073" y="74890"/>
                  </a:lnTo>
                  <a:lnTo>
                    <a:pt x="2305812" y="81915"/>
                  </a:lnTo>
                  <a:lnTo>
                    <a:pt x="2312836" y="86653"/>
                  </a:lnTo>
                  <a:lnTo>
                    <a:pt x="2321433" y="88391"/>
                  </a:lnTo>
                  <a:lnTo>
                    <a:pt x="2330029" y="86653"/>
                  </a:lnTo>
                  <a:lnTo>
                    <a:pt x="2337054" y="81915"/>
                  </a:lnTo>
                  <a:lnTo>
                    <a:pt x="2341792" y="74890"/>
                  </a:lnTo>
                  <a:lnTo>
                    <a:pt x="2343531" y="66293"/>
                  </a:lnTo>
                  <a:lnTo>
                    <a:pt x="2341792" y="57697"/>
                  </a:lnTo>
                  <a:lnTo>
                    <a:pt x="2337054" y="50672"/>
                  </a:lnTo>
                  <a:lnTo>
                    <a:pt x="2330029" y="45934"/>
                  </a:lnTo>
                  <a:lnTo>
                    <a:pt x="2321433" y="44195"/>
                  </a:lnTo>
                  <a:close/>
                </a:path>
                <a:path w="9010650" h="132714">
                  <a:moveTo>
                    <a:pt x="2409825" y="44195"/>
                  </a:moveTo>
                  <a:lnTo>
                    <a:pt x="2401228" y="45934"/>
                  </a:lnTo>
                  <a:lnTo>
                    <a:pt x="2394204" y="50672"/>
                  </a:lnTo>
                  <a:lnTo>
                    <a:pt x="2389465" y="57697"/>
                  </a:lnTo>
                  <a:lnTo>
                    <a:pt x="2387727" y="66293"/>
                  </a:lnTo>
                  <a:lnTo>
                    <a:pt x="2389465" y="74890"/>
                  </a:lnTo>
                  <a:lnTo>
                    <a:pt x="2394204" y="81915"/>
                  </a:lnTo>
                  <a:lnTo>
                    <a:pt x="2401228" y="86653"/>
                  </a:lnTo>
                  <a:lnTo>
                    <a:pt x="2409825" y="88391"/>
                  </a:lnTo>
                  <a:lnTo>
                    <a:pt x="2418474" y="86653"/>
                  </a:lnTo>
                  <a:lnTo>
                    <a:pt x="2425493" y="81915"/>
                  </a:lnTo>
                  <a:lnTo>
                    <a:pt x="2430202" y="74890"/>
                  </a:lnTo>
                  <a:lnTo>
                    <a:pt x="2431923" y="66293"/>
                  </a:lnTo>
                  <a:lnTo>
                    <a:pt x="2430202" y="57697"/>
                  </a:lnTo>
                  <a:lnTo>
                    <a:pt x="2425493" y="50672"/>
                  </a:lnTo>
                  <a:lnTo>
                    <a:pt x="2418474" y="45934"/>
                  </a:lnTo>
                  <a:lnTo>
                    <a:pt x="2409825" y="44195"/>
                  </a:lnTo>
                  <a:close/>
                </a:path>
                <a:path w="9010650" h="132714">
                  <a:moveTo>
                    <a:pt x="2498344" y="44195"/>
                  </a:moveTo>
                  <a:lnTo>
                    <a:pt x="2498216" y="44195"/>
                  </a:lnTo>
                  <a:lnTo>
                    <a:pt x="2489620" y="45934"/>
                  </a:lnTo>
                  <a:lnTo>
                    <a:pt x="2482596" y="50672"/>
                  </a:lnTo>
                  <a:lnTo>
                    <a:pt x="2477857" y="57697"/>
                  </a:lnTo>
                  <a:lnTo>
                    <a:pt x="2476119" y="66293"/>
                  </a:lnTo>
                  <a:lnTo>
                    <a:pt x="2477857" y="74890"/>
                  </a:lnTo>
                  <a:lnTo>
                    <a:pt x="2482596" y="81915"/>
                  </a:lnTo>
                  <a:lnTo>
                    <a:pt x="2489620" y="86653"/>
                  </a:lnTo>
                  <a:lnTo>
                    <a:pt x="2498216" y="88391"/>
                  </a:lnTo>
                  <a:lnTo>
                    <a:pt x="2498344" y="88391"/>
                  </a:lnTo>
                  <a:lnTo>
                    <a:pt x="2506940" y="86653"/>
                  </a:lnTo>
                  <a:lnTo>
                    <a:pt x="2513965" y="81915"/>
                  </a:lnTo>
                  <a:lnTo>
                    <a:pt x="2518703" y="74890"/>
                  </a:lnTo>
                  <a:lnTo>
                    <a:pt x="2520441" y="66293"/>
                  </a:lnTo>
                  <a:lnTo>
                    <a:pt x="2518703" y="57697"/>
                  </a:lnTo>
                  <a:lnTo>
                    <a:pt x="2513965" y="50672"/>
                  </a:lnTo>
                  <a:lnTo>
                    <a:pt x="2506940" y="45934"/>
                  </a:lnTo>
                  <a:lnTo>
                    <a:pt x="2498344" y="44195"/>
                  </a:lnTo>
                  <a:close/>
                </a:path>
                <a:path w="9010650" h="132714">
                  <a:moveTo>
                    <a:pt x="2586736" y="44195"/>
                  </a:moveTo>
                  <a:lnTo>
                    <a:pt x="2578139" y="45934"/>
                  </a:lnTo>
                  <a:lnTo>
                    <a:pt x="2571115" y="50672"/>
                  </a:lnTo>
                  <a:lnTo>
                    <a:pt x="2566376" y="57697"/>
                  </a:lnTo>
                  <a:lnTo>
                    <a:pt x="2564638" y="66293"/>
                  </a:lnTo>
                  <a:lnTo>
                    <a:pt x="2566376" y="74890"/>
                  </a:lnTo>
                  <a:lnTo>
                    <a:pt x="2571115" y="81915"/>
                  </a:lnTo>
                  <a:lnTo>
                    <a:pt x="2578139" y="86653"/>
                  </a:lnTo>
                  <a:lnTo>
                    <a:pt x="2586736" y="88391"/>
                  </a:lnTo>
                  <a:lnTo>
                    <a:pt x="2595332" y="86653"/>
                  </a:lnTo>
                  <a:lnTo>
                    <a:pt x="2602356" y="81915"/>
                  </a:lnTo>
                  <a:lnTo>
                    <a:pt x="2607095" y="74890"/>
                  </a:lnTo>
                  <a:lnTo>
                    <a:pt x="2608834" y="66293"/>
                  </a:lnTo>
                  <a:lnTo>
                    <a:pt x="2607095" y="57697"/>
                  </a:lnTo>
                  <a:lnTo>
                    <a:pt x="2602357" y="50672"/>
                  </a:lnTo>
                  <a:lnTo>
                    <a:pt x="2595332" y="45934"/>
                  </a:lnTo>
                  <a:lnTo>
                    <a:pt x="2586736" y="44195"/>
                  </a:lnTo>
                  <a:close/>
                </a:path>
                <a:path w="9010650" h="132714">
                  <a:moveTo>
                    <a:pt x="2675128" y="44195"/>
                  </a:moveTo>
                  <a:lnTo>
                    <a:pt x="2666531" y="45934"/>
                  </a:lnTo>
                  <a:lnTo>
                    <a:pt x="2659507" y="50672"/>
                  </a:lnTo>
                  <a:lnTo>
                    <a:pt x="2654768" y="57697"/>
                  </a:lnTo>
                  <a:lnTo>
                    <a:pt x="2653029" y="66293"/>
                  </a:lnTo>
                  <a:lnTo>
                    <a:pt x="2654768" y="74890"/>
                  </a:lnTo>
                  <a:lnTo>
                    <a:pt x="2659506" y="81915"/>
                  </a:lnTo>
                  <a:lnTo>
                    <a:pt x="2666531" y="86653"/>
                  </a:lnTo>
                  <a:lnTo>
                    <a:pt x="2675128" y="88391"/>
                  </a:lnTo>
                  <a:lnTo>
                    <a:pt x="2683777" y="86653"/>
                  </a:lnTo>
                  <a:lnTo>
                    <a:pt x="2690796" y="81915"/>
                  </a:lnTo>
                  <a:lnTo>
                    <a:pt x="2695505" y="74890"/>
                  </a:lnTo>
                  <a:lnTo>
                    <a:pt x="2697226" y="66293"/>
                  </a:lnTo>
                  <a:lnTo>
                    <a:pt x="2695505" y="57697"/>
                  </a:lnTo>
                  <a:lnTo>
                    <a:pt x="2690796" y="50672"/>
                  </a:lnTo>
                  <a:lnTo>
                    <a:pt x="2683777" y="45934"/>
                  </a:lnTo>
                  <a:lnTo>
                    <a:pt x="2675128" y="44195"/>
                  </a:lnTo>
                  <a:close/>
                </a:path>
                <a:path w="9010650" h="132714">
                  <a:moveTo>
                    <a:pt x="2763647" y="44195"/>
                  </a:moveTo>
                  <a:lnTo>
                    <a:pt x="2754923" y="45934"/>
                  </a:lnTo>
                  <a:lnTo>
                    <a:pt x="2747899" y="50672"/>
                  </a:lnTo>
                  <a:lnTo>
                    <a:pt x="2743160" y="57697"/>
                  </a:lnTo>
                  <a:lnTo>
                    <a:pt x="2741422" y="66293"/>
                  </a:lnTo>
                  <a:lnTo>
                    <a:pt x="2743160" y="74890"/>
                  </a:lnTo>
                  <a:lnTo>
                    <a:pt x="2747899" y="81915"/>
                  </a:lnTo>
                  <a:lnTo>
                    <a:pt x="2754923" y="86653"/>
                  </a:lnTo>
                  <a:lnTo>
                    <a:pt x="2763520" y="88391"/>
                  </a:lnTo>
                  <a:lnTo>
                    <a:pt x="2772243" y="86653"/>
                  </a:lnTo>
                  <a:lnTo>
                    <a:pt x="2779267" y="81915"/>
                  </a:lnTo>
                  <a:lnTo>
                    <a:pt x="2784006" y="74890"/>
                  </a:lnTo>
                  <a:lnTo>
                    <a:pt x="2785745" y="66293"/>
                  </a:lnTo>
                  <a:lnTo>
                    <a:pt x="2784006" y="57697"/>
                  </a:lnTo>
                  <a:lnTo>
                    <a:pt x="2779268" y="50672"/>
                  </a:lnTo>
                  <a:lnTo>
                    <a:pt x="2772243" y="45934"/>
                  </a:lnTo>
                  <a:lnTo>
                    <a:pt x="2763647" y="44195"/>
                  </a:lnTo>
                  <a:close/>
                </a:path>
                <a:path w="9010650" h="132714">
                  <a:moveTo>
                    <a:pt x="2852039" y="44195"/>
                  </a:moveTo>
                  <a:lnTo>
                    <a:pt x="2843442" y="45934"/>
                  </a:lnTo>
                  <a:lnTo>
                    <a:pt x="2836418" y="50672"/>
                  </a:lnTo>
                  <a:lnTo>
                    <a:pt x="2831679" y="57697"/>
                  </a:lnTo>
                  <a:lnTo>
                    <a:pt x="2829941" y="66293"/>
                  </a:lnTo>
                  <a:lnTo>
                    <a:pt x="2831679" y="74890"/>
                  </a:lnTo>
                  <a:lnTo>
                    <a:pt x="2836417" y="81915"/>
                  </a:lnTo>
                  <a:lnTo>
                    <a:pt x="2843442" y="86653"/>
                  </a:lnTo>
                  <a:lnTo>
                    <a:pt x="2852039" y="88391"/>
                  </a:lnTo>
                  <a:lnTo>
                    <a:pt x="2860635" y="86653"/>
                  </a:lnTo>
                  <a:lnTo>
                    <a:pt x="2867660" y="81915"/>
                  </a:lnTo>
                  <a:lnTo>
                    <a:pt x="2872398" y="74890"/>
                  </a:lnTo>
                  <a:lnTo>
                    <a:pt x="2874137" y="66293"/>
                  </a:lnTo>
                  <a:lnTo>
                    <a:pt x="2872398" y="57697"/>
                  </a:lnTo>
                  <a:lnTo>
                    <a:pt x="2867660" y="50672"/>
                  </a:lnTo>
                  <a:lnTo>
                    <a:pt x="2860635" y="45934"/>
                  </a:lnTo>
                  <a:lnTo>
                    <a:pt x="2852039" y="44195"/>
                  </a:lnTo>
                  <a:close/>
                </a:path>
                <a:path w="9010650" h="132714">
                  <a:moveTo>
                    <a:pt x="2940431" y="44195"/>
                  </a:moveTo>
                  <a:lnTo>
                    <a:pt x="2931834" y="45934"/>
                  </a:lnTo>
                  <a:lnTo>
                    <a:pt x="2924810" y="50672"/>
                  </a:lnTo>
                  <a:lnTo>
                    <a:pt x="2920071" y="57697"/>
                  </a:lnTo>
                  <a:lnTo>
                    <a:pt x="2918333" y="66293"/>
                  </a:lnTo>
                  <a:lnTo>
                    <a:pt x="2920071" y="74890"/>
                  </a:lnTo>
                  <a:lnTo>
                    <a:pt x="2924810" y="81915"/>
                  </a:lnTo>
                  <a:lnTo>
                    <a:pt x="2931834" y="86653"/>
                  </a:lnTo>
                  <a:lnTo>
                    <a:pt x="2940431" y="88391"/>
                  </a:lnTo>
                  <a:lnTo>
                    <a:pt x="2949080" y="86653"/>
                  </a:lnTo>
                  <a:lnTo>
                    <a:pt x="2956099" y="81915"/>
                  </a:lnTo>
                  <a:lnTo>
                    <a:pt x="2960808" y="74890"/>
                  </a:lnTo>
                  <a:lnTo>
                    <a:pt x="2962529" y="66293"/>
                  </a:lnTo>
                  <a:lnTo>
                    <a:pt x="2960808" y="57697"/>
                  </a:lnTo>
                  <a:lnTo>
                    <a:pt x="2956099" y="50672"/>
                  </a:lnTo>
                  <a:lnTo>
                    <a:pt x="2949080" y="45934"/>
                  </a:lnTo>
                  <a:lnTo>
                    <a:pt x="2940431" y="44195"/>
                  </a:lnTo>
                  <a:close/>
                </a:path>
                <a:path w="9010650" h="132714">
                  <a:moveTo>
                    <a:pt x="3028950" y="44195"/>
                  </a:moveTo>
                  <a:lnTo>
                    <a:pt x="3020226" y="45934"/>
                  </a:lnTo>
                  <a:lnTo>
                    <a:pt x="3013202" y="50672"/>
                  </a:lnTo>
                  <a:lnTo>
                    <a:pt x="3008463" y="57697"/>
                  </a:lnTo>
                  <a:lnTo>
                    <a:pt x="3006725" y="66293"/>
                  </a:lnTo>
                  <a:lnTo>
                    <a:pt x="3008463" y="74890"/>
                  </a:lnTo>
                  <a:lnTo>
                    <a:pt x="3013202" y="81915"/>
                  </a:lnTo>
                  <a:lnTo>
                    <a:pt x="3020226" y="86653"/>
                  </a:lnTo>
                  <a:lnTo>
                    <a:pt x="3028823" y="88391"/>
                  </a:lnTo>
                  <a:lnTo>
                    <a:pt x="3037546" y="86653"/>
                  </a:lnTo>
                  <a:lnTo>
                    <a:pt x="3044570" y="81915"/>
                  </a:lnTo>
                  <a:lnTo>
                    <a:pt x="3049309" y="74890"/>
                  </a:lnTo>
                  <a:lnTo>
                    <a:pt x="3051048" y="66293"/>
                  </a:lnTo>
                  <a:lnTo>
                    <a:pt x="3049309" y="57697"/>
                  </a:lnTo>
                  <a:lnTo>
                    <a:pt x="3044571" y="50672"/>
                  </a:lnTo>
                  <a:lnTo>
                    <a:pt x="3037546" y="45934"/>
                  </a:lnTo>
                  <a:lnTo>
                    <a:pt x="3028950" y="44195"/>
                  </a:lnTo>
                  <a:close/>
                </a:path>
                <a:path w="9010650" h="132714">
                  <a:moveTo>
                    <a:pt x="3117341" y="44195"/>
                  </a:moveTo>
                  <a:lnTo>
                    <a:pt x="3108745" y="45934"/>
                  </a:lnTo>
                  <a:lnTo>
                    <a:pt x="3101721" y="50672"/>
                  </a:lnTo>
                  <a:lnTo>
                    <a:pt x="3096982" y="57697"/>
                  </a:lnTo>
                  <a:lnTo>
                    <a:pt x="3095244" y="66293"/>
                  </a:lnTo>
                  <a:lnTo>
                    <a:pt x="3096982" y="74890"/>
                  </a:lnTo>
                  <a:lnTo>
                    <a:pt x="3101721" y="81915"/>
                  </a:lnTo>
                  <a:lnTo>
                    <a:pt x="3108745" y="86653"/>
                  </a:lnTo>
                  <a:lnTo>
                    <a:pt x="3117341" y="88391"/>
                  </a:lnTo>
                  <a:lnTo>
                    <a:pt x="3125938" y="86653"/>
                  </a:lnTo>
                  <a:lnTo>
                    <a:pt x="3132963" y="81915"/>
                  </a:lnTo>
                  <a:lnTo>
                    <a:pt x="3137701" y="74890"/>
                  </a:lnTo>
                  <a:lnTo>
                    <a:pt x="3139440" y="66293"/>
                  </a:lnTo>
                  <a:lnTo>
                    <a:pt x="3137701" y="57697"/>
                  </a:lnTo>
                  <a:lnTo>
                    <a:pt x="3132963" y="50672"/>
                  </a:lnTo>
                  <a:lnTo>
                    <a:pt x="3125938" y="45934"/>
                  </a:lnTo>
                  <a:lnTo>
                    <a:pt x="3117341" y="44195"/>
                  </a:lnTo>
                  <a:close/>
                </a:path>
                <a:path w="9010650" h="132714">
                  <a:moveTo>
                    <a:pt x="3205861" y="44195"/>
                  </a:moveTo>
                  <a:lnTo>
                    <a:pt x="3197137" y="45934"/>
                  </a:lnTo>
                  <a:lnTo>
                    <a:pt x="3190113" y="50672"/>
                  </a:lnTo>
                  <a:lnTo>
                    <a:pt x="3185374" y="57697"/>
                  </a:lnTo>
                  <a:lnTo>
                    <a:pt x="3183636" y="66293"/>
                  </a:lnTo>
                  <a:lnTo>
                    <a:pt x="3185374" y="74890"/>
                  </a:lnTo>
                  <a:lnTo>
                    <a:pt x="3190113" y="81915"/>
                  </a:lnTo>
                  <a:lnTo>
                    <a:pt x="3197137" y="86653"/>
                  </a:lnTo>
                  <a:lnTo>
                    <a:pt x="3205734" y="88391"/>
                  </a:lnTo>
                  <a:lnTo>
                    <a:pt x="3214457" y="86653"/>
                  </a:lnTo>
                  <a:lnTo>
                    <a:pt x="3221481" y="81915"/>
                  </a:lnTo>
                  <a:lnTo>
                    <a:pt x="3226220" y="74890"/>
                  </a:lnTo>
                  <a:lnTo>
                    <a:pt x="3227959" y="66293"/>
                  </a:lnTo>
                  <a:lnTo>
                    <a:pt x="3226220" y="57697"/>
                  </a:lnTo>
                  <a:lnTo>
                    <a:pt x="3221482" y="50672"/>
                  </a:lnTo>
                  <a:lnTo>
                    <a:pt x="3214457" y="45934"/>
                  </a:lnTo>
                  <a:lnTo>
                    <a:pt x="3205861" y="44195"/>
                  </a:lnTo>
                  <a:close/>
                </a:path>
                <a:path w="9010650" h="132714">
                  <a:moveTo>
                    <a:pt x="3294253" y="44195"/>
                  </a:moveTo>
                  <a:lnTo>
                    <a:pt x="3285603" y="45934"/>
                  </a:lnTo>
                  <a:lnTo>
                    <a:pt x="3278584" y="50672"/>
                  </a:lnTo>
                  <a:lnTo>
                    <a:pt x="3273875" y="57697"/>
                  </a:lnTo>
                  <a:lnTo>
                    <a:pt x="3272154" y="66293"/>
                  </a:lnTo>
                  <a:lnTo>
                    <a:pt x="3273875" y="74890"/>
                  </a:lnTo>
                  <a:lnTo>
                    <a:pt x="3278584" y="81915"/>
                  </a:lnTo>
                  <a:lnTo>
                    <a:pt x="3285603" y="86653"/>
                  </a:lnTo>
                  <a:lnTo>
                    <a:pt x="3294253" y="88391"/>
                  </a:lnTo>
                  <a:lnTo>
                    <a:pt x="3302849" y="86653"/>
                  </a:lnTo>
                  <a:lnTo>
                    <a:pt x="3309874" y="81915"/>
                  </a:lnTo>
                  <a:lnTo>
                    <a:pt x="3314612" y="74890"/>
                  </a:lnTo>
                  <a:lnTo>
                    <a:pt x="3316351" y="66293"/>
                  </a:lnTo>
                  <a:lnTo>
                    <a:pt x="3314612" y="57697"/>
                  </a:lnTo>
                  <a:lnTo>
                    <a:pt x="3309874" y="50672"/>
                  </a:lnTo>
                  <a:lnTo>
                    <a:pt x="3302849" y="45934"/>
                  </a:lnTo>
                  <a:lnTo>
                    <a:pt x="3294253" y="44195"/>
                  </a:lnTo>
                  <a:close/>
                </a:path>
                <a:path w="9010650" h="132714">
                  <a:moveTo>
                    <a:pt x="3382645" y="44195"/>
                  </a:moveTo>
                  <a:lnTo>
                    <a:pt x="3374048" y="45934"/>
                  </a:lnTo>
                  <a:lnTo>
                    <a:pt x="3367024" y="50672"/>
                  </a:lnTo>
                  <a:lnTo>
                    <a:pt x="3362285" y="57697"/>
                  </a:lnTo>
                  <a:lnTo>
                    <a:pt x="3360547" y="66293"/>
                  </a:lnTo>
                  <a:lnTo>
                    <a:pt x="3362285" y="74890"/>
                  </a:lnTo>
                  <a:lnTo>
                    <a:pt x="3367024" y="81915"/>
                  </a:lnTo>
                  <a:lnTo>
                    <a:pt x="3374048" y="86653"/>
                  </a:lnTo>
                  <a:lnTo>
                    <a:pt x="3382645" y="88391"/>
                  </a:lnTo>
                  <a:lnTo>
                    <a:pt x="3391241" y="86653"/>
                  </a:lnTo>
                  <a:lnTo>
                    <a:pt x="3398266" y="81915"/>
                  </a:lnTo>
                  <a:lnTo>
                    <a:pt x="3403004" y="74890"/>
                  </a:lnTo>
                  <a:lnTo>
                    <a:pt x="3404742" y="66293"/>
                  </a:lnTo>
                  <a:lnTo>
                    <a:pt x="3403004" y="57697"/>
                  </a:lnTo>
                  <a:lnTo>
                    <a:pt x="3398266" y="50672"/>
                  </a:lnTo>
                  <a:lnTo>
                    <a:pt x="3391241" y="45934"/>
                  </a:lnTo>
                  <a:lnTo>
                    <a:pt x="3382645" y="44195"/>
                  </a:lnTo>
                  <a:close/>
                </a:path>
                <a:path w="9010650" h="132714">
                  <a:moveTo>
                    <a:pt x="3471164" y="44195"/>
                  </a:moveTo>
                  <a:lnTo>
                    <a:pt x="3462440" y="45934"/>
                  </a:lnTo>
                  <a:lnTo>
                    <a:pt x="3455416" y="50672"/>
                  </a:lnTo>
                  <a:lnTo>
                    <a:pt x="3450677" y="57697"/>
                  </a:lnTo>
                  <a:lnTo>
                    <a:pt x="3448939" y="66293"/>
                  </a:lnTo>
                  <a:lnTo>
                    <a:pt x="3450677" y="74890"/>
                  </a:lnTo>
                  <a:lnTo>
                    <a:pt x="3455416" y="81915"/>
                  </a:lnTo>
                  <a:lnTo>
                    <a:pt x="3462440" y="86653"/>
                  </a:lnTo>
                  <a:lnTo>
                    <a:pt x="3471037" y="88391"/>
                  </a:lnTo>
                  <a:lnTo>
                    <a:pt x="3479760" y="86653"/>
                  </a:lnTo>
                  <a:lnTo>
                    <a:pt x="3486785" y="81915"/>
                  </a:lnTo>
                  <a:lnTo>
                    <a:pt x="3491523" y="74890"/>
                  </a:lnTo>
                  <a:lnTo>
                    <a:pt x="3493262" y="66293"/>
                  </a:lnTo>
                  <a:lnTo>
                    <a:pt x="3491523" y="57697"/>
                  </a:lnTo>
                  <a:lnTo>
                    <a:pt x="3486785" y="50672"/>
                  </a:lnTo>
                  <a:lnTo>
                    <a:pt x="3479760" y="45934"/>
                  </a:lnTo>
                  <a:lnTo>
                    <a:pt x="3471164" y="44195"/>
                  </a:lnTo>
                  <a:close/>
                </a:path>
                <a:path w="9010650" h="132714">
                  <a:moveTo>
                    <a:pt x="3559556" y="44195"/>
                  </a:moveTo>
                  <a:lnTo>
                    <a:pt x="3550906" y="45934"/>
                  </a:lnTo>
                  <a:lnTo>
                    <a:pt x="3543887" y="50672"/>
                  </a:lnTo>
                  <a:lnTo>
                    <a:pt x="3539178" y="57697"/>
                  </a:lnTo>
                  <a:lnTo>
                    <a:pt x="3537458" y="66293"/>
                  </a:lnTo>
                  <a:lnTo>
                    <a:pt x="3539178" y="74890"/>
                  </a:lnTo>
                  <a:lnTo>
                    <a:pt x="3543887" y="81915"/>
                  </a:lnTo>
                  <a:lnTo>
                    <a:pt x="3550906" y="86653"/>
                  </a:lnTo>
                  <a:lnTo>
                    <a:pt x="3559556" y="88391"/>
                  </a:lnTo>
                  <a:lnTo>
                    <a:pt x="3568152" y="86653"/>
                  </a:lnTo>
                  <a:lnTo>
                    <a:pt x="3575177" y="81915"/>
                  </a:lnTo>
                  <a:lnTo>
                    <a:pt x="3579915" y="74890"/>
                  </a:lnTo>
                  <a:lnTo>
                    <a:pt x="3581654" y="66293"/>
                  </a:lnTo>
                  <a:lnTo>
                    <a:pt x="3579915" y="57697"/>
                  </a:lnTo>
                  <a:lnTo>
                    <a:pt x="3575177" y="50672"/>
                  </a:lnTo>
                  <a:lnTo>
                    <a:pt x="3568152" y="45934"/>
                  </a:lnTo>
                  <a:lnTo>
                    <a:pt x="3559556" y="44195"/>
                  </a:lnTo>
                  <a:close/>
                </a:path>
                <a:path w="9010650" h="132714">
                  <a:moveTo>
                    <a:pt x="3647948" y="44195"/>
                  </a:moveTo>
                  <a:lnTo>
                    <a:pt x="3639351" y="45934"/>
                  </a:lnTo>
                  <a:lnTo>
                    <a:pt x="3632327" y="50672"/>
                  </a:lnTo>
                  <a:lnTo>
                    <a:pt x="3627588" y="57697"/>
                  </a:lnTo>
                  <a:lnTo>
                    <a:pt x="3625850" y="66293"/>
                  </a:lnTo>
                  <a:lnTo>
                    <a:pt x="3627588" y="74890"/>
                  </a:lnTo>
                  <a:lnTo>
                    <a:pt x="3632327" y="81915"/>
                  </a:lnTo>
                  <a:lnTo>
                    <a:pt x="3639351" y="86653"/>
                  </a:lnTo>
                  <a:lnTo>
                    <a:pt x="3647948" y="88391"/>
                  </a:lnTo>
                  <a:lnTo>
                    <a:pt x="3656544" y="86653"/>
                  </a:lnTo>
                  <a:lnTo>
                    <a:pt x="3663568" y="81915"/>
                  </a:lnTo>
                  <a:lnTo>
                    <a:pt x="3668307" y="74890"/>
                  </a:lnTo>
                  <a:lnTo>
                    <a:pt x="3670046" y="66293"/>
                  </a:lnTo>
                  <a:lnTo>
                    <a:pt x="3668307" y="57697"/>
                  </a:lnTo>
                  <a:lnTo>
                    <a:pt x="3663569" y="50672"/>
                  </a:lnTo>
                  <a:lnTo>
                    <a:pt x="3656544" y="45934"/>
                  </a:lnTo>
                  <a:lnTo>
                    <a:pt x="3647948" y="44195"/>
                  </a:lnTo>
                  <a:close/>
                </a:path>
                <a:path w="9010650" h="132714">
                  <a:moveTo>
                    <a:pt x="3736466" y="44195"/>
                  </a:moveTo>
                  <a:lnTo>
                    <a:pt x="3727743" y="45934"/>
                  </a:lnTo>
                  <a:lnTo>
                    <a:pt x="3720719" y="50672"/>
                  </a:lnTo>
                  <a:lnTo>
                    <a:pt x="3715980" y="57697"/>
                  </a:lnTo>
                  <a:lnTo>
                    <a:pt x="3714241" y="66293"/>
                  </a:lnTo>
                  <a:lnTo>
                    <a:pt x="3715980" y="74890"/>
                  </a:lnTo>
                  <a:lnTo>
                    <a:pt x="3720718" y="81915"/>
                  </a:lnTo>
                  <a:lnTo>
                    <a:pt x="3727743" y="86653"/>
                  </a:lnTo>
                  <a:lnTo>
                    <a:pt x="3736340" y="88391"/>
                  </a:lnTo>
                  <a:lnTo>
                    <a:pt x="3745063" y="86653"/>
                  </a:lnTo>
                  <a:lnTo>
                    <a:pt x="3752088" y="81915"/>
                  </a:lnTo>
                  <a:lnTo>
                    <a:pt x="3756826" y="74890"/>
                  </a:lnTo>
                  <a:lnTo>
                    <a:pt x="3758565" y="66293"/>
                  </a:lnTo>
                  <a:lnTo>
                    <a:pt x="3756826" y="57697"/>
                  </a:lnTo>
                  <a:lnTo>
                    <a:pt x="3752088" y="50672"/>
                  </a:lnTo>
                  <a:lnTo>
                    <a:pt x="3745063" y="45934"/>
                  </a:lnTo>
                  <a:lnTo>
                    <a:pt x="3736466" y="44195"/>
                  </a:lnTo>
                  <a:close/>
                </a:path>
                <a:path w="9010650" h="132714">
                  <a:moveTo>
                    <a:pt x="3824859" y="44195"/>
                  </a:moveTo>
                  <a:lnTo>
                    <a:pt x="3816262" y="45934"/>
                  </a:lnTo>
                  <a:lnTo>
                    <a:pt x="3809238" y="50672"/>
                  </a:lnTo>
                  <a:lnTo>
                    <a:pt x="3804499" y="57697"/>
                  </a:lnTo>
                  <a:lnTo>
                    <a:pt x="3802761" y="66293"/>
                  </a:lnTo>
                  <a:lnTo>
                    <a:pt x="3804499" y="74890"/>
                  </a:lnTo>
                  <a:lnTo>
                    <a:pt x="3809238" y="81915"/>
                  </a:lnTo>
                  <a:lnTo>
                    <a:pt x="3816262" y="86653"/>
                  </a:lnTo>
                  <a:lnTo>
                    <a:pt x="3824859" y="88391"/>
                  </a:lnTo>
                  <a:lnTo>
                    <a:pt x="3833455" y="86653"/>
                  </a:lnTo>
                  <a:lnTo>
                    <a:pt x="3840479" y="81915"/>
                  </a:lnTo>
                  <a:lnTo>
                    <a:pt x="3845218" y="74890"/>
                  </a:lnTo>
                  <a:lnTo>
                    <a:pt x="3846957" y="66293"/>
                  </a:lnTo>
                  <a:lnTo>
                    <a:pt x="3845218" y="57697"/>
                  </a:lnTo>
                  <a:lnTo>
                    <a:pt x="3840480" y="50672"/>
                  </a:lnTo>
                  <a:lnTo>
                    <a:pt x="3833455" y="45934"/>
                  </a:lnTo>
                  <a:lnTo>
                    <a:pt x="3824859" y="44195"/>
                  </a:lnTo>
                  <a:close/>
                </a:path>
                <a:path w="9010650" h="132714">
                  <a:moveTo>
                    <a:pt x="3913251" y="44195"/>
                  </a:moveTo>
                  <a:lnTo>
                    <a:pt x="3904654" y="45934"/>
                  </a:lnTo>
                  <a:lnTo>
                    <a:pt x="3897630" y="50672"/>
                  </a:lnTo>
                  <a:lnTo>
                    <a:pt x="3892891" y="57697"/>
                  </a:lnTo>
                  <a:lnTo>
                    <a:pt x="3891153" y="66293"/>
                  </a:lnTo>
                  <a:lnTo>
                    <a:pt x="3892891" y="74890"/>
                  </a:lnTo>
                  <a:lnTo>
                    <a:pt x="3897629" y="81915"/>
                  </a:lnTo>
                  <a:lnTo>
                    <a:pt x="3904654" y="86653"/>
                  </a:lnTo>
                  <a:lnTo>
                    <a:pt x="3913251" y="88391"/>
                  </a:lnTo>
                  <a:lnTo>
                    <a:pt x="3921847" y="86653"/>
                  </a:lnTo>
                  <a:lnTo>
                    <a:pt x="3928871" y="81915"/>
                  </a:lnTo>
                  <a:lnTo>
                    <a:pt x="3933610" y="74890"/>
                  </a:lnTo>
                  <a:lnTo>
                    <a:pt x="3935349" y="66293"/>
                  </a:lnTo>
                  <a:lnTo>
                    <a:pt x="3933610" y="57697"/>
                  </a:lnTo>
                  <a:lnTo>
                    <a:pt x="3928872" y="50672"/>
                  </a:lnTo>
                  <a:lnTo>
                    <a:pt x="3921847" y="45934"/>
                  </a:lnTo>
                  <a:lnTo>
                    <a:pt x="3913251" y="44195"/>
                  </a:lnTo>
                  <a:close/>
                </a:path>
                <a:path w="9010650" h="132714">
                  <a:moveTo>
                    <a:pt x="4001770" y="44195"/>
                  </a:moveTo>
                  <a:lnTo>
                    <a:pt x="4001642" y="44195"/>
                  </a:lnTo>
                  <a:lnTo>
                    <a:pt x="3993046" y="45934"/>
                  </a:lnTo>
                  <a:lnTo>
                    <a:pt x="3986022" y="50672"/>
                  </a:lnTo>
                  <a:lnTo>
                    <a:pt x="3981283" y="57697"/>
                  </a:lnTo>
                  <a:lnTo>
                    <a:pt x="3979545" y="66293"/>
                  </a:lnTo>
                  <a:lnTo>
                    <a:pt x="3981283" y="74890"/>
                  </a:lnTo>
                  <a:lnTo>
                    <a:pt x="3986022" y="81915"/>
                  </a:lnTo>
                  <a:lnTo>
                    <a:pt x="3993046" y="86653"/>
                  </a:lnTo>
                  <a:lnTo>
                    <a:pt x="4001642" y="88391"/>
                  </a:lnTo>
                  <a:lnTo>
                    <a:pt x="4001770" y="88391"/>
                  </a:lnTo>
                  <a:lnTo>
                    <a:pt x="4010366" y="86653"/>
                  </a:lnTo>
                  <a:lnTo>
                    <a:pt x="4017391" y="81915"/>
                  </a:lnTo>
                  <a:lnTo>
                    <a:pt x="4022129" y="74890"/>
                  </a:lnTo>
                  <a:lnTo>
                    <a:pt x="4023867" y="66293"/>
                  </a:lnTo>
                  <a:lnTo>
                    <a:pt x="4022129" y="57697"/>
                  </a:lnTo>
                  <a:lnTo>
                    <a:pt x="4017391" y="50672"/>
                  </a:lnTo>
                  <a:lnTo>
                    <a:pt x="4010366" y="45934"/>
                  </a:lnTo>
                  <a:lnTo>
                    <a:pt x="4001770" y="44195"/>
                  </a:lnTo>
                  <a:close/>
                </a:path>
                <a:path w="9010650" h="132714">
                  <a:moveTo>
                    <a:pt x="4090162" y="44195"/>
                  </a:moveTo>
                  <a:lnTo>
                    <a:pt x="4081565" y="45934"/>
                  </a:lnTo>
                  <a:lnTo>
                    <a:pt x="4074541" y="50672"/>
                  </a:lnTo>
                  <a:lnTo>
                    <a:pt x="4069802" y="57697"/>
                  </a:lnTo>
                  <a:lnTo>
                    <a:pt x="4068064" y="66293"/>
                  </a:lnTo>
                  <a:lnTo>
                    <a:pt x="4069802" y="74890"/>
                  </a:lnTo>
                  <a:lnTo>
                    <a:pt x="4074541" y="81915"/>
                  </a:lnTo>
                  <a:lnTo>
                    <a:pt x="4081565" y="86653"/>
                  </a:lnTo>
                  <a:lnTo>
                    <a:pt x="4090162" y="88391"/>
                  </a:lnTo>
                  <a:lnTo>
                    <a:pt x="4098758" y="86653"/>
                  </a:lnTo>
                  <a:lnTo>
                    <a:pt x="4105782" y="81915"/>
                  </a:lnTo>
                  <a:lnTo>
                    <a:pt x="4110521" y="74890"/>
                  </a:lnTo>
                  <a:lnTo>
                    <a:pt x="4112260" y="66293"/>
                  </a:lnTo>
                  <a:lnTo>
                    <a:pt x="4110521" y="57697"/>
                  </a:lnTo>
                  <a:lnTo>
                    <a:pt x="4105783" y="50672"/>
                  </a:lnTo>
                  <a:lnTo>
                    <a:pt x="4098758" y="45934"/>
                  </a:lnTo>
                  <a:lnTo>
                    <a:pt x="4090162" y="44195"/>
                  </a:lnTo>
                  <a:close/>
                </a:path>
                <a:path w="9010650" h="132714">
                  <a:moveTo>
                    <a:pt x="4178554" y="44195"/>
                  </a:moveTo>
                  <a:lnTo>
                    <a:pt x="4169957" y="45934"/>
                  </a:lnTo>
                  <a:lnTo>
                    <a:pt x="4162933" y="50672"/>
                  </a:lnTo>
                  <a:lnTo>
                    <a:pt x="4158194" y="57697"/>
                  </a:lnTo>
                  <a:lnTo>
                    <a:pt x="4156456" y="66293"/>
                  </a:lnTo>
                  <a:lnTo>
                    <a:pt x="4158194" y="74890"/>
                  </a:lnTo>
                  <a:lnTo>
                    <a:pt x="4162933" y="81915"/>
                  </a:lnTo>
                  <a:lnTo>
                    <a:pt x="4169957" y="86653"/>
                  </a:lnTo>
                  <a:lnTo>
                    <a:pt x="4178554" y="88391"/>
                  </a:lnTo>
                  <a:lnTo>
                    <a:pt x="4187150" y="86653"/>
                  </a:lnTo>
                  <a:lnTo>
                    <a:pt x="4194175" y="81915"/>
                  </a:lnTo>
                  <a:lnTo>
                    <a:pt x="4198913" y="74890"/>
                  </a:lnTo>
                  <a:lnTo>
                    <a:pt x="4200652" y="66293"/>
                  </a:lnTo>
                  <a:lnTo>
                    <a:pt x="4198913" y="57697"/>
                  </a:lnTo>
                  <a:lnTo>
                    <a:pt x="4194175" y="50672"/>
                  </a:lnTo>
                  <a:lnTo>
                    <a:pt x="4187150" y="45934"/>
                  </a:lnTo>
                  <a:lnTo>
                    <a:pt x="4178554" y="44195"/>
                  </a:lnTo>
                  <a:close/>
                </a:path>
                <a:path w="9010650" h="132714">
                  <a:moveTo>
                    <a:pt x="4267073" y="44195"/>
                  </a:moveTo>
                  <a:lnTo>
                    <a:pt x="4258349" y="45934"/>
                  </a:lnTo>
                  <a:lnTo>
                    <a:pt x="4251325" y="50672"/>
                  </a:lnTo>
                  <a:lnTo>
                    <a:pt x="4246586" y="57697"/>
                  </a:lnTo>
                  <a:lnTo>
                    <a:pt x="4244848" y="66293"/>
                  </a:lnTo>
                  <a:lnTo>
                    <a:pt x="4246586" y="74890"/>
                  </a:lnTo>
                  <a:lnTo>
                    <a:pt x="4251325" y="81915"/>
                  </a:lnTo>
                  <a:lnTo>
                    <a:pt x="4258349" y="86653"/>
                  </a:lnTo>
                  <a:lnTo>
                    <a:pt x="4266946" y="88391"/>
                  </a:lnTo>
                  <a:lnTo>
                    <a:pt x="4275669" y="86653"/>
                  </a:lnTo>
                  <a:lnTo>
                    <a:pt x="4282694" y="81915"/>
                  </a:lnTo>
                  <a:lnTo>
                    <a:pt x="4287432" y="74890"/>
                  </a:lnTo>
                  <a:lnTo>
                    <a:pt x="4289171" y="66293"/>
                  </a:lnTo>
                  <a:lnTo>
                    <a:pt x="4287432" y="57697"/>
                  </a:lnTo>
                  <a:lnTo>
                    <a:pt x="4282694" y="50672"/>
                  </a:lnTo>
                  <a:lnTo>
                    <a:pt x="4275669" y="45934"/>
                  </a:lnTo>
                  <a:lnTo>
                    <a:pt x="4267073" y="44195"/>
                  </a:lnTo>
                  <a:close/>
                </a:path>
                <a:path w="9010650" h="132714">
                  <a:moveTo>
                    <a:pt x="4355465" y="44195"/>
                  </a:moveTo>
                  <a:lnTo>
                    <a:pt x="4346868" y="45934"/>
                  </a:lnTo>
                  <a:lnTo>
                    <a:pt x="4339844" y="50672"/>
                  </a:lnTo>
                  <a:lnTo>
                    <a:pt x="4335105" y="57697"/>
                  </a:lnTo>
                  <a:lnTo>
                    <a:pt x="4333367" y="66293"/>
                  </a:lnTo>
                  <a:lnTo>
                    <a:pt x="4335105" y="74890"/>
                  </a:lnTo>
                  <a:lnTo>
                    <a:pt x="4339844" y="81915"/>
                  </a:lnTo>
                  <a:lnTo>
                    <a:pt x="4346868" y="86653"/>
                  </a:lnTo>
                  <a:lnTo>
                    <a:pt x="4355465" y="88391"/>
                  </a:lnTo>
                  <a:lnTo>
                    <a:pt x="4364061" y="86653"/>
                  </a:lnTo>
                  <a:lnTo>
                    <a:pt x="4371086" y="81915"/>
                  </a:lnTo>
                  <a:lnTo>
                    <a:pt x="4375824" y="74890"/>
                  </a:lnTo>
                  <a:lnTo>
                    <a:pt x="4377563" y="66293"/>
                  </a:lnTo>
                  <a:lnTo>
                    <a:pt x="4375824" y="57697"/>
                  </a:lnTo>
                  <a:lnTo>
                    <a:pt x="4371086" y="50672"/>
                  </a:lnTo>
                  <a:lnTo>
                    <a:pt x="4364061" y="45934"/>
                  </a:lnTo>
                  <a:lnTo>
                    <a:pt x="4355465" y="44195"/>
                  </a:lnTo>
                  <a:close/>
                </a:path>
                <a:path w="9010650" h="132714">
                  <a:moveTo>
                    <a:pt x="4443857" y="44195"/>
                  </a:moveTo>
                  <a:lnTo>
                    <a:pt x="4435260" y="45934"/>
                  </a:lnTo>
                  <a:lnTo>
                    <a:pt x="4428236" y="50672"/>
                  </a:lnTo>
                  <a:lnTo>
                    <a:pt x="4423497" y="57697"/>
                  </a:lnTo>
                  <a:lnTo>
                    <a:pt x="4421759" y="66293"/>
                  </a:lnTo>
                  <a:lnTo>
                    <a:pt x="4423497" y="74890"/>
                  </a:lnTo>
                  <a:lnTo>
                    <a:pt x="4428236" y="81915"/>
                  </a:lnTo>
                  <a:lnTo>
                    <a:pt x="4435260" y="86653"/>
                  </a:lnTo>
                  <a:lnTo>
                    <a:pt x="4443857" y="88391"/>
                  </a:lnTo>
                  <a:lnTo>
                    <a:pt x="4452453" y="86653"/>
                  </a:lnTo>
                  <a:lnTo>
                    <a:pt x="4459478" y="81915"/>
                  </a:lnTo>
                  <a:lnTo>
                    <a:pt x="4464216" y="74890"/>
                  </a:lnTo>
                  <a:lnTo>
                    <a:pt x="4465955" y="66293"/>
                  </a:lnTo>
                  <a:lnTo>
                    <a:pt x="4464216" y="57697"/>
                  </a:lnTo>
                  <a:lnTo>
                    <a:pt x="4459478" y="50672"/>
                  </a:lnTo>
                  <a:lnTo>
                    <a:pt x="4452453" y="45934"/>
                  </a:lnTo>
                  <a:lnTo>
                    <a:pt x="4443857" y="44195"/>
                  </a:lnTo>
                  <a:close/>
                </a:path>
                <a:path w="9010650" h="132714">
                  <a:moveTo>
                    <a:pt x="4532376" y="44195"/>
                  </a:moveTo>
                  <a:lnTo>
                    <a:pt x="4523652" y="45934"/>
                  </a:lnTo>
                  <a:lnTo>
                    <a:pt x="4516628" y="50672"/>
                  </a:lnTo>
                  <a:lnTo>
                    <a:pt x="4511889" y="57697"/>
                  </a:lnTo>
                  <a:lnTo>
                    <a:pt x="4510151" y="66293"/>
                  </a:lnTo>
                  <a:lnTo>
                    <a:pt x="4511889" y="74890"/>
                  </a:lnTo>
                  <a:lnTo>
                    <a:pt x="4516628" y="81915"/>
                  </a:lnTo>
                  <a:lnTo>
                    <a:pt x="4523652" y="86653"/>
                  </a:lnTo>
                  <a:lnTo>
                    <a:pt x="4532249" y="88391"/>
                  </a:lnTo>
                  <a:lnTo>
                    <a:pt x="4540972" y="86653"/>
                  </a:lnTo>
                  <a:lnTo>
                    <a:pt x="4547996" y="81915"/>
                  </a:lnTo>
                  <a:lnTo>
                    <a:pt x="4552735" y="74890"/>
                  </a:lnTo>
                  <a:lnTo>
                    <a:pt x="4554474" y="66293"/>
                  </a:lnTo>
                  <a:lnTo>
                    <a:pt x="4552735" y="57697"/>
                  </a:lnTo>
                  <a:lnTo>
                    <a:pt x="4547997" y="50672"/>
                  </a:lnTo>
                  <a:lnTo>
                    <a:pt x="4540972" y="45934"/>
                  </a:lnTo>
                  <a:lnTo>
                    <a:pt x="4532376" y="44195"/>
                  </a:lnTo>
                  <a:close/>
                </a:path>
                <a:path w="9010650" h="132714">
                  <a:moveTo>
                    <a:pt x="4620768" y="44195"/>
                  </a:moveTo>
                  <a:lnTo>
                    <a:pt x="4612171" y="45934"/>
                  </a:lnTo>
                  <a:lnTo>
                    <a:pt x="4605147" y="50672"/>
                  </a:lnTo>
                  <a:lnTo>
                    <a:pt x="4600408" y="57697"/>
                  </a:lnTo>
                  <a:lnTo>
                    <a:pt x="4598670" y="66293"/>
                  </a:lnTo>
                  <a:lnTo>
                    <a:pt x="4600408" y="74890"/>
                  </a:lnTo>
                  <a:lnTo>
                    <a:pt x="4605147" y="81915"/>
                  </a:lnTo>
                  <a:lnTo>
                    <a:pt x="4612171" y="86653"/>
                  </a:lnTo>
                  <a:lnTo>
                    <a:pt x="4620768" y="88391"/>
                  </a:lnTo>
                  <a:lnTo>
                    <a:pt x="4629364" y="86653"/>
                  </a:lnTo>
                  <a:lnTo>
                    <a:pt x="4636389" y="81915"/>
                  </a:lnTo>
                  <a:lnTo>
                    <a:pt x="4641127" y="74890"/>
                  </a:lnTo>
                  <a:lnTo>
                    <a:pt x="4642866" y="66293"/>
                  </a:lnTo>
                  <a:lnTo>
                    <a:pt x="4641127" y="57697"/>
                  </a:lnTo>
                  <a:lnTo>
                    <a:pt x="4636389" y="50672"/>
                  </a:lnTo>
                  <a:lnTo>
                    <a:pt x="4629364" y="45934"/>
                  </a:lnTo>
                  <a:lnTo>
                    <a:pt x="4620768" y="44195"/>
                  </a:lnTo>
                  <a:close/>
                </a:path>
                <a:path w="9010650" h="132714">
                  <a:moveTo>
                    <a:pt x="4709160" y="44195"/>
                  </a:moveTo>
                  <a:lnTo>
                    <a:pt x="4700563" y="45934"/>
                  </a:lnTo>
                  <a:lnTo>
                    <a:pt x="4693539" y="50672"/>
                  </a:lnTo>
                  <a:lnTo>
                    <a:pt x="4688800" y="57697"/>
                  </a:lnTo>
                  <a:lnTo>
                    <a:pt x="4687062" y="66293"/>
                  </a:lnTo>
                  <a:lnTo>
                    <a:pt x="4688800" y="74890"/>
                  </a:lnTo>
                  <a:lnTo>
                    <a:pt x="4693539" y="81915"/>
                  </a:lnTo>
                  <a:lnTo>
                    <a:pt x="4700563" y="86653"/>
                  </a:lnTo>
                  <a:lnTo>
                    <a:pt x="4709160" y="88391"/>
                  </a:lnTo>
                  <a:lnTo>
                    <a:pt x="4717809" y="86653"/>
                  </a:lnTo>
                  <a:lnTo>
                    <a:pt x="4724828" y="81915"/>
                  </a:lnTo>
                  <a:lnTo>
                    <a:pt x="4729537" y="74890"/>
                  </a:lnTo>
                  <a:lnTo>
                    <a:pt x="4731258" y="66293"/>
                  </a:lnTo>
                  <a:lnTo>
                    <a:pt x="4729537" y="57697"/>
                  </a:lnTo>
                  <a:lnTo>
                    <a:pt x="4724828" y="50672"/>
                  </a:lnTo>
                  <a:lnTo>
                    <a:pt x="4717809" y="45934"/>
                  </a:lnTo>
                  <a:lnTo>
                    <a:pt x="4709160" y="44195"/>
                  </a:lnTo>
                  <a:close/>
                </a:path>
                <a:path w="9010650" h="132714">
                  <a:moveTo>
                    <a:pt x="4797679" y="44195"/>
                  </a:moveTo>
                  <a:lnTo>
                    <a:pt x="4788955" y="45934"/>
                  </a:lnTo>
                  <a:lnTo>
                    <a:pt x="4781931" y="50672"/>
                  </a:lnTo>
                  <a:lnTo>
                    <a:pt x="4777192" y="57697"/>
                  </a:lnTo>
                  <a:lnTo>
                    <a:pt x="4775454" y="66293"/>
                  </a:lnTo>
                  <a:lnTo>
                    <a:pt x="4777192" y="74890"/>
                  </a:lnTo>
                  <a:lnTo>
                    <a:pt x="4781931" y="81915"/>
                  </a:lnTo>
                  <a:lnTo>
                    <a:pt x="4788955" y="86653"/>
                  </a:lnTo>
                  <a:lnTo>
                    <a:pt x="4797552" y="88391"/>
                  </a:lnTo>
                  <a:lnTo>
                    <a:pt x="4806275" y="86653"/>
                  </a:lnTo>
                  <a:lnTo>
                    <a:pt x="4813300" y="81915"/>
                  </a:lnTo>
                  <a:lnTo>
                    <a:pt x="4818038" y="74890"/>
                  </a:lnTo>
                  <a:lnTo>
                    <a:pt x="4819777" y="66293"/>
                  </a:lnTo>
                  <a:lnTo>
                    <a:pt x="4818038" y="57697"/>
                  </a:lnTo>
                  <a:lnTo>
                    <a:pt x="4813300" y="50672"/>
                  </a:lnTo>
                  <a:lnTo>
                    <a:pt x="4806275" y="45934"/>
                  </a:lnTo>
                  <a:lnTo>
                    <a:pt x="4797679" y="44195"/>
                  </a:lnTo>
                  <a:close/>
                </a:path>
                <a:path w="9010650" h="132714">
                  <a:moveTo>
                    <a:pt x="4886071" y="44195"/>
                  </a:moveTo>
                  <a:lnTo>
                    <a:pt x="4877474" y="45934"/>
                  </a:lnTo>
                  <a:lnTo>
                    <a:pt x="4870450" y="50672"/>
                  </a:lnTo>
                  <a:lnTo>
                    <a:pt x="4865711" y="57697"/>
                  </a:lnTo>
                  <a:lnTo>
                    <a:pt x="4863973" y="66293"/>
                  </a:lnTo>
                  <a:lnTo>
                    <a:pt x="4865711" y="74890"/>
                  </a:lnTo>
                  <a:lnTo>
                    <a:pt x="4870450" y="81915"/>
                  </a:lnTo>
                  <a:lnTo>
                    <a:pt x="4877474" y="86653"/>
                  </a:lnTo>
                  <a:lnTo>
                    <a:pt x="4886071" y="88391"/>
                  </a:lnTo>
                  <a:lnTo>
                    <a:pt x="4894667" y="86653"/>
                  </a:lnTo>
                  <a:lnTo>
                    <a:pt x="4901692" y="81915"/>
                  </a:lnTo>
                  <a:lnTo>
                    <a:pt x="4906430" y="74890"/>
                  </a:lnTo>
                  <a:lnTo>
                    <a:pt x="4908169" y="66293"/>
                  </a:lnTo>
                  <a:lnTo>
                    <a:pt x="4906430" y="57697"/>
                  </a:lnTo>
                  <a:lnTo>
                    <a:pt x="4901692" y="50672"/>
                  </a:lnTo>
                  <a:lnTo>
                    <a:pt x="4894667" y="45934"/>
                  </a:lnTo>
                  <a:lnTo>
                    <a:pt x="4886071" y="44195"/>
                  </a:lnTo>
                  <a:close/>
                </a:path>
                <a:path w="9010650" h="132714">
                  <a:moveTo>
                    <a:pt x="4974463" y="44195"/>
                  </a:moveTo>
                  <a:lnTo>
                    <a:pt x="4965866" y="45934"/>
                  </a:lnTo>
                  <a:lnTo>
                    <a:pt x="4958842" y="50672"/>
                  </a:lnTo>
                  <a:lnTo>
                    <a:pt x="4954103" y="57697"/>
                  </a:lnTo>
                  <a:lnTo>
                    <a:pt x="4952365" y="66293"/>
                  </a:lnTo>
                  <a:lnTo>
                    <a:pt x="4954103" y="74890"/>
                  </a:lnTo>
                  <a:lnTo>
                    <a:pt x="4958842" y="81915"/>
                  </a:lnTo>
                  <a:lnTo>
                    <a:pt x="4965866" y="86653"/>
                  </a:lnTo>
                  <a:lnTo>
                    <a:pt x="4974463" y="88391"/>
                  </a:lnTo>
                  <a:lnTo>
                    <a:pt x="4983112" y="86653"/>
                  </a:lnTo>
                  <a:lnTo>
                    <a:pt x="4990131" y="81915"/>
                  </a:lnTo>
                  <a:lnTo>
                    <a:pt x="4994840" y="74890"/>
                  </a:lnTo>
                  <a:lnTo>
                    <a:pt x="4996561" y="66293"/>
                  </a:lnTo>
                  <a:lnTo>
                    <a:pt x="4994840" y="57697"/>
                  </a:lnTo>
                  <a:lnTo>
                    <a:pt x="4990131" y="50672"/>
                  </a:lnTo>
                  <a:lnTo>
                    <a:pt x="4983112" y="45934"/>
                  </a:lnTo>
                  <a:lnTo>
                    <a:pt x="4974463" y="44195"/>
                  </a:lnTo>
                  <a:close/>
                </a:path>
                <a:path w="9010650" h="132714">
                  <a:moveTo>
                    <a:pt x="5062982" y="44195"/>
                  </a:moveTo>
                  <a:lnTo>
                    <a:pt x="5054258" y="45934"/>
                  </a:lnTo>
                  <a:lnTo>
                    <a:pt x="5047234" y="50672"/>
                  </a:lnTo>
                  <a:lnTo>
                    <a:pt x="5042495" y="57697"/>
                  </a:lnTo>
                  <a:lnTo>
                    <a:pt x="5040757" y="66293"/>
                  </a:lnTo>
                  <a:lnTo>
                    <a:pt x="5042495" y="74890"/>
                  </a:lnTo>
                  <a:lnTo>
                    <a:pt x="5047234" y="81915"/>
                  </a:lnTo>
                  <a:lnTo>
                    <a:pt x="5054258" y="86653"/>
                  </a:lnTo>
                  <a:lnTo>
                    <a:pt x="5062855" y="88391"/>
                  </a:lnTo>
                  <a:lnTo>
                    <a:pt x="5071578" y="86653"/>
                  </a:lnTo>
                  <a:lnTo>
                    <a:pt x="5078602" y="81915"/>
                  </a:lnTo>
                  <a:lnTo>
                    <a:pt x="5083341" y="74890"/>
                  </a:lnTo>
                  <a:lnTo>
                    <a:pt x="5085080" y="66293"/>
                  </a:lnTo>
                  <a:lnTo>
                    <a:pt x="5083341" y="57697"/>
                  </a:lnTo>
                  <a:lnTo>
                    <a:pt x="5078603" y="50672"/>
                  </a:lnTo>
                  <a:lnTo>
                    <a:pt x="5071578" y="45934"/>
                  </a:lnTo>
                  <a:lnTo>
                    <a:pt x="5062982" y="44195"/>
                  </a:lnTo>
                  <a:close/>
                </a:path>
                <a:path w="9010650" h="132714">
                  <a:moveTo>
                    <a:pt x="5151373" y="44195"/>
                  </a:moveTo>
                  <a:lnTo>
                    <a:pt x="5142777" y="45934"/>
                  </a:lnTo>
                  <a:lnTo>
                    <a:pt x="5135753" y="50672"/>
                  </a:lnTo>
                  <a:lnTo>
                    <a:pt x="5131014" y="57697"/>
                  </a:lnTo>
                  <a:lnTo>
                    <a:pt x="5129276" y="66293"/>
                  </a:lnTo>
                  <a:lnTo>
                    <a:pt x="5131014" y="74890"/>
                  </a:lnTo>
                  <a:lnTo>
                    <a:pt x="5135752" y="81915"/>
                  </a:lnTo>
                  <a:lnTo>
                    <a:pt x="5142777" y="86653"/>
                  </a:lnTo>
                  <a:lnTo>
                    <a:pt x="5151373" y="88391"/>
                  </a:lnTo>
                  <a:lnTo>
                    <a:pt x="5159970" y="86653"/>
                  </a:lnTo>
                  <a:lnTo>
                    <a:pt x="5166995" y="81915"/>
                  </a:lnTo>
                  <a:lnTo>
                    <a:pt x="5171733" y="74890"/>
                  </a:lnTo>
                  <a:lnTo>
                    <a:pt x="5173471" y="66293"/>
                  </a:lnTo>
                  <a:lnTo>
                    <a:pt x="5171733" y="57697"/>
                  </a:lnTo>
                  <a:lnTo>
                    <a:pt x="5166995" y="50672"/>
                  </a:lnTo>
                  <a:lnTo>
                    <a:pt x="5159970" y="45934"/>
                  </a:lnTo>
                  <a:lnTo>
                    <a:pt x="5151373" y="44195"/>
                  </a:lnTo>
                  <a:close/>
                </a:path>
                <a:path w="9010650" h="132714">
                  <a:moveTo>
                    <a:pt x="5239893" y="44195"/>
                  </a:moveTo>
                  <a:lnTo>
                    <a:pt x="5231169" y="45934"/>
                  </a:lnTo>
                  <a:lnTo>
                    <a:pt x="5224145" y="50672"/>
                  </a:lnTo>
                  <a:lnTo>
                    <a:pt x="5219406" y="57697"/>
                  </a:lnTo>
                  <a:lnTo>
                    <a:pt x="5217668" y="66293"/>
                  </a:lnTo>
                  <a:lnTo>
                    <a:pt x="5219406" y="74890"/>
                  </a:lnTo>
                  <a:lnTo>
                    <a:pt x="5224145" y="81915"/>
                  </a:lnTo>
                  <a:lnTo>
                    <a:pt x="5231169" y="86653"/>
                  </a:lnTo>
                  <a:lnTo>
                    <a:pt x="5239766" y="88391"/>
                  </a:lnTo>
                  <a:lnTo>
                    <a:pt x="5248489" y="86653"/>
                  </a:lnTo>
                  <a:lnTo>
                    <a:pt x="5255514" y="81915"/>
                  </a:lnTo>
                  <a:lnTo>
                    <a:pt x="5260252" y="74890"/>
                  </a:lnTo>
                  <a:lnTo>
                    <a:pt x="5261991" y="66293"/>
                  </a:lnTo>
                  <a:lnTo>
                    <a:pt x="5260252" y="57697"/>
                  </a:lnTo>
                  <a:lnTo>
                    <a:pt x="5255514" y="50672"/>
                  </a:lnTo>
                  <a:lnTo>
                    <a:pt x="5248489" y="45934"/>
                  </a:lnTo>
                  <a:lnTo>
                    <a:pt x="5239893" y="44195"/>
                  </a:lnTo>
                  <a:close/>
                </a:path>
                <a:path w="9010650" h="132714">
                  <a:moveTo>
                    <a:pt x="5328285" y="44195"/>
                  </a:moveTo>
                  <a:lnTo>
                    <a:pt x="5319635" y="45934"/>
                  </a:lnTo>
                  <a:lnTo>
                    <a:pt x="5312616" y="50672"/>
                  </a:lnTo>
                  <a:lnTo>
                    <a:pt x="5307907" y="57697"/>
                  </a:lnTo>
                  <a:lnTo>
                    <a:pt x="5306187" y="66293"/>
                  </a:lnTo>
                  <a:lnTo>
                    <a:pt x="5307907" y="74890"/>
                  </a:lnTo>
                  <a:lnTo>
                    <a:pt x="5312616" y="81915"/>
                  </a:lnTo>
                  <a:lnTo>
                    <a:pt x="5319635" y="86653"/>
                  </a:lnTo>
                  <a:lnTo>
                    <a:pt x="5328285" y="88391"/>
                  </a:lnTo>
                  <a:lnTo>
                    <a:pt x="5336881" y="86653"/>
                  </a:lnTo>
                  <a:lnTo>
                    <a:pt x="5343906" y="81915"/>
                  </a:lnTo>
                  <a:lnTo>
                    <a:pt x="5348644" y="74890"/>
                  </a:lnTo>
                  <a:lnTo>
                    <a:pt x="5350383" y="66293"/>
                  </a:lnTo>
                  <a:lnTo>
                    <a:pt x="5348644" y="57697"/>
                  </a:lnTo>
                  <a:lnTo>
                    <a:pt x="5343906" y="50672"/>
                  </a:lnTo>
                  <a:lnTo>
                    <a:pt x="5336881" y="45934"/>
                  </a:lnTo>
                  <a:lnTo>
                    <a:pt x="5328285" y="44195"/>
                  </a:lnTo>
                  <a:close/>
                </a:path>
                <a:path w="9010650" h="132714">
                  <a:moveTo>
                    <a:pt x="5416677" y="44195"/>
                  </a:moveTo>
                  <a:lnTo>
                    <a:pt x="5408080" y="45934"/>
                  </a:lnTo>
                  <a:lnTo>
                    <a:pt x="5401056" y="50672"/>
                  </a:lnTo>
                  <a:lnTo>
                    <a:pt x="5396317" y="57697"/>
                  </a:lnTo>
                  <a:lnTo>
                    <a:pt x="5394579" y="66293"/>
                  </a:lnTo>
                  <a:lnTo>
                    <a:pt x="5396317" y="74890"/>
                  </a:lnTo>
                  <a:lnTo>
                    <a:pt x="5401056" y="81915"/>
                  </a:lnTo>
                  <a:lnTo>
                    <a:pt x="5408080" y="86653"/>
                  </a:lnTo>
                  <a:lnTo>
                    <a:pt x="5416677" y="88391"/>
                  </a:lnTo>
                  <a:lnTo>
                    <a:pt x="5425273" y="86653"/>
                  </a:lnTo>
                  <a:lnTo>
                    <a:pt x="5432297" y="81915"/>
                  </a:lnTo>
                  <a:lnTo>
                    <a:pt x="5437036" y="74890"/>
                  </a:lnTo>
                  <a:lnTo>
                    <a:pt x="5438775" y="66293"/>
                  </a:lnTo>
                  <a:lnTo>
                    <a:pt x="5437036" y="57697"/>
                  </a:lnTo>
                  <a:lnTo>
                    <a:pt x="5432298" y="50672"/>
                  </a:lnTo>
                  <a:lnTo>
                    <a:pt x="5425273" y="45934"/>
                  </a:lnTo>
                  <a:lnTo>
                    <a:pt x="5416677" y="44195"/>
                  </a:lnTo>
                  <a:close/>
                </a:path>
                <a:path w="9010650" h="132714">
                  <a:moveTo>
                    <a:pt x="5505195" y="44195"/>
                  </a:moveTo>
                  <a:lnTo>
                    <a:pt x="5496472" y="45934"/>
                  </a:lnTo>
                  <a:lnTo>
                    <a:pt x="5489448" y="50672"/>
                  </a:lnTo>
                  <a:lnTo>
                    <a:pt x="5484709" y="57697"/>
                  </a:lnTo>
                  <a:lnTo>
                    <a:pt x="5482970" y="66293"/>
                  </a:lnTo>
                  <a:lnTo>
                    <a:pt x="5484709" y="74890"/>
                  </a:lnTo>
                  <a:lnTo>
                    <a:pt x="5489447" y="81915"/>
                  </a:lnTo>
                  <a:lnTo>
                    <a:pt x="5496472" y="86653"/>
                  </a:lnTo>
                  <a:lnTo>
                    <a:pt x="5505069" y="88391"/>
                  </a:lnTo>
                  <a:lnTo>
                    <a:pt x="5513792" y="86653"/>
                  </a:lnTo>
                  <a:lnTo>
                    <a:pt x="5520817" y="81915"/>
                  </a:lnTo>
                  <a:lnTo>
                    <a:pt x="5525555" y="74890"/>
                  </a:lnTo>
                  <a:lnTo>
                    <a:pt x="5527294" y="66293"/>
                  </a:lnTo>
                  <a:lnTo>
                    <a:pt x="5525555" y="57697"/>
                  </a:lnTo>
                  <a:lnTo>
                    <a:pt x="5520817" y="50672"/>
                  </a:lnTo>
                  <a:lnTo>
                    <a:pt x="5513792" y="45934"/>
                  </a:lnTo>
                  <a:lnTo>
                    <a:pt x="5505195" y="44195"/>
                  </a:lnTo>
                  <a:close/>
                </a:path>
                <a:path w="9010650" h="132714">
                  <a:moveTo>
                    <a:pt x="5593588" y="44195"/>
                  </a:moveTo>
                  <a:lnTo>
                    <a:pt x="5584938" y="45934"/>
                  </a:lnTo>
                  <a:lnTo>
                    <a:pt x="5577919" y="50672"/>
                  </a:lnTo>
                  <a:lnTo>
                    <a:pt x="5573210" y="57697"/>
                  </a:lnTo>
                  <a:lnTo>
                    <a:pt x="5571490" y="66293"/>
                  </a:lnTo>
                  <a:lnTo>
                    <a:pt x="5573210" y="74890"/>
                  </a:lnTo>
                  <a:lnTo>
                    <a:pt x="5577919" y="81915"/>
                  </a:lnTo>
                  <a:lnTo>
                    <a:pt x="5584938" y="86653"/>
                  </a:lnTo>
                  <a:lnTo>
                    <a:pt x="5593588" y="88391"/>
                  </a:lnTo>
                  <a:lnTo>
                    <a:pt x="5602184" y="86653"/>
                  </a:lnTo>
                  <a:lnTo>
                    <a:pt x="5609209" y="81915"/>
                  </a:lnTo>
                  <a:lnTo>
                    <a:pt x="5613947" y="74890"/>
                  </a:lnTo>
                  <a:lnTo>
                    <a:pt x="5615686" y="66293"/>
                  </a:lnTo>
                  <a:lnTo>
                    <a:pt x="5613947" y="57697"/>
                  </a:lnTo>
                  <a:lnTo>
                    <a:pt x="5609209" y="50672"/>
                  </a:lnTo>
                  <a:lnTo>
                    <a:pt x="5602184" y="45934"/>
                  </a:lnTo>
                  <a:lnTo>
                    <a:pt x="5593588" y="44195"/>
                  </a:lnTo>
                  <a:close/>
                </a:path>
                <a:path w="9010650" h="132714">
                  <a:moveTo>
                    <a:pt x="5681980" y="44195"/>
                  </a:moveTo>
                  <a:lnTo>
                    <a:pt x="5673383" y="45934"/>
                  </a:lnTo>
                  <a:lnTo>
                    <a:pt x="5666359" y="50672"/>
                  </a:lnTo>
                  <a:lnTo>
                    <a:pt x="5661620" y="57697"/>
                  </a:lnTo>
                  <a:lnTo>
                    <a:pt x="5659882" y="66293"/>
                  </a:lnTo>
                  <a:lnTo>
                    <a:pt x="5661620" y="74890"/>
                  </a:lnTo>
                  <a:lnTo>
                    <a:pt x="5666359" y="81915"/>
                  </a:lnTo>
                  <a:lnTo>
                    <a:pt x="5673383" y="86653"/>
                  </a:lnTo>
                  <a:lnTo>
                    <a:pt x="5681980" y="88391"/>
                  </a:lnTo>
                  <a:lnTo>
                    <a:pt x="5690576" y="86653"/>
                  </a:lnTo>
                  <a:lnTo>
                    <a:pt x="5697600" y="81915"/>
                  </a:lnTo>
                  <a:lnTo>
                    <a:pt x="5702339" y="74890"/>
                  </a:lnTo>
                  <a:lnTo>
                    <a:pt x="5704078" y="66293"/>
                  </a:lnTo>
                  <a:lnTo>
                    <a:pt x="5702339" y="57697"/>
                  </a:lnTo>
                  <a:lnTo>
                    <a:pt x="5697601" y="50672"/>
                  </a:lnTo>
                  <a:lnTo>
                    <a:pt x="5690576" y="45934"/>
                  </a:lnTo>
                  <a:lnTo>
                    <a:pt x="5681980" y="44195"/>
                  </a:lnTo>
                  <a:close/>
                </a:path>
                <a:path w="9010650" h="132714">
                  <a:moveTo>
                    <a:pt x="5770498" y="44195"/>
                  </a:moveTo>
                  <a:lnTo>
                    <a:pt x="5761775" y="45934"/>
                  </a:lnTo>
                  <a:lnTo>
                    <a:pt x="5754751" y="50672"/>
                  </a:lnTo>
                  <a:lnTo>
                    <a:pt x="5750012" y="57697"/>
                  </a:lnTo>
                  <a:lnTo>
                    <a:pt x="5748273" y="66293"/>
                  </a:lnTo>
                  <a:lnTo>
                    <a:pt x="5750012" y="74890"/>
                  </a:lnTo>
                  <a:lnTo>
                    <a:pt x="5754750" y="81915"/>
                  </a:lnTo>
                  <a:lnTo>
                    <a:pt x="5761775" y="86653"/>
                  </a:lnTo>
                  <a:lnTo>
                    <a:pt x="5770371" y="88391"/>
                  </a:lnTo>
                  <a:lnTo>
                    <a:pt x="5779095" y="86653"/>
                  </a:lnTo>
                  <a:lnTo>
                    <a:pt x="5786120" y="81915"/>
                  </a:lnTo>
                  <a:lnTo>
                    <a:pt x="5790858" y="74890"/>
                  </a:lnTo>
                  <a:lnTo>
                    <a:pt x="5792596" y="66293"/>
                  </a:lnTo>
                  <a:lnTo>
                    <a:pt x="5790858" y="57697"/>
                  </a:lnTo>
                  <a:lnTo>
                    <a:pt x="5786120" y="50672"/>
                  </a:lnTo>
                  <a:lnTo>
                    <a:pt x="5779095" y="45934"/>
                  </a:lnTo>
                  <a:lnTo>
                    <a:pt x="5770498" y="44195"/>
                  </a:lnTo>
                  <a:close/>
                </a:path>
                <a:path w="9010650" h="132714">
                  <a:moveTo>
                    <a:pt x="5858891" y="44195"/>
                  </a:moveTo>
                  <a:lnTo>
                    <a:pt x="5850294" y="45934"/>
                  </a:lnTo>
                  <a:lnTo>
                    <a:pt x="5843270" y="50672"/>
                  </a:lnTo>
                  <a:lnTo>
                    <a:pt x="5838531" y="57697"/>
                  </a:lnTo>
                  <a:lnTo>
                    <a:pt x="5836793" y="66293"/>
                  </a:lnTo>
                  <a:lnTo>
                    <a:pt x="5838531" y="74890"/>
                  </a:lnTo>
                  <a:lnTo>
                    <a:pt x="5843270" y="81915"/>
                  </a:lnTo>
                  <a:lnTo>
                    <a:pt x="5850294" y="86653"/>
                  </a:lnTo>
                  <a:lnTo>
                    <a:pt x="5858891" y="88391"/>
                  </a:lnTo>
                  <a:lnTo>
                    <a:pt x="5867487" y="86653"/>
                  </a:lnTo>
                  <a:lnTo>
                    <a:pt x="5874512" y="81915"/>
                  </a:lnTo>
                  <a:lnTo>
                    <a:pt x="5879250" y="74890"/>
                  </a:lnTo>
                  <a:lnTo>
                    <a:pt x="5880989" y="66293"/>
                  </a:lnTo>
                  <a:lnTo>
                    <a:pt x="5879250" y="57697"/>
                  </a:lnTo>
                  <a:lnTo>
                    <a:pt x="5874512" y="50672"/>
                  </a:lnTo>
                  <a:lnTo>
                    <a:pt x="5867487" y="45934"/>
                  </a:lnTo>
                  <a:lnTo>
                    <a:pt x="5858891" y="44195"/>
                  </a:lnTo>
                  <a:close/>
                </a:path>
                <a:path w="9010650" h="132714">
                  <a:moveTo>
                    <a:pt x="5947283" y="44195"/>
                  </a:moveTo>
                  <a:lnTo>
                    <a:pt x="5938686" y="45934"/>
                  </a:lnTo>
                  <a:lnTo>
                    <a:pt x="5931662" y="50672"/>
                  </a:lnTo>
                  <a:lnTo>
                    <a:pt x="5926923" y="57697"/>
                  </a:lnTo>
                  <a:lnTo>
                    <a:pt x="5925185" y="66293"/>
                  </a:lnTo>
                  <a:lnTo>
                    <a:pt x="5926923" y="74890"/>
                  </a:lnTo>
                  <a:lnTo>
                    <a:pt x="5931662" y="81915"/>
                  </a:lnTo>
                  <a:lnTo>
                    <a:pt x="5938686" y="86653"/>
                  </a:lnTo>
                  <a:lnTo>
                    <a:pt x="5947283" y="88391"/>
                  </a:lnTo>
                  <a:lnTo>
                    <a:pt x="5955879" y="86653"/>
                  </a:lnTo>
                  <a:lnTo>
                    <a:pt x="5962904" y="81915"/>
                  </a:lnTo>
                  <a:lnTo>
                    <a:pt x="5967642" y="74890"/>
                  </a:lnTo>
                  <a:lnTo>
                    <a:pt x="5969381" y="66293"/>
                  </a:lnTo>
                  <a:lnTo>
                    <a:pt x="5967642" y="57697"/>
                  </a:lnTo>
                  <a:lnTo>
                    <a:pt x="5962904" y="50672"/>
                  </a:lnTo>
                  <a:lnTo>
                    <a:pt x="5955879" y="45934"/>
                  </a:lnTo>
                  <a:lnTo>
                    <a:pt x="5947283" y="44195"/>
                  </a:lnTo>
                  <a:close/>
                </a:path>
                <a:path w="9010650" h="132714">
                  <a:moveTo>
                    <a:pt x="6035802" y="44195"/>
                  </a:moveTo>
                  <a:lnTo>
                    <a:pt x="6027078" y="45934"/>
                  </a:lnTo>
                  <a:lnTo>
                    <a:pt x="6020054" y="50672"/>
                  </a:lnTo>
                  <a:lnTo>
                    <a:pt x="6015315" y="57697"/>
                  </a:lnTo>
                  <a:lnTo>
                    <a:pt x="6013577" y="66293"/>
                  </a:lnTo>
                  <a:lnTo>
                    <a:pt x="6015315" y="74890"/>
                  </a:lnTo>
                  <a:lnTo>
                    <a:pt x="6020054" y="81915"/>
                  </a:lnTo>
                  <a:lnTo>
                    <a:pt x="6027078" y="86653"/>
                  </a:lnTo>
                  <a:lnTo>
                    <a:pt x="6035675" y="88391"/>
                  </a:lnTo>
                  <a:lnTo>
                    <a:pt x="6044398" y="86653"/>
                  </a:lnTo>
                  <a:lnTo>
                    <a:pt x="6051422" y="81915"/>
                  </a:lnTo>
                  <a:lnTo>
                    <a:pt x="6056161" y="74890"/>
                  </a:lnTo>
                  <a:lnTo>
                    <a:pt x="6057900" y="66293"/>
                  </a:lnTo>
                  <a:lnTo>
                    <a:pt x="6056161" y="57697"/>
                  </a:lnTo>
                  <a:lnTo>
                    <a:pt x="6051423" y="50672"/>
                  </a:lnTo>
                  <a:lnTo>
                    <a:pt x="6044398" y="45934"/>
                  </a:lnTo>
                  <a:lnTo>
                    <a:pt x="6035802" y="44195"/>
                  </a:lnTo>
                  <a:close/>
                </a:path>
                <a:path w="9010650" h="132714">
                  <a:moveTo>
                    <a:pt x="6124194" y="44195"/>
                  </a:moveTo>
                  <a:lnTo>
                    <a:pt x="6115597" y="45934"/>
                  </a:lnTo>
                  <a:lnTo>
                    <a:pt x="6108573" y="50672"/>
                  </a:lnTo>
                  <a:lnTo>
                    <a:pt x="6103834" y="57697"/>
                  </a:lnTo>
                  <a:lnTo>
                    <a:pt x="6102095" y="66293"/>
                  </a:lnTo>
                  <a:lnTo>
                    <a:pt x="6103834" y="74890"/>
                  </a:lnTo>
                  <a:lnTo>
                    <a:pt x="6108572" y="81915"/>
                  </a:lnTo>
                  <a:lnTo>
                    <a:pt x="6115597" y="86653"/>
                  </a:lnTo>
                  <a:lnTo>
                    <a:pt x="6124194" y="88391"/>
                  </a:lnTo>
                  <a:lnTo>
                    <a:pt x="6132790" y="86653"/>
                  </a:lnTo>
                  <a:lnTo>
                    <a:pt x="6139815" y="81915"/>
                  </a:lnTo>
                  <a:lnTo>
                    <a:pt x="6144553" y="74890"/>
                  </a:lnTo>
                  <a:lnTo>
                    <a:pt x="6146292" y="66293"/>
                  </a:lnTo>
                  <a:lnTo>
                    <a:pt x="6144553" y="57697"/>
                  </a:lnTo>
                  <a:lnTo>
                    <a:pt x="6139815" y="50672"/>
                  </a:lnTo>
                  <a:lnTo>
                    <a:pt x="6132790" y="45934"/>
                  </a:lnTo>
                  <a:lnTo>
                    <a:pt x="6124194" y="44195"/>
                  </a:lnTo>
                  <a:close/>
                </a:path>
                <a:path w="9010650" h="132714">
                  <a:moveTo>
                    <a:pt x="6212586" y="44195"/>
                  </a:moveTo>
                  <a:lnTo>
                    <a:pt x="6203989" y="45934"/>
                  </a:lnTo>
                  <a:lnTo>
                    <a:pt x="6196965" y="50672"/>
                  </a:lnTo>
                  <a:lnTo>
                    <a:pt x="6192226" y="57697"/>
                  </a:lnTo>
                  <a:lnTo>
                    <a:pt x="6190488" y="66293"/>
                  </a:lnTo>
                  <a:lnTo>
                    <a:pt x="6192226" y="74890"/>
                  </a:lnTo>
                  <a:lnTo>
                    <a:pt x="6196965" y="81915"/>
                  </a:lnTo>
                  <a:lnTo>
                    <a:pt x="6203989" y="86653"/>
                  </a:lnTo>
                  <a:lnTo>
                    <a:pt x="6212586" y="88391"/>
                  </a:lnTo>
                  <a:lnTo>
                    <a:pt x="6221182" y="86653"/>
                  </a:lnTo>
                  <a:lnTo>
                    <a:pt x="6228207" y="81915"/>
                  </a:lnTo>
                  <a:lnTo>
                    <a:pt x="6232945" y="74890"/>
                  </a:lnTo>
                  <a:lnTo>
                    <a:pt x="6234684" y="66293"/>
                  </a:lnTo>
                  <a:lnTo>
                    <a:pt x="6232945" y="57697"/>
                  </a:lnTo>
                  <a:lnTo>
                    <a:pt x="6228207" y="50672"/>
                  </a:lnTo>
                  <a:lnTo>
                    <a:pt x="6221182" y="45934"/>
                  </a:lnTo>
                  <a:lnTo>
                    <a:pt x="6212586" y="44195"/>
                  </a:lnTo>
                  <a:close/>
                </a:path>
                <a:path w="9010650" h="132714">
                  <a:moveTo>
                    <a:pt x="6301105" y="44195"/>
                  </a:moveTo>
                  <a:lnTo>
                    <a:pt x="6292381" y="45934"/>
                  </a:lnTo>
                  <a:lnTo>
                    <a:pt x="6285357" y="50672"/>
                  </a:lnTo>
                  <a:lnTo>
                    <a:pt x="6280618" y="57697"/>
                  </a:lnTo>
                  <a:lnTo>
                    <a:pt x="6278880" y="66293"/>
                  </a:lnTo>
                  <a:lnTo>
                    <a:pt x="6280618" y="74890"/>
                  </a:lnTo>
                  <a:lnTo>
                    <a:pt x="6285357" y="81915"/>
                  </a:lnTo>
                  <a:lnTo>
                    <a:pt x="6292381" y="86653"/>
                  </a:lnTo>
                  <a:lnTo>
                    <a:pt x="6300978" y="88391"/>
                  </a:lnTo>
                  <a:lnTo>
                    <a:pt x="6309701" y="86653"/>
                  </a:lnTo>
                  <a:lnTo>
                    <a:pt x="6316725" y="81915"/>
                  </a:lnTo>
                  <a:lnTo>
                    <a:pt x="6321464" y="74890"/>
                  </a:lnTo>
                  <a:lnTo>
                    <a:pt x="6323203" y="66293"/>
                  </a:lnTo>
                  <a:lnTo>
                    <a:pt x="6321464" y="57697"/>
                  </a:lnTo>
                  <a:lnTo>
                    <a:pt x="6316726" y="50672"/>
                  </a:lnTo>
                  <a:lnTo>
                    <a:pt x="6309701" y="45934"/>
                  </a:lnTo>
                  <a:lnTo>
                    <a:pt x="6301105" y="44195"/>
                  </a:lnTo>
                  <a:close/>
                </a:path>
                <a:path w="9010650" h="132714">
                  <a:moveTo>
                    <a:pt x="6389496" y="44195"/>
                  </a:moveTo>
                  <a:lnTo>
                    <a:pt x="6380900" y="45934"/>
                  </a:lnTo>
                  <a:lnTo>
                    <a:pt x="6373876" y="50672"/>
                  </a:lnTo>
                  <a:lnTo>
                    <a:pt x="6369137" y="57697"/>
                  </a:lnTo>
                  <a:lnTo>
                    <a:pt x="6367398" y="66293"/>
                  </a:lnTo>
                  <a:lnTo>
                    <a:pt x="6369137" y="74890"/>
                  </a:lnTo>
                  <a:lnTo>
                    <a:pt x="6373875" y="81915"/>
                  </a:lnTo>
                  <a:lnTo>
                    <a:pt x="6380900" y="86653"/>
                  </a:lnTo>
                  <a:lnTo>
                    <a:pt x="6389496" y="88391"/>
                  </a:lnTo>
                  <a:lnTo>
                    <a:pt x="6398093" y="86653"/>
                  </a:lnTo>
                  <a:lnTo>
                    <a:pt x="6405118" y="81915"/>
                  </a:lnTo>
                  <a:lnTo>
                    <a:pt x="6409856" y="74890"/>
                  </a:lnTo>
                  <a:lnTo>
                    <a:pt x="6411595" y="66293"/>
                  </a:lnTo>
                  <a:lnTo>
                    <a:pt x="6409856" y="57697"/>
                  </a:lnTo>
                  <a:lnTo>
                    <a:pt x="6405118" y="50672"/>
                  </a:lnTo>
                  <a:lnTo>
                    <a:pt x="6398093" y="45934"/>
                  </a:lnTo>
                  <a:lnTo>
                    <a:pt x="6389496" y="44195"/>
                  </a:lnTo>
                  <a:close/>
                </a:path>
                <a:path w="9010650" h="132714">
                  <a:moveTo>
                    <a:pt x="6477889" y="44195"/>
                  </a:moveTo>
                  <a:lnTo>
                    <a:pt x="6469292" y="45934"/>
                  </a:lnTo>
                  <a:lnTo>
                    <a:pt x="6462268" y="50672"/>
                  </a:lnTo>
                  <a:lnTo>
                    <a:pt x="6457529" y="57697"/>
                  </a:lnTo>
                  <a:lnTo>
                    <a:pt x="6455791" y="66293"/>
                  </a:lnTo>
                  <a:lnTo>
                    <a:pt x="6457529" y="74890"/>
                  </a:lnTo>
                  <a:lnTo>
                    <a:pt x="6462268" y="81915"/>
                  </a:lnTo>
                  <a:lnTo>
                    <a:pt x="6469292" y="86653"/>
                  </a:lnTo>
                  <a:lnTo>
                    <a:pt x="6477889" y="88391"/>
                  </a:lnTo>
                  <a:lnTo>
                    <a:pt x="6486538" y="86653"/>
                  </a:lnTo>
                  <a:lnTo>
                    <a:pt x="6493557" y="81915"/>
                  </a:lnTo>
                  <a:lnTo>
                    <a:pt x="6498266" y="74890"/>
                  </a:lnTo>
                  <a:lnTo>
                    <a:pt x="6499987" y="66293"/>
                  </a:lnTo>
                  <a:lnTo>
                    <a:pt x="6498266" y="57697"/>
                  </a:lnTo>
                  <a:lnTo>
                    <a:pt x="6493557" y="50672"/>
                  </a:lnTo>
                  <a:lnTo>
                    <a:pt x="6486538" y="45934"/>
                  </a:lnTo>
                  <a:lnTo>
                    <a:pt x="6477889" y="44195"/>
                  </a:lnTo>
                  <a:close/>
                </a:path>
                <a:path w="9010650" h="132714">
                  <a:moveTo>
                    <a:pt x="6566408" y="44195"/>
                  </a:moveTo>
                  <a:lnTo>
                    <a:pt x="6557684" y="45934"/>
                  </a:lnTo>
                  <a:lnTo>
                    <a:pt x="6550659" y="50672"/>
                  </a:lnTo>
                  <a:lnTo>
                    <a:pt x="6545921" y="57697"/>
                  </a:lnTo>
                  <a:lnTo>
                    <a:pt x="6544183" y="66293"/>
                  </a:lnTo>
                  <a:lnTo>
                    <a:pt x="6545921" y="74890"/>
                  </a:lnTo>
                  <a:lnTo>
                    <a:pt x="6550659" y="81915"/>
                  </a:lnTo>
                  <a:lnTo>
                    <a:pt x="6557684" y="86653"/>
                  </a:lnTo>
                  <a:lnTo>
                    <a:pt x="6566281" y="88391"/>
                  </a:lnTo>
                  <a:lnTo>
                    <a:pt x="6575004" y="86653"/>
                  </a:lnTo>
                  <a:lnTo>
                    <a:pt x="6582029" y="81915"/>
                  </a:lnTo>
                  <a:lnTo>
                    <a:pt x="6586767" y="74890"/>
                  </a:lnTo>
                  <a:lnTo>
                    <a:pt x="6588506" y="66293"/>
                  </a:lnTo>
                  <a:lnTo>
                    <a:pt x="6586767" y="57697"/>
                  </a:lnTo>
                  <a:lnTo>
                    <a:pt x="6582029" y="50672"/>
                  </a:lnTo>
                  <a:lnTo>
                    <a:pt x="6575004" y="45934"/>
                  </a:lnTo>
                  <a:lnTo>
                    <a:pt x="6566408" y="44195"/>
                  </a:lnTo>
                  <a:close/>
                </a:path>
                <a:path w="9010650" h="132714">
                  <a:moveTo>
                    <a:pt x="6654800" y="44195"/>
                  </a:moveTo>
                  <a:lnTo>
                    <a:pt x="6646203" y="45934"/>
                  </a:lnTo>
                  <a:lnTo>
                    <a:pt x="6639179" y="50672"/>
                  </a:lnTo>
                  <a:lnTo>
                    <a:pt x="6634440" y="57697"/>
                  </a:lnTo>
                  <a:lnTo>
                    <a:pt x="6632702" y="66293"/>
                  </a:lnTo>
                  <a:lnTo>
                    <a:pt x="6634440" y="74890"/>
                  </a:lnTo>
                  <a:lnTo>
                    <a:pt x="6639179" y="81915"/>
                  </a:lnTo>
                  <a:lnTo>
                    <a:pt x="6646203" y="86653"/>
                  </a:lnTo>
                  <a:lnTo>
                    <a:pt x="6654800" y="88391"/>
                  </a:lnTo>
                  <a:lnTo>
                    <a:pt x="6663396" y="86653"/>
                  </a:lnTo>
                  <a:lnTo>
                    <a:pt x="6670421" y="81915"/>
                  </a:lnTo>
                  <a:lnTo>
                    <a:pt x="6675159" y="74890"/>
                  </a:lnTo>
                  <a:lnTo>
                    <a:pt x="6676898" y="66293"/>
                  </a:lnTo>
                  <a:lnTo>
                    <a:pt x="6675159" y="57697"/>
                  </a:lnTo>
                  <a:lnTo>
                    <a:pt x="6670421" y="50672"/>
                  </a:lnTo>
                  <a:lnTo>
                    <a:pt x="6663396" y="45934"/>
                  </a:lnTo>
                  <a:lnTo>
                    <a:pt x="6654800" y="44195"/>
                  </a:lnTo>
                  <a:close/>
                </a:path>
                <a:path w="9010650" h="132714">
                  <a:moveTo>
                    <a:pt x="6743192" y="44195"/>
                  </a:moveTo>
                  <a:lnTo>
                    <a:pt x="6734595" y="45934"/>
                  </a:lnTo>
                  <a:lnTo>
                    <a:pt x="6727571" y="50672"/>
                  </a:lnTo>
                  <a:lnTo>
                    <a:pt x="6722832" y="57697"/>
                  </a:lnTo>
                  <a:lnTo>
                    <a:pt x="6721094" y="66293"/>
                  </a:lnTo>
                  <a:lnTo>
                    <a:pt x="6722832" y="74890"/>
                  </a:lnTo>
                  <a:lnTo>
                    <a:pt x="6727571" y="81915"/>
                  </a:lnTo>
                  <a:lnTo>
                    <a:pt x="6734595" y="86653"/>
                  </a:lnTo>
                  <a:lnTo>
                    <a:pt x="6743192" y="88391"/>
                  </a:lnTo>
                  <a:lnTo>
                    <a:pt x="6751841" y="86653"/>
                  </a:lnTo>
                  <a:lnTo>
                    <a:pt x="6758860" y="81915"/>
                  </a:lnTo>
                  <a:lnTo>
                    <a:pt x="6763569" y="74890"/>
                  </a:lnTo>
                  <a:lnTo>
                    <a:pt x="6765290" y="66293"/>
                  </a:lnTo>
                  <a:lnTo>
                    <a:pt x="6763569" y="57697"/>
                  </a:lnTo>
                  <a:lnTo>
                    <a:pt x="6758860" y="50672"/>
                  </a:lnTo>
                  <a:lnTo>
                    <a:pt x="6751841" y="45934"/>
                  </a:lnTo>
                  <a:lnTo>
                    <a:pt x="6743192" y="44195"/>
                  </a:lnTo>
                  <a:close/>
                </a:path>
                <a:path w="9010650" h="132714">
                  <a:moveTo>
                    <a:pt x="6831711" y="44195"/>
                  </a:moveTo>
                  <a:lnTo>
                    <a:pt x="6822987" y="45934"/>
                  </a:lnTo>
                  <a:lnTo>
                    <a:pt x="6815963" y="50672"/>
                  </a:lnTo>
                  <a:lnTo>
                    <a:pt x="6811224" y="57697"/>
                  </a:lnTo>
                  <a:lnTo>
                    <a:pt x="6809486" y="66293"/>
                  </a:lnTo>
                  <a:lnTo>
                    <a:pt x="6811224" y="74890"/>
                  </a:lnTo>
                  <a:lnTo>
                    <a:pt x="6815963" y="81915"/>
                  </a:lnTo>
                  <a:lnTo>
                    <a:pt x="6822987" y="86653"/>
                  </a:lnTo>
                  <a:lnTo>
                    <a:pt x="6831584" y="88391"/>
                  </a:lnTo>
                  <a:lnTo>
                    <a:pt x="6840307" y="86653"/>
                  </a:lnTo>
                  <a:lnTo>
                    <a:pt x="6847332" y="81915"/>
                  </a:lnTo>
                  <a:lnTo>
                    <a:pt x="6852070" y="74890"/>
                  </a:lnTo>
                  <a:lnTo>
                    <a:pt x="6853809" y="66293"/>
                  </a:lnTo>
                  <a:lnTo>
                    <a:pt x="6852070" y="57697"/>
                  </a:lnTo>
                  <a:lnTo>
                    <a:pt x="6847332" y="50672"/>
                  </a:lnTo>
                  <a:lnTo>
                    <a:pt x="6840307" y="45934"/>
                  </a:lnTo>
                  <a:lnTo>
                    <a:pt x="6831711" y="44195"/>
                  </a:lnTo>
                  <a:close/>
                </a:path>
                <a:path w="9010650" h="132714">
                  <a:moveTo>
                    <a:pt x="6920103" y="44195"/>
                  </a:moveTo>
                  <a:lnTo>
                    <a:pt x="6911506" y="45934"/>
                  </a:lnTo>
                  <a:lnTo>
                    <a:pt x="6904482" y="50672"/>
                  </a:lnTo>
                  <a:lnTo>
                    <a:pt x="6899743" y="57697"/>
                  </a:lnTo>
                  <a:lnTo>
                    <a:pt x="6898005" y="66293"/>
                  </a:lnTo>
                  <a:lnTo>
                    <a:pt x="6899743" y="74890"/>
                  </a:lnTo>
                  <a:lnTo>
                    <a:pt x="6904482" y="81915"/>
                  </a:lnTo>
                  <a:lnTo>
                    <a:pt x="6911506" y="86653"/>
                  </a:lnTo>
                  <a:lnTo>
                    <a:pt x="6920103" y="88391"/>
                  </a:lnTo>
                  <a:lnTo>
                    <a:pt x="6928699" y="86653"/>
                  </a:lnTo>
                  <a:lnTo>
                    <a:pt x="6935723" y="81915"/>
                  </a:lnTo>
                  <a:lnTo>
                    <a:pt x="6940462" y="74890"/>
                  </a:lnTo>
                  <a:lnTo>
                    <a:pt x="6942201" y="66293"/>
                  </a:lnTo>
                  <a:lnTo>
                    <a:pt x="6940462" y="57697"/>
                  </a:lnTo>
                  <a:lnTo>
                    <a:pt x="6935724" y="50672"/>
                  </a:lnTo>
                  <a:lnTo>
                    <a:pt x="6928699" y="45934"/>
                  </a:lnTo>
                  <a:lnTo>
                    <a:pt x="6920103" y="44195"/>
                  </a:lnTo>
                  <a:close/>
                </a:path>
                <a:path w="9010650" h="132714">
                  <a:moveTo>
                    <a:pt x="7008621" y="44195"/>
                  </a:moveTo>
                  <a:lnTo>
                    <a:pt x="6999898" y="45934"/>
                  </a:lnTo>
                  <a:lnTo>
                    <a:pt x="6992874" y="50672"/>
                  </a:lnTo>
                  <a:lnTo>
                    <a:pt x="6988135" y="57697"/>
                  </a:lnTo>
                  <a:lnTo>
                    <a:pt x="6986396" y="66293"/>
                  </a:lnTo>
                  <a:lnTo>
                    <a:pt x="6988135" y="74890"/>
                  </a:lnTo>
                  <a:lnTo>
                    <a:pt x="6992873" y="81915"/>
                  </a:lnTo>
                  <a:lnTo>
                    <a:pt x="6999898" y="86653"/>
                  </a:lnTo>
                  <a:lnTo>
                    <a:pt x="7008494" y="88391"/>
                  </a:lnTo>
                  <a:lnTo>
                    <a:pt x="7017218" y="86653"/>
                  </a:lnTo>
                  <a:lnTo>
                    <a:pt x="7024242" y="81915"/>
                  </a:lnTo>
                  <a:lnTo>
                    <a:pt x="7028981" y="74890"/>
                  </a:lnTo>
                  <a:lnTo>
                    <a:pt x="7030719" y="66293"/>
                  </a:lnTo>
                  <a:lnTo>
                    <a:pt x="7028981" y="57697"/>
                  </a:lnTo>
                  <a:lnTo>
                    <a:pt x="7024242" y="50672"/>
                  </a:lnTo>
                  <a:lnTo>
                    <a:pt x="7017218" y="45934"/>
                  </a:lnTo>
                  <a:lnTo>
                    <a:pt x="7008621" y="44195"/>
                  </a:lnTo>
                  <a:close/>
                </a:path>
                <a:path w="9010650" h="132714">
                  <a:moveTo>
                    <a:pt x="7097013" y="44195"/>
                  </a:moveTo>
                  <a:lnTo>
                    <a:pt x="7088364" y="45934"/>
                  </a:lnTo>
                  <a:lnTo>
                    <a:pt x="7081345" y="50672"/>
                  </a:lnTo>
                  <a:lnTo>
                    <a:pt x="7076636" y="57697"/>
                  </a:lnTo>
                  <a:lnTo>
                    <a:pt x="7074915" y="66293"/>
                  </a:lnTo>
                  <a:lnTo>
                    <a:pt x="7076636" y="74890"/>
                  </a:lnTo>
                  <a:lnTo>
                    <a:pt x="7081345" y="81915"/>
                  </a:lnTo>
                  <a:lnTo>
                    <a:pt x="7088364" y="86653"/>
                  </a:lnTo>
                  <a:lnTo>
                    <a:pt x="7097013" y="88391"/>
                  </a:lnTo>
                  <a:lnTo>
                    <a:pt x="7105610" y="86653"/>
                  </a:lnTo>
                  <a:lnTo>
                    <a:pt x="7112634" y="81915"/>
                  </a:lnTo>
                  <a:lnTo>
                    <a:pt x="7117373" y="74890"/>
                  </a:lnTo>
                  <a:lnTo>
                    <a:pt x="7119111" y="66293"/>
                  </a:lnTo>
                  <a:lnTo>
                    <a:pt x="7117373" y="57697"/>
                  </a:lnTo>
                  <a:lnTo>
                    <a:pt x="7112634" y="50672"/>
                  </a:lnTo>
                  <a:lnTo>
                    <a:pt x="7105610" y="45934"/>
                  </a:lnTo>
                  <a:lnTo>
                    <a:pt x="7097013" y="44195"/>
                  </a:lnTo>
                  <a:close/>
                </a:path>
                <a:path w="9010650" h="132714">
                  <a:moveTo>
                    <a:pt x="7185406" y="44195"/>
                  </a:moveTo>
                  <a:lnTo>
                    <a:pt x="7176809" y="45934"/>
                  </a:lnTo>
                  <a:lnTo>
                    <a:pt x="7169784" y="50672"/>
                  </a:lnTo>
                  <a:lnTo>
                    <a:pt x="7165046" y="57697"/>
                  </a:lnTo>
                  <a:lnTo>
                    <a:pt x="7163308" y="66293"/>
                  </a:lnTo>
                  <a:lnTo>
                    <a:pt x="7165046" y="74890"/>
                  </a:lnTo>
                  <a:lnTo>
                    <a:pt x="7169784" y="81915"/>
                  </a:lnTo>
                  <a:lnTo>
                    <a:pt x="7176809" y="86653"/>
                  </a:lnTo>
                  <a:lnTo>
                    <a:pt x="7185406" y="88391"/>
                  </a:lnTo>
                  <a:lnTo>
                    <a:pt x="7194002" y="86653"/>
                  </a:lnTo>
                  <a:lnTo>
                    <a:pt x="7201027" y="81915"/>
                  </a:lnTo>
                  <a:lnTo>
                    <a:pt x="7205765" y="74890"/>
                  </a:lnTo>
                  <a:lnTo>
                    <a:pt x="7207504" y="66293"/>
                  </a:lnTo>
                  <a:lnTo>
                    <a:pt x="7205765" y="57697"/>
                  </a:lnTo>
                  <a:lnTo>
                    <a:pt x="7201027" y="50672"/>
                  </a:lnTo>
                  <a:lnTo>
                    <a:pt x="7194002" y="45934"/>
                  </a:lnTo>
                  <a:lnTo>
                    <a:pt x="7185406" y="44195"/>
                  </a:lnTo>
                  <a:close/>
                </a:path>
                <a:path w="9010650" h="132714">
                  <a:moveTo>
                    <a:pt x="7273925" y="44195"/>
                  </a:moveTo>
                  <a:lnTo>
                    <a:pt x="7265201" y="45934"/>
                  </a:lnTo>
                  <a:lnTo>
                    <a:pt x="7258177" y="50672"/>
                  </a:lnTo>
                  <a:lnTo>
                    <a:pt x="7253438" y="57697"/>
                  </a:lnTo>
                  <a:lnTo>
                    <a:pt x="7251700" y="66293"/>
                  </a:lnTo>
                  <a:lnTo>
                    <a:pt x="7253438" y="74890"/>
                  </a:lnTo>
                  <a:lnTo>
                    <a:pt x="7258177" y="81915"/>
                  </a:lnTo>
                  <a:lnTo>
                    <a:pt x="7265201" y="86653"/>
                  </a:lnTo>
                  <a:lnTo>
                    <a:pt x="7273798" y="88391"/>
                  </a:lnTo>
                  <a:lnTo>
                    <a:pt x="7282521" y="86653"/>
                  </a:lnTo>
                  <a:lnTo>
                    <a:pt x="7289546" y="81915"/>
                  </a:lnTo>
                  <a:lnTo>
                    <a:pt x="7294284" y="74890"/>
                  </a:lnTo>
                  <a:lnTo>
                    <a:pt x="7296023" y="66293"/>
                  </a:lnTo>
                  <a:lnTo>
                    <a:pt x="7294284" y="57697"/>
                  </a:lnTo>
                  <a:lnTo>
                    <a:pt x="7289546" y="50672"/>
                  </a:lnTo>
                  <a:lnTo>
                    <a:pt x="7282521" y="45934"/>
                  </a:lnTo>
                  <a:lnTo>
                    <a:pt x="7273925" y="44195"/>
                  </a:lnTo>
                  <a:close/>
                </a:path>
                <a:path w="9010650" h="132714">
                  <a:moveTo>
                    <a:pt x="7362317" y="44195"/>
                  </a:moveTo>
                  <a:lnTo>
                    <a:pt x="7353667" y="45934"/>
                  </a:lnTo>
                  <a:lnTo>
                    <a:pt x="7346648" y="50672"/>
                  </a:lnTo>
                  <a:lnTo>
                    <a:pt x="7341939" y="57697"/>
                  </a:lnTo>
                  <a:lnTo>
                    <a:pt x="7340219" y="66293"/>
                  </a:lnTo>
                  <a:lnTo>
                    <a:pt x="7341939" y="74890"/>
                  </a:lnTo>
                  <a:lnTo>
                    <a:pt x="7346648" y="81915"/>
                  </a:lnTo>
                  <a:lnTo>
                    <a:pt x="7353667" y="86653"/>
                  </a:lnTo>
                  <a:lnTo>
                    <a:pt x="7362317" y="88391"/>
                  </a:lnTo>
                  <a:lnTo>
                    <a:pt x="7370913" y="86653"/>
                  </a:lnTo>
                  <a:lnTo>
                    <a:pt x="7377938" y="81915"/>
                  </a:lnTo>
                  <a:lnTo>
                    <a:pt x="7382676" y="74890"/>
                  </a:lnTo>
                  <a:lnTo>
                    <a:pt x="7384415" y="66293"/>
                  </a:lnTo>
                  <a:lnTo>
                    <a:pt x="7382676" y="57697"/>
                  </a:lnTo>
                  <a:lnTo>
                    <a:pt x="7377938" y="50672"/>
                  </a:lnTo>
                  <a:lnTo>
                    <a:pt x="7370913" y="45934"/>
                  </a:lnTo>
                  <a:lnTo>
                    <a:pt x="7362317" y="44195"/>
                  </a:lnTo>
                  <a:close/>
                </a:path>
                <a:path w="9010650" h="132714">
                  <a:moveTo>
                    <a:pt x="7450709" y="44195"/>
                  </a:moveTo>
                  <a:lnTo>
                    <a:pt x="7442112" y="45934"/>
                  </a:lnTo>
                  <a:lnTo>
                    <a:pt x="7435088" y="50672"/>
                  </a:lnTo>
                  <a:lnTo>
                    <a:pt x="7430349" y="57697"/>
                  </a:lnTo>
                  <a:lnTo>
                    <a:pt x="7428611" y="66293"/>
                  </a:lnTo>
                  <a:lnTo>
                    <a:pt x="7430349" y="74890"/>
                  </a:lnTo>
                  <a:lnTo>
                    <a:pt x="7435088" y="81915"/>
                  </a:lnTo>
                  <a:lnTo>
                    <a:pt x="7442112" y="86653"/>
                  </a:lnTo>
                  <a:lnTo>
                    <a:pt x="7450709" y="88391"/>
                  </a:lnTo>
                  <a:lnTo>
                    <a:pt x="7459305" y="86653"/>
                  </a:lnTo>
                  <a:lnTo>
                    <a:pt x="7466330" y="81915"/>
                  </a:lnTo>
                  <a:lnTo>
                    <a:pt x="7471068" y="74890"/>
                  </a:lnTo>
                  <a:lnTo>
                    <a:pt x="7472807" y="66293"/>
                  </a:lnTo>
                  <a:lnTo>
                    <a:pt x="7471068" y="57697"/>
                  </a:lnTo>
                  <a:lnTo>
                    <a:pt x="7466330" y="50672"/>
                  </a:lnTo>
                  <a:lnTo>
                    <a:pt x="7459305" y="45934"/>
                  </a:lnTo>
                  <a:lnTo>
                    <a:pt x="7450709" y="44195"/>
                  </a:lnTo>
                  <a:close/>
                </a:path>
                <a:path w="9010650" h="132714">
                  <a:moveTo>
                    <a:pt x="7539228" y="44195"/>
                  </a:moveTo>
                  <a:lnTo>
                    <a:pt x="7530504" y="45934"/>
                  </a:lnTo>
                  <a:lnTo>
                    <a:pt x="7523480" y="50672"/>
                  </a:lnTo>
                  <a:lnTo>
                    <a:pt x="7518741" y="57697"/>
                  </a:lnTo>
                  <a:lnTo>
                    <a:pt x="7517003" y="66293"/>
                  </a:lnTo>
                  <a:lnTo>
                    <a:pt x="7518741" y="74890"/>
                  </a:lnTo>
                  <a:lnTo>
                    <a:pt x="7523480" y="81915"/>
                  </a:lnTo>
                  <a:lnTo>
                    <a:pt x="7530504" y="86653"/>
                  </a:lnTo>
                  <a:lnTo>
                    <a:pt x="7539101" y="88391"/>
                  </a:lnTo>
                  <a:lnTo>
                    <a:pt x="7547824" y="86653"/>
                  </a:lnTo>
                  <a:lnTo>
                    <a:pt x="7554848" y="81915"/>
                  </a:lnTo>
                  <a:lnTo>
                    <a:pt x="7559587" y="74890"/>
                  </a:lnTo>
                  <a:lnTo>
                    <a:pt x="7561326" y="66293"/>
                  </a:lnTo>
                  <a:lnTo>
                    <a:pt x="7559587" y="57697"/>
                  </a:lnTo>
                  <a:lnTo>
                    <a:pt x="7554849" y="50672"/>
                  </a:lnTo>
                  <a:lnTo>
                    <a:pt x="7547824" y="45934"/>
                  </a:lnTo>
                  <a:lnTo>
                    <a:pt x="7539228" y="44195"/>
                  </a:lnTo>
                  <a:close/>
                </a:path>
                <a:path w="9010650" h="132714">
                  <a:moveTo>
                    <a:pt x="7627619" y="44195"/>
                  </a:moveTo>
                  <a:lnTo>
                    <a:pt x="7619023" y="45934"/>
                  </a:lnTo>
                  <a:lnTo>
                    <a:pt x="7611999" y="50672"/>
                  </a:lnTo>
                  <a:lnTo>
                    <a:pt x="7607260" y="57697"/>
                  </a:lnTo>
                  <a:lnTo>
                    <a:pt x="7605521" y="66293"/>
                  </a:lnTo>
                  <a:lnTo>
                    <a:pt x="7607260" y="74890"/>
                  </a:lnTo>
                  <a:lnTo>
                    <a:pt x="7611998" y="81915"/>
                  </a:lnTo>
                  <a:lnTo>
                    <a:pt x="7619023" y="86653"/>
                  </a:lnTo>
                  <a:lnTo>
                    <a:pt x="7627619" y="88391"/>
                  </a:lnTo>
                  <a:lnTo>
                    <a:pt x="7636216" y="86653"/>
                  </a:lnTo>
                  <a:lnTo>
                    <a:pt x="7643240" y="81915"/>
                  </a:lnTo>
                  <a:lnTo>
                    <a:pt x="7647979" y="74890"/>
                  </a:lnTo>
                  <a:lnTo>
                    <a:pt x="7649717" y="66293"/>
                  </a:lnTo>
                  <a:lnTo>
                    <a:pt x="7647979" y="57697"/>
                  </a:lnTo>
                  <a:lnTo>
                    <a:pt x="7643240" y="50672"/>
                  </a:lnTo>
                  <a:lnTo>
                    <a:pt x="7636216" y="45934"/>
                  </a:lnTo>
                  <a:lnTo>
                    <a:pt x="7627619" y="44195"/>
                  </a:lnTo>
                  <a:close/>
                </a:path>
                <a:path w="9010650" h="132714">
                  <a:moveTo>
                    <a:pt x="7716011" y="44195"/>
                  </a:moveTo>
                  <a:lnTo>
                    <a:pt x="7707415" y="45934"/>
                  </a:lnTo>
                  <a:lnTo>
                    <a:pt x="7700390" y="50672"/>
                  </a:lnTo>
                  <a:lnTo>
                    <a:pt x="7695652" y="57697"/>
                  </a:lnTo>
                  <a:lnTo>
                    <a:pt x="7693913" y="66293"/>
                  </a:lnTo>
                  <a:lnTo>
                    <a:pt x="7695652" y="74890"/>
                  </a:lnTo>
                  <a:lnTo>
                    <a:pt x="7700390" y="81915"/>
                  </a:lnTo>
                  <a:lnTo>
                    <a:pt x="7707415" y="86653"/>
                  </a:lnTo>
                  <a:lnTo>
                    <a:pt x="7716011" y="88391"/>
                  </a:lnTo>
                  <a:lnTo>
                    <a:pt x="7724608" y="86653"/>
                  </a:lnTo>
                  <a:lnTo>
                    <a:pt x="7731633" y="81915"/>
                  </a:lnTo>
                  <a:lnTo>
                    <a:pt x="7736371" y="74890"/>
                  </a:lnTo>
                  <a:lnTo>
                    <a:pt x="7738109" y="66293"/>
                  </a:lnTo>
                  <a:lnTo>
                    <a:pt x="7736371" y="57697"/>
                  </a:lnTo>
                  <a:lnTo>
                    <a:pt x="7731633" y="50672"/>
                  </a:lnTo>
                  <a:lnTo>
                    <a:pt x="7724608" y="45934"/>
                  </a:lnTo>
                  <a:lnTo>
                    <a:pt x="7716011" y="44195"/>
                  </a:lnTo>
                  <a:close/>
                </a:path>
                <a:path w="9010650" h="132714">
                  <a:moveTo>
                    <a:pt x="7804531" y="44195"/>
                  </a:moveTo>
                  <a:lnTo>
                    <a:pt x="7795807" y="45934"/>
                  </a:lnTo>
                  <a:lnTo>
                    <a:pt x="7788783" y="50672"/>
                  </a:lnTo>
                  <a:lnTo>
                    <a:pt x="7784044" y="57697"/>
                  </a:lnTo>
                  <a:lnTo>
                    <a:pt x="7782306" y="66293"/>
                  </a:lnTo>
                  <a:lnTo>
                    <a:pt x="7784044" y="74890"/>
                  </a:lnTo>
                  <a:lnTo>
                    <a:pt x="7788783" y="81915"/>
                  </a:lnTo>
                  <a:lnTo>
                    <a:pt x="7795807" y="86653"/>
                  </a:lnTo>
                  <a:lnTo>
                    <a:pt x="7804404" y="88391"/>
                  </a:lnTo>
                  <a:lnTo>
                    <a:pt x="7813127" y="86653"/>
                  </a:lnTo>
                  <a:lnTo>
                    <a:pt x="7820152" y="81915"/>
                  </a:lnTo>
                  <a:lnTo>
                    <a:pt x="7824890" y="74890"/>
                  </a:lnTo>
                  <a:lnTo>
                    <a:pt x="7826629" y="66293"/>
                  </a:lnTo>
                  <a:lnTo>
                    <a:pt x="7824890" y="57697"/>
                  </a:lnTo>
                  <a:lnTo>
                    <a:pt x="7820152" y="50672"/>
                  </a:lnTo>
                  <a:lnTo>
                    <a:pt x="7813127" y="45934"/>
                  </a:lnTo>
                  <a:lnTo>
                    <a:pt x="7804531" y="44195"/>
                  </a:lnTo>
                  <a:close/>
                </a:path>
                <a:path w="9010650" h="132714">
                  <a:moveTo>
                    <a:pt x="7892923" y="44195"/>
                  </a:moveTo>
                  <a:lnTo>
                    <a:pt x="7884326" y="45934"/>
                  </a:lnTo>
                  <a:lnTo>
                    <a:pt x="7877302" y="50672"/>
                  </a:lnTo>
                  <a:lnTo>
                    <a:pt x="7872563" y="57697"/>
                  </a:lnTo>
                  <a:lnTo>
                    <a:pt x="7870825" y="66293"/>
                  </a:lnTo>
                  <a:lnTo>
                    <a:pt x="7872563" y="74890"/>
                  </a:lnTo>
                  <a:lnTo>
                    <a:pt x="7877302" y="81915"/>
                  </a:lnTo>
                  <a:lnTo>
                    <a:pt x="7884326" y="86653"/>
                  </a:lnTo>
                  <a:lnTo>
                    <a:pt x="7892923" y="88391"/>
                  </a:lnTo>
                  <a:lnTo>
                    <a:pt x="7901519" y="86653"/>
                  </a:lnTo>
                  <a:lnTo>
                    <a:pt x="7908544" y="81915"/>
                  </a:lnTo>
                  <a:lnTo>
                    <a:pt x="7913282" y="74890"/>
                  </a:lnTo>
                  <a:lnTo>
                    <a:pt x="7915021" y="66293"/>
                  </a:lnTo>
                  <a:lnTo>
                    <a:pt x="7913282" y="57697"/>
                  </a:lnTo>
                  <a:lnTo>
                    <a:pt x="7908544" y="50672"/>
                  </a:lnTo>
                  <a:lnTo>
                    <a:pt x="7901519" y="45934"/>
                  </a:lnTo>
                  <a:lnTo>
                    <a:pt x="7892923" y="44195"/>
                  </a:lnTo>
                  <a:close/>
                </a:path>
                <a:path w="9010650" h="132714">
                  <a:moveTo>
                    <a:pt x="7981315" y="44195"/>
                  </a:moveTo>
                  <a:lnTo>
                    <a:pt x="7972718" y="45934"/>
                  </a:lnTo>
                  <a:lnTo>
                    <a:pt x="7965694" y="50672"/>
                  </a:lnTo>
                  <a:lnTo>
                    <a:pt x="7960955" y="57697"/>
                  </a:lnTo>
                  <a:lnTo>
                    <a:pt x="7959217" y="66293"/>
                  </a:lnTo>
                  <a:lnTo>
                    <a:pt x="7960955" y="74890"/>
                  </a:lnTo>
                  <a:lnTo>
                    <a:pt x="7965694" y="81915"/>
                  </a:lnTo>
                  <a:lnTo>
                    <a:pt x="7972718" y="86653"/>
                  </a:lnTo>
                  <a:lnTo>
                    <a:pt x="7981315" y="88391"/>
                  </a:lnTo>
                  <a:lnTo>
                    <a:pt x="7989964" y="86653"/>
                  </a:lnTo>
                  <a:lnTo>
                    <a:pt x="7996983" y="81915"/>
                  </a:lnTo>
                  <a:lnTo>
                    <a:pt x="8001692" y="74890"/>
                  </a:lnTo>
                  <a:lnTo>
                    <a:pt x="8003413" y="66293"/>
                  </a:lnTo>
                  <a:lnTo>
                    <a:pt x="8001692" y="57697"/>
                  </a:lnTo>
                  <a:lnTo>
                    <a:pt x="7996983" y="50672"/>
                  </a:lnTo>
                  <a:lnTo>
                    <a:pt x="7989964" y="45934"/>
                  </a:lnTo>
                  <a:lnTo>
                    <a:pt x="7981315" y="44195"/>
                  </a:lnTo>
                  <a:close/>
                </a:path>
                <a:path w="9010650" h="132714">
                  <a:moveTo>
                    <a:pt x="8069834" y="44195"/>
                  </a:moveTo>
                  <a:lnTo>
                    <a:pt x="8061110" y="45934"/>
                  </a:lnTo>
                  <a:lnTo>
                    <a:pt x="8054086" y="50672"/>
                  </a:lnTo>
                  <a:lnTo>
                    <a:pt x="8049347" y="57697"/>
                  </a:lnTo>
                  <a:lnTo>
                    <a:pt x="8047609" y="66293"/>
                  </a:lnTo>
                  <a:lnTo>
                    <a:pt x="8049347" y="74890"/>
                  </a:lnTo>
                  <a:lnTo>
                    <a:pt x="8054086" y="81915"/>
                  </a:lnTo>
                  <a:lnTo>
                    <a:pt x="8061110" y="86653"/>
                  </a:lnTo>
                  <a:lnTo>
                    <a:pt x="8069707" y="88391"/>
                  </a:lnTo>
                  <a:lnTo>
                    <a:pt x="8078430" y="86653"/>
                  </a:lnTo>
                  <a:lnTo>
                    <a:pt x="8085455" y="81915"/>
                  </a:lnTo>
                  <a:lnTo>
                    <a:pt x="8090193" y="74890"/>
                  </a:lnTo>
                  <a:lnTo>
                    <a:pt x="8091932" y="66293"/>
                  </a:lnTo>
                  <a:lnTo>
                    <a:pt x="8090193" y="57697"/>
                  </a:lnTo>
                  <a:lnTo>
                    <a:pt x="8085455" y="50672"/>
                  </a:lnTo>
                  <a:lnTo>
                    <a:pt x="8078430" y="45934"/>
                  </a:lnTo>
                  <a:lnTo>
                    <a:pt x="8069834" y="44195"/>
                  </a:lnTo>
                  <a:close/>
                </a:path>
                <a:path w="9010650" h="132714">
                  <a:moveTo>
                    <a:pt x="8158226" y="44195"/>
                  </a:moveTo>
                  <a:lnTo>
                    <a:pt x="8149629" y="45934"/>
                  </a:lnTo>
                  <a:lnTo>
                    <a:pt x="8142605" y="50672"/>
                  </a:lnTo>
                  <a:lnTo>
                    <a:pt x="8137866" y="57697"/>
                  </a:lnTo>
                  <a:lnTo>
                    <a:pt x="8136128" y="66293"/>
                  </a:lnTo>
                  <a:lnTo>
                    <a:pt x="8137866" y="74890"/>
                  </a:lnTo>
                  <a:lnTo>
                    <a:pt x="8142605" y="81915"/>
                  </a:lnTo>
                  <a:lnTo>
                    <a:pt x="8149629" y="86653"/>
                  </a:lnTo>
                  <a:lnTo>
                    <a:pt x="8158226" y="88391"/>
                  </a:lnTo>
                  <a:lnTo>
                    <a:pt x="8166822" y="86653"/>
                  </a:lnTo>
                  <a:lnTo>
                    <a:pt x="8173846" y="81915"/>
                  </a:lnTo>
                  <a:lnTo>
                    <a:pt x="8178585" y="74890"/>
                  </a:lnTo>
                  <a:lnTo>
                    <a:pt x="8180323" y="66293"/>
                  </a:lnTo>
                  <a:lnTo>
                    <a:pt x="8178585" y="57697"/>
                  </a:lnTo>
                  <a:lnTo>
                    <a:pt x="8173847" y="50672"/>
                  </a:lnTo>
                  <a:lnTo>
                    <a:pt x="8166822" y="45934"/>
                  </a:lnTo>
                  <a:lnTo>
                    <a:pt x="8158226" y="44195"/>
                  </a:lnTo>
                  <a:close/>
                </a:path>
                <a:path w="9010650" h="132714">
                  <a:moveTo>
                    <a:pt x="8246617" y="44195"/>
                  </a:moveTo>
                  <a:lnTo>
                    <a:pt x="8238021" y="45934"/>
                  </a:lnTo>
                  <a:lnTo>
                    <a:pt x="8230997" y="50672"/>
                  </a:lnTo>
                  <a:lnTo>
                    <a:pt x="8226258" y="57697"/>
                  </a:lnTo>
                  <a:lnTo>
                    <a:pt x="8224519" y="66293"/>
                  </a:lnTo>
                  <a:lnTo>
                    <a:pt x="8226258" y="74890"/>
                  </a:lnTo>
                  <a:lnTo>
                    <a:pt x="8230996" y="81915"/>
                  </a:lnTo>
                  <a:lnTo>
                    <a:pt x="8238021" y="86653"/>
                  </a:lnTo>
                  <a:lnTo>
                    <a:pt x="8246617" y="88391"/>
                  </a:lnTo>
                  <a:lnTo>
                    <a:pt x="8255267" y="86653"/>
                  </a:lnTo>
                  <a:lnTo>
                    <a:pt x="8262286" y="81915"/>
                  </a:lnTo>
                  <a:lnTo>
                    <a:pt x="8266995" y="74890"/>
                  </a:lnTo>
                  <a:lnTo>
                    <a:pt x="8268715" y="66293"/>
                  </a:lnTo>
                  <a:lnTo>
                    <a:pt x="8266995" y="57697"/>
                  </a:lnTo>
                  <a:lnTo>
                    <a:pt x="8262286" y="50672"/>
                  </a:lnTo>
                  <a:lnTo>
                    <a:pt x="8255267" y="45934"/>
                  </a:lnTo>
                  <a:lnTo>
                    <a:pt x="8246617" y="44195"/>
                  </a:lnTo>
                  <a:close/>
                </a:path>
                <a:path w="9010650" h="132714">
                  <a:moveTo>
                    <a:pt x="8335136" y="44195"/>
                  </a:moveTo>
                  <a:lnTo>
                    <a:pt x="8326413" y="45934"/>
                  </a:lnTo>
                  <a:lnTo>
                    <a:pt x="8319388" y="50672"/>
                  </a:lnTo>
                  <a:lnTo>
                    <a:pt x="8314650" y="57697"/>
                  </a:lnTo>
                  <a:lnTo>
                    <a:pt x="8312911" y="66293"/>
                  </a:lnTo>
                  <a:lnTo>
                    <a:pt x="8314650" y="74890"/>
                  </a:lnTo>
                  <a:lnTo>
                    <a:pt x="8319388" y="81915"/>
                  </a:lnTo>
                  <a:lnTo>
                    <a:pt x="8326413" y="86653"/>
                  </a:lnTo>
                  <a:lnTo>
                    <a:pt x="8335009" y="88391"/>
                  </a:lnTo>
                  <a:lnTo>
                    <a:pt x="8343733" y="86653"/>
                  </a:lnTo>
                  <a:lnTo>
                    <a:pt x="8350758" y="81915"/>
                  </a:lnTo>
                  <a:lnTo>
                    <a:pt x="8355496" y="74890"/>
                  </a:lnTo>
                  <a:lnTo>
                    <a:pt x="8357234" y="66293"/>
                  </a:lnTo>
                  <a:lnTo>
                    <a:pt x="8355496" y="57697"/>
                  </a:lnTo>
                  <a:lnTo>
                    <a:pt x="8350758" y="50672"/>
                  </a:lnTo>
                  <a:lnTo>
                    <a:pt x="8343733" y="45934"/>
                  </a:lnTo>
                  <a:lnTo>
                    <a:pt x="8335136" y="44195"/>
                  </a:lnTo>
                  <a:close/>
                </a:path>
                <a:path w="9010650" h="132714">
                  <a:moveTo>
                    <a:pt x="8423529" y="44195"/>
                  </a:moveTo>
                  <a:lnTo>
                    <a:pt x="8414932" y="45934"/>
                  </a:lnTo>
                  <a:lnTo>
                    <a:pt x="8407908" y="50672"/>
                  </a:lnTo>
                  <a:lnTo>
                    <a:pt x="8403169" y="57697"/>
                  </a:lnTo>
                  <a:lnTo>
                    <a:pt x="8401431" y="66293"/>
                  </a:lnTo>
                  <a:lnTo>
                    <a:pt x="8403169" y="74890"/>
                  </a:lnTo>
                  <a:lnTo>
                    <a:pt x="8407908" y="81915"/>
                  </a:lnTo>
                  <a:lnTo>
                    <a:pt x="8414932" y="86653"/>
                  </a:lnTo>
                  <a:lnTo>
                    <a:pt x="8423529" y="88391"/>
                  </a:lnTo>
                  <a:lnTo>
                    <a:pt x="8432125" y="86653"/>
                  </a:lnTo>
                  <a:lnTo>
                    <a:pt x="8439150" y="81915"/>
                  </a:lnTo>
                  <a:lnTo>
                    <a:pt x="8443888" y="74890"/>
                  </a:lnTo>
                  <a:lnTo>
                    <a:pt x="8445627" y="66293"/>
                  </a:lnTo>
                  <a:lnTo>
                    <a:pt x="8443888" y="57697"/>
                  </a:lnTo>
                  <a:lnTo>
                    <a:pt x="8439150" y="50672"/>
                  </a:lnTo>
                  <a:lnTo>
                    <a:pt x="8432125" y="45934"/>
                  </a:lnTo>
                  <a:lnTo>
                    <a:pt x="8423529" y="44195"/>
                  </a:lnTo>
                  <a:close/>
                </a:path>
                <a:path w="9010650" h="132714">
                  <a:moveTo>
                    <a:pt x="8512048" y="44195"/>
                  </a:moveTo>
                  <a:lnTo>
                    <a:pt x="8503324" y="45934"/>
                  </a:lnTo>
                  <a:lnTo>
                    <a:pt x="8496300" y="50672"/>
                  </a:lnTo>
                  <a:lnTo>
                    <a:pt x="8491561" y="57697"/>
                  </a:lnTo>
                  <a:lnTo>
                    <a:pt x="8489823" y="66293"/>
                  </a:lnTo>
                  <a:lnTo>
                    <a:pt x="8491561" y="74890"/>
                  </a:lnTo>
                  <a:lnTo>
                    <a:pt x="8496300" y="81915"/>
                  </a:lnTo>
                  <a:lnTo>
                    <a:pt x="8503324" y="86653"/>
                  </a:lnTo>
                  <a:lnTo>
                    <a:pt x="8511921" y="88391"/>
                  </a:lnTo>
                  <a:lnTo>
                    <a:pt x="8520644" y="86653"/>
                  </a:lnTo>
                  <a:lnTo>
                    <a:pt x="8527669" y="81915"/>
                  </a:lnTo>
                  <a:lnTo>
                    <a:pt x="8532407" y="74890"/>
                  </a:lnTo>
                  <a:lnTo>
                    <a:pt x="8534146" y="66293"/>
                  </a:lnTo>
                  <a:lnTo>
                    <a:pt x="8532407" y="57697"/>
                  </a:lnTo>
                  <a:lnTo>
                    <a:pt x="8527669" y="50672"/>
                  </a:lnTo>
                  <a:lnTo>
                    <a:pt x="8520644" y="45934"/>
                  </a:lnTo>
                  <a:lnTo>
                    <a:pt x="8512048" y="44195"/>
                  </a:lnTo>
                  <a:close/>
                </a:path>
                <a:path w="9010650" h="132714">
                  <a:moveTo>
                    <a:pt x="8600440" y="44195"/>
                  </a:moveTo>
                  <a:lnTo>
                    <a:pt x="8591790" y="45934"/>
                  </a:lnTo>
                  <a:lnTo>
                    <a:pt x="8584771" y="50672"/>
                  </a:lnTo>
                  <a:lnTo>
                    <a:pt x="8580062" y="57697"/>
                  </a:lnTo>
                  <a:lnTo>
                    <a:pt x="8578342" y="66293"/>
                  </a:lnTo>
                  <a:lnTo>
                    <a:pt x="8580062" y="74890"/>
                  </a:lnTo>
                  <a:lnTo>
                    <a:pt x="8584771" y="81915"/>
                  </a:lnTo>
                  <a:lnTo>
                    <a:pt x="8591790" y="86653"/>
                  </a:lnTo>
                  <a:lnTo>
                    <a:pt x="8600440" y="88391"/>
                  </a:lnTo>
                  <a:lnTo>
                    <a:pt x="8609036" y="86653"/>
                  </a:lnTo>
                  <a:lnTo>
                    <a:pt x="8616061" y="81915"/>
                  </a:lnTo>
                  <a:lnTo>
                    <a:pt x="8620799" y="74890"/>
                  </a:lnTo>
                  <a:lnTo>
                    <a:pt x="8622538" y="66293"/>
                  </a:lnTo>
                  <a:lnTo>
                    <a:pt x="8620799" y="57697"/>
                  </a:lnTo>
                  <a:lnTo>
                    <a:pt x="8616061" y="50672"/>
                  </a:lnTo>
                  <a:lnTo>
                    <a:pt x="8609036" y="45934"/>
                  </a:lnTo>
                  <a:lnTo>
                    <a:pt x="8600440" y="44195"/>
                  </a:lnTo>
                  <a:close/>
                </a:path>
                <a:path w="9010650" h="132714">
                  <a:moveTo>
                    <a:pt x="8688832" y="44195"/>
                  </a:moveTo>
                  <a:lnTo>
                    <a:pt x="8680235" y="45934"/>
                  </a:lnTo>
                  <a:lnTo>
                    <a:pt x="8673211" y="50672"/>
                  </a:lnTo>
                  <a:lnTo>
                    <a:pt x="8668472" y="57697"/>
                  </a:lnTo>
                  <a:lnTo>
                    <a:pt x="8666734" y="66293"/>
                  </a:lnTo>
                  <a:lnTo>
                    <a:pt x="8668472" y="74890"/>
                  </a:lnTo>
                  <a:lnTo>
                    <a:pt x="8673211" y="81915"/>
                  </a:lnTo>
                  <a:lnTo>
                    <a:pt x="8680235" y="86653"/>
                  </a:lnTo>
                  <a:lnTo>
                    <a:pt x="8688832" y="88391"/>
                  </a:lnTo>
                  <a:lnTo>
                    <a:pt x="8697428" y="86653"/>
                  </a:lnTo>
                  <a:lnTo>
                    <a:pt x="8704452" y="81915"/>
                  </a:lnTo>
                  <a:lnTo>
                    <a:pt x="8709191" y="74890"/>
                  </a:lnTo>
                  <a:lnTo>
                    <a:pt x="8710930" y="66293"/>
                  </a:lnTo>
                  <a:lnTo>
                    <a:pt x="8709191" y="57697"/>
                  </a:lnTo>
                  <a:lnTo>
                    <a:pt x="8704453" y="50672"/>
                  </a:lnTo>
                  <a:lnTo>
                    <a:pt x="8697428" y="45934"/>
                  </a:lnTo>
                  <a:lnTo>
                    <a:pt x="8688832" y="44195"/>
                  </a:lnTo>
                  <a:close/>
                </a:path>
                <a:path w="9010650" h="132714">
                  <a:moveTo>
                    <a:pt x="8777351" y="44195"/>
                  </a:moveTo>
                  <a:lnTo>
                    <a:pt x="8777223" y="44195"/>
                  </a:lnTo>
                  <a:lnTo>
                    <a:pt x="8768627" y="45934"/>
                  </a:lnTo>
                  <a:lnTo>
                    <a:pt x="8761603" y="50672"/>
                  </a:lnTo>
                  <a:lnTo>
                    <a:pt x="8756864" y="57697"/>
                  </a:lnTo>
                  <a:lnTo>
                    <a:pt x="8755126" y="66293"/>
                  </a:lnTo>
                  <a:lnTo>
                    <a:pt x="8756864" y="74890"/>
                  </a:lnTo>
                  <a:lnTo>
                    <a:pt x="8761602" y="81915"/>
                  </a:lnTo>
                  <a:lnTo>
                    <a:pt x="8768627" y="86653"/>
                  </a:lnTo>
                  <a:lnTo>
                    <a:pt x="8777223" y="88391"/>
                  </a:lnTo>
                  <a:lnTo>
                    <a:pt x="8777351" y="88391"/>
                  </a:lnTo>
                  <a:lnTo>
                    <a:pt x="8785947" y="86653"/>
                  </a:lnTo>
                  <a:lnTo>
                    <a:pt x="8792971" y="81915"/>
                  </a:lnTo>
                  <a:lnTo>
                    <a:pt x="8797710" y="74890"/>
                  </a:lnTo>
                  <a:lnTo>
                    <a:pt x="8799448" y="66293"/>
                  </a:lnTo>
                  <a:lnTo>
                    <a:pt x="8797710" y="57697"/>
                  </a:lnTo>
                  <a:lnTo>
                    <a:pt x="8792972" y="50672"/>
                  </a:lnTo>
                  <a:lnTo>
                    <a:pt x="8785947" y="45934"/>
                  </a:lnTo>
                  <a:lnTo>
                    <a:pt x="8777351" y="44195"/>
                  </a:lnTo>
                  <a:close/>
                </a:path>
                <a:path w="9010650" h="132714">
                  <a:moveTo>
                    <a:pt x="8877554" y="0"/>
                  </a:moveTo>
                  <a:lnTo>
                    <a:pt x="8877554" y="48102"/>
                  </a:lnTo>
                  <a:lnTo>
                    <a:pt x="8881364" y="50672"/>
                  </a:lnTo>
                  <a:lnTo>
                    <a:pt x="8886102" y="57697"/>
                  </a:lnTo>
                  <a:lnTo>
                    <a:pt x="8887841" y="66293"/>
                  </a:lnTo>
                  <a:lnTo>
                    <a:pt x="8886102" y="74890"/>
                  </a:lnTo>
                  <a:lnTo>
                    <a:pt x="8881364" y="81915"/>
                  </a:lnTo>
                  <a:lnTo>
                    <a:pt x="8877554" y="84485"/>
                  </a:lnTo>
                  <a:lnTo>
                    <a:pt x="8877554" y="132587"/>
                  </a:lnTo>
                  <a:lnTo>
                    <a:pt x="9010142" y="66293"/>
                  </a:lnTo>
                  <a:lnTo>
                    <a:pt x="8877554" y="0"/>
                  </a:lnTo>
                  <a:close/>
                </a:path>
                <a:path w="9010650" h="132714">
                  <a:moveTo>
                    <a:pt x="8865742" y="44195"/>
                  </a:moveTo>
                  <a:lnTo>
                    <a:pt x="8857146" y="45934"/>
                  </a:lnTo>
                  <a:lnTo>
                    <a:pt x="8850122" y="50672"/>
                  </a:lnTo>
                  <a:lnTo>
                    <a:pt x="8845383" y="57697"/>
                  </a:lnTo>
                  <a:lnTo>
                    <a:pt x="8843644" y="66293"/>
                  </a:lnTo>
                  <a:lnTo>
                    <a:pt x="8845383" y="74890"/>
                  </a:lnTo>
                  <a:lnTo>
                    <a:pt x="8850121" y="81915"/>
                  </a:lnTo>
                  <a:lnTo>
                    <a:pt x="8857146" y="86653"/>
                  </a:lnTo>
                  <a:lnTo>
                    <a:pt x="8865742" y="88391"/>
                  </a:lnTo>
                  <a:lnTo>
                    <a:pt x="8874339" y="86653"/>
                  </a:lnTo>
                  <a:lnTo>
                    <a:pt x="8877554" y="84485"/>
                  </a:lnTo>
                  <a:lnTo>
                    <a:pt x="8877554" y="48102"/>
                  </a:lnTo>
                  <a:lnTo>
                    <a:pt x="8874339" y="45934"/>
                  </a:lnTo>
                  <a:lnTo>
                    <a:pt x="8865742" y="44195"/>
                  </a:lnTo>
                  <a:close/>
                </a:path>
                <a:path w="9010650" h="132714">
                  <a:moveTo>
                    <a:pt x="8877554" y="48102"/>
                  </a:moveTo>
                  <a:lnTo>
                    <a:pt x="8877554" y="84485"/>
                  </a:lnTo>
                  <a:lnTo>
                    <a:pt x="8881364" y="81915"/>
                  </a:lnTo>
                  <a:lnTo>
                    <a:pt x="8886102" y="74890"/>
                  </a:lnTo>
                  <a:lnTo>
                    <a:pt x="8887841" y="66293"/>
                  </a:lnTo>
                  <a:lnTo>
                    <a:pt x="8886102" y="57697"/>
                  </a:lnTo>
                  <a:lnTo>
                    <a:pt x="8881364" y="50672"/>
                  </a:lnTo>
                  <a:lnTo>
                    <a:pt x="8877554" y="48102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6500" y="5390388"/>
              <a:ext cx="652272" cy="8260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24912" y="4983480"/>
              <a:ext cx="649224" cy="8199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70275" y="4568952"/>
              <a:ext cx="649224" cy="8199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77027" y="5393436"/>
              <a:ext cx="652272" cy="8244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5439" y="4985004"/>
              <a:ext cx="649224" cy="8214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70803" y="4570476"/>
              <a:ext cx="649224" cy="8199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41792" y="5401056"/>
              <a:ext cx="653796" cy="8244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1728" y="4992624"/>
              <a:ext cx="649224" cy="8199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7092" y="4578096"/>
              <a:ext cx="649224" cy="81991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5224" y="4058666"/>
              <a:ext cx="434797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57139" y="4058666"/>
              <a:ext cx="532638" cy="304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22105" y="4100144"/>
              <a:ext cx="539496" cy="3051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41792" y="5401056"/>
              <a:ext cx="653796" cy="8244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91728" y="4992624"/>
              <a:ext cx="649224" cy="8199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37092" y="4578096"/>
              <a:ext cx="649224" cy="81991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84120" y="5396484"/>
              <a:ext cx="685800" cy="8412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14244" y="4956048"/>
              <a:ext cx="845819" cy="8412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29128" y="4568952"/>
              <a:ext cx="685800" cy="81534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7695" y="5393436"/>
              <a:ext cx="685800" cy="8427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17820" y="4954524"/>
              <a:ext cx="847344" cy="8412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32703" y="4565904"/>
              <a:ext cx="685800" cy="8153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47888" y="5407152"/>
              <a:ext cx="685800" cy="8427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78012" y="4968240"/>
              <a:ext cx="847344" cy="84124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92895" y="4579620"/>
              <a:ext cx="685800" cy="81534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19174" y="3174238"/>
            <a:ext cx="207263" cy="3048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851405" y="3174238"/>
            <a:ext cx="6933438" cy="3048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862073" y="2252217"/>
            <a:ext cx="7753223" cy="30480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19174" y="2252217"/>
            <a:ext cx="207263" cy="60985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862073" y="2556967"/>
            <a:ext cx="8131936" cy="3051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18158" y="2870911"/>
            <a:ext cx="207264" cy="30510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850389" y="2870911"/>
            <a:ext cx="7650733" cy="305104"/>
          </a:xfrm>
          <a:prstGeom prst="rect">
            <a:avLst/>
          </a:prstGeom>
        </p:spPr>
      </p:pic>
      <p:sp>
        <p:nvSpPr>
          <p:cNvPr id="50" name="Slide Number Placeholder 4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4366259" y="401700"/>
            <a:ext cx="3648710" cy="670560"/>
            <a:chOff x="4366259" y="401700"/>
            <a:chExt cx="3648710" cy="67056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366259" y="401700"/>
              <a:ext cx="2530983" cy="670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937" y="401700"/>
              <a:ext cx="1068831" cy="6705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7561" y="401700"/>
              <a:ext cx="597407" cy="6705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95146" y="2225675"/>
            <a:ext cx="3820795" cy="365760"/>
            <a:chOff x="1095146" y="2225675"/>
            <a:chExt cx="3820795" cy="3657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146" y="2225675"/>
              <a:ext cx="472440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1341" y="2225675"/>
              <a:ext cx="117774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1946" y="2225675"/>
              <a:ext cx="46634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95118" y="2225675"/>
              <a:ext cx="1159979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0102" y="2225675"/>
              <a:ext cx="40538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2794" y="2225675"/>
              <a:ext cx="1103134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92124" y="3767328"/>
            <a:ext cx="10050780" cy="2748280"/>
            <a:chOff x="992124" y="3767328"/>
            <a:chExt cx="10050780" cy="2748280"/>
          </a:xfrm>
        </p:grpSpPr>
        <p:sp>
          <p:nvSpPr>
            <p:cNvPr id="16" name="object 16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9571228" y="0"/>
                  </a:moveTo>
                  <a:lnTo>
                    <a:pt x="453644" y="0"/>
                  </a:lnTo>
                  <a:lnTo>
                    <a:pt x="407262" y="2341"/>
                  </a:lnTo>
                  <a:lnTo>
                    <a:pt x="362221" y="9215"/>
                  </a:lnTo>
                  <a:lnTo>
                    <a:pt x="318747" y="20392"/>
                  </a:lnTo>
                  <a:lnTo>
                    <a:pt x="277068" y="35645"/>
                  </a:lnTo>
                  <a:lnTo>
                    <a:pt x="237413" y="54746"/>
                  </a:lnTo>
                  <a:lnTo>
                    <a:pt x="200010" y="77467"/>
                  </a:lnTo>
                  <a:lnTo>
                    <a:pt x="165087" y="103580"/>
                  </a:lnTo>
                  <a:lnTo>
                    <a:pt x="132872" y="132857"/>
                  </a:lnTo>
                  <a:lnTo>
                    <a:pt x="103592" y="165071"/>
                  </a:lnTo>
                  <a:lnTo>
                    <a:pt x="77477" y="199993"/>
                  </a:lnTo>
                  <a:lnTo>
                    <a:pt x="54753" y="237396"/>
                  </a:lnTo>
                  <a:lnTo>
                    <a:pt x="35650" y="277052"/>
                  </a:lnTo>
                  <a:lnTo>
                    <a:pt x="20395" y="318732"/>
                  </a:lnTo>
                  <a:lnTo>
                    <a:pt x="9216" y="362210"/>
                  </a:lnTo>
                  <a:lnTo>
                    <a:pt x="2342" y="407256"/>
                  </a:lnTo>
                  <a:lnTo>
                    <a:pt x="0" y="453644"/>
                  </a:lnTo>
                  <a:lnTo>
                    <a:pt x="0" y="2268207"/>
                  </a:lnTo>
                  <a:lnTo>
                    <a:pt x="2342" y="2314590"/>
                  </a:lnTo>
                  <a:lnTo>
                    <a:pt x="9216" y="2359634"/>
                  </a:lnTo>
                  <a:lnTo>
                    <a:pt x="20395" y="2403110"/>
                  </a:lnTo>
                  <a:lnTo>
                    <a:pt x="35650" y="2444790"/>
                  </a:lnTo>
                  <a:lnTo>
                    <a:pt x="54753" y="2484446"/>
                  </a:lnTo>
                  <a:lnTo>
                    <a:pt x="77477" y="2521850"/>
                  </a:lnTo>
                  <a:lnTo>
                    <a:pt x="103592" y="2556774"/>
                  </a:lnTo>
                  <a:lnTo>
                    <a:pt x="132872" y="2588990"/>
                  </a:lnTo>
                  <a:lnTo>
                    <a:pt x="165087" y="2618270"/>
                  </a:lnTo>
                  <a:lnTo>
                    <a:pt x="200010" y="2644386"/>
                  </a:lnTo>
                  <a:lnTo>
                    <a:pt x="237413" y="2667109"/>
                  </a:lnTo>
                  <a:lnTo>
                    <a:pt x="277068" y="2686213"/>
                  </a:lnTo>
                  <a:lnTo>
                    <a:pt x="318747" y="2701468"/>
                  </a:lnTo>
                  <a:lnTo>
                    <a:pt x="362221" y="2712647"/>
                  </a:lnTo>
                  <a:lnTo>
                    <a:pt x="407262" y="2719521"/>
                  </a:lnTo>
                  <a:lnTo>
                    <a:pt x="453644" y="2721864"/>
                  </a:lnTo>
                  <a:lnTo>
                    <a:pt x="9571228" y="2721864"/>
                  </a:lnTo>
                  <a:lnTo>
                    <a:pt x="9617615" y="2719521"/>
                  </a:lnTo>
                  <a:lnTo>
                    <a:pt x="9662661" y="2712647"/>
                  </a:lnTo>
                  <a:lnTo>
                    <a:pt x="9706139" y="2701468"/>
                  </a:lnTo>
                  <a:lnTo>
                    <a:pt x="9747819" y="2686213"/>
                  </a:lnTo>
                  <a:lnTo>
                    <a:pt x="9787475" y="2667109"/>
                  </a:lnTo>
                  <a:lnTo>
                    <a:pt x="9824878" y="2644386"/>
                  </a:lnTo>
                  <a:lnTo>
                    <a:pt x="9859800" y="2618270"/>
                  </a:lnTo>
                  <a:lnTo>
                    <a:pt x="9892014" y="2588990"/>
                  </a:lnTo>
                  <a:lnTo>
                    <a:pt x="9921291" y="2556774"/>
                  </a:lnTo>
                  <a:lnTo>
                    <a:pt x="9947404" y="2521850"/>
                  </a:lnTo>
                  <a:lnTo>
                    <a:pt x="9970125" y="2484446"/>
                  </a:lnTo>
                  <a:lnTo>
                    <a:pt x="9989226" y="2444790"/>
                  </a:lnTo>
                  <a:lnTo>
                    <a:pt x="10004479" y="2403110"/>
                  </a:lnTo>
                  <a:lnTo>
                    <a:pt x="10015656" y="2359634"/>
                  </a:lnTo>
                  <a:lnTo>
                    <a:pt x="10022530" y="2314590"/>
                  </a:lnTo>
                  <a:lnTo>
                    <a:pt x="10024872" y="2268207"/>
                  </a:lnTo>
                  <a:lnTo>
                    <a:pt x="10024872" y="453644"/>
                  </a:lnTo>
                  <a:lnTo>
                    <a:pt x="10022530" y="407256"/>
                  </a:lnTo>
                  <a:lnTo>
                    <a:pt x="10015656" y="362210"/>
                  </a:lnTo>
                  <a:lnTo>
                    <a:pt x="10004479" y="318732"/>
                  </a:lnTo>
                  <a:lnTo>
                    <a:pt x="9989226" y="277052"/>
                  </a:lnTo>
                  <a:lnTo>
                    <a:pt x="9970125" y="237396"/>
                  </a:lnTo>
                  <a:lnTo>
                    <a:pt x="9947404" y="199993"/>
                  </a:lnTo>
                  <a:lnTo>
                    <a:pt x="9921291" y="165071"/>
                  </a:lnTo>
                  <a:lnTo>
                    <a:pt x="9892014" y="132857"/>
                  </a:lnTo>
                  <a:lnTo>
                    <a:pt x="9859800" y="103580"/>
                  </a:lnTo>
                  <a:lnTo>
                    <a:pt x="9824878" y="77467"/>
                  </a:lnTo>
                  <a:lnTo>
                    <a:pt x="9787475" y="54746"/>
                  </a:lnTo>
                  <a:lnTo>
                    <a:pt x="9747819" y="35645"/>
                  </a:lnTo>
                  <a:lnTo>
                    <a:pt x="9706139" y="20392"/>
                  </a:lnTo>
                  <a:lnTo>
                    <a:pt x="9662661" y="9215"/>
                  </a:lnTo>
                  <a:lnTo>
                    <a:pt x="9617615" y="2341"/>
                  </a:lnTo>
                  <a:lnTo>
                    <a:pt x="9571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05078" y="3780282"/>
              <a:ext cx="10025380" cy="2722245"/>
            </a:xfrm>
            <a:custGeom>
              <a:avLst/>
              <a:gdLst/>
              <a:ahLst/>
              <a:cxnLst/>
              <a:rect l="l" t="t" r="r" b="b"/>
              <a:pathLst>
                <a:path w="10025380" h="2722245">
                  <a:moveTo>
                    <a:pt x="0" y="453644"/>
                  </a:moveTo>
                  <a:lnTo>
                    <a:pt x="2342" y="407256"/>
                  </a:lnTo>
                  <a:lnTo>
                    <a:pt x="9216" y="362210"/>
                  </a:lnTo>
                  <a:lnTo>
                    <a:pt x="20395" y="318732"/>
                  </a:lnTo>
                  <a:lnTo>
                    <a:pt x="35650" y="277052"/>
                  </a:lnTo>
                  <a:lnTo>
                    <a:pt x="54753" y="237396"/>
                  </a:lnTo>
                  <a:lnTo>
                    <a:pt x="77477" y="199993"/>
                  </a:lnTo>
                  <a:lnTo>
                    <a:pt x="103592" y="165071"/>
                  </a:lnTo>
                  <a:lnTo>
                    <a:pt x="132872" y="132857"/>
                  </a:lnTo>
                  <a:lnTo>
                    <a:pt x="165087" y="103580"/>
                  </a:lnTo>
                  <a:lnTo>
                    <a:pt x="200010" y="77467"/>
                  </a:lnTo>
                  <a:lnTo>
                    <a:pt x="237413" y="54746"/>
                  </a:lnTo>
                  <a:lnTo>
                    <a:pt x="277068" y="35645"/>
                  </a:lnTo>
                  <a:lnTo>
                    <a:pt x="318747" y="20392"/>
                  </a:lnTo>
                  <a:lnTo>
                    <a:pt x="362221" y="9215"/>
                  </a:lnTo>
                  <a:lnTo>
                    <a:pt x="407262" y="2341"/>
                  </a:lnTo>
                  <a:lnTo>
                    <a:pt x="453644" y="0"/>
                  </a:lnTo>
                  <a:lnTo>
                    <a:pt x="9571228" y="0"/>
                  </a:lnTo>
                  <a:lnTo>
                    <a:pt x="9617615" y="2341"/>
                  </a:lnTo>
                  <a:lnTo>
                    <a:pt x="9662661" y="9215"/>
                  </a:lnTo>
                  <a:lnTo>
                    <a:pt x="9706139" y="20392"/>
                  </a:lnTo>
                  <a:lnTo>
                    <a:pt x="9747819" y="35645"/>
                  </a:lnTo>
                  <a:lnTo>
                    <a:pt x="9787475" y="54746"/>
                  </a:lnTo>
                  <a:lnTo>
                    <a:pt x="9824878" y="77467"/>
                  </a:lnTo>
                  <a:lnTo>
                    <a:pt x="9859800" y="103580"/>
                  </a:lnTo>
                  <a:lnTo>
                    <a:pt x="9892014" y="132857"/>
                  </a:lnTo>
                  <a:lnTo>
                    <a:pt x="9921291" y="165071"/>
                  </a:lnTo>
                  <a:lnTo>
                    <a:pt x="9947404" y="199993"/>
                  </a:lnTo>
                  <a:lnTo>
                    <a:pt x="9970125" y="237396"/>
                  </a:lnTo>
                  <a:lnTo>
                    <a:pt x="9989226" y="277052"/>
                  </a:lnTo>
                  <a:lnTo>
                    <a:pt x="10004479" y="318732"/>
                  </a:lnTo>
                  <a:lnTo>
                    <a:pt x="10015656" y="362210"/>
                  </a:lnTo>
                  <a:lnTo>
                    <a:pt x="10022530" y="407256"/>
                  </a:lnTo>
                  <a:lnTo>
                    <a:pt x="10024872" y="453644"/>
                  </a:lnTo>
                  <a:lnTo>
                    <a:pt x="10024872" y="2268207"/>
                  </a:lnTo>
                  <a:lnTo>
                    <a:pt x="10022530" y="2314590"/>
                  </a:lnTo>
                  <a:lnTo>
                    <a:pt x="10015656" y="2359634"/>
                  </a:lnTo>
                  <a:lnTo>
                    <a:pt x="10004479" y="2403110"/>
                  </a:lnTo>
                  <a:lnTo>
                    <a:pt x="9989226" y="2444790"/>
                  </a:lnTo>
                  <a:lnTo>
                    <a:pt x="9970125" y="2484446"/>
                  </a:lnTo>
                  <a:lnTo>
                    <a:pt x="9947404" y="2521850"/>
                  </a:lnTo>
                  <a:lnTo>
                    <a:pt x="9921291" y="2556774"/>
                  </a:lnTo>
                  <a:lnTo>
                    <a:pt x="9892014" y="2588990"/>
                  </a:lnTo>
                  <a:lnTo>
                    <a:pt x="9859800" y="2618270"/>
                  </a:lnTo>
                  <a:lnTo>
                    <a:pt x="9824878" y="2644386"/>
                  </a:lnTo>
                  <a:lnTo>
                    <a:pt x="9787475" y="2667109"/>
                  </a:lnTo>
                  <a:lnTo>
                    <a:pt x="9747819" y="2686213"/>
                  </a:lnTo>
                  <a:lnTo>
                    <a:pt x="9706139" y="2701468"/>
                  </a:lnTo>
                  <a:lnTo>
                    <a:pt x="9662661" y="2712647"/>
                  </a:lnTo>
                  <a:lnTo>
                    <a:pt x="9617615" y="2719521"/>
                  </a:lnTo>
                  <a:lnTo>
                    <a:pt x="9571228" y="2721864"/>
                  </a:lnTo>
                  <a:lnTo>
                    <a:pt x="453644" y="2721864"/>
                  </a:lnTo>
                  <a:lnTo>
                    <a:pt x="407262" y="2719521"/>
                  </a:lnTo>
                  <a:lnTo>
                    <a:pt x="362221" y="2712647"/>
                  </a:lnTo>
                  <a:lnTo>
                    <a:pt x="318747" y="2701468"/>
                  </a:lnTo>
                  <a:lnTo>
                    <a:pt x="277068" y="2686213"/>
                  </a:lnTo>
                  <a:lnTo>
                    <a:pt x="237413" y="2667109"/>
                  </a:lnTo>
                  <a:lnTo>
                    <a:pt x="200010" y="2644386"/>
                  </a:lnTo>
                  <a:lnTo>
                    <a:pt x="165087" y="2618270"/>
                  </a:lnTo>
                  <a:lnTo>
                    <a:pt x="132872" y="2588990"/>
                  </a:lnTo>
                  <a:lnTo>
                    <a:pt x="103592" y="2556774"/>
                  </a:lnTo>
                  <a:lnTo>
                    <a:pt x="77477" y="2521850"/>
                  </a:lnTo>
                  <a:lnTo>
                    <a:pt x="54753" y="2484446"/>
                  </a:lnTo>
                  <a:lnTo>
                    <a:pt x="35650" y="2444790"/>
                  </a:lnTo>
                  <a:lnTo>
                    <a:pt x="20395" y="2403110"/>
                  </a:lnTo>
                  <a:lnTo>
                    <a:pt x="9216" y="2359634"/>
                  </a:lnTo>
                  <a:lnTo>
                    <a:pt x="2342" y="2314590"/>
                  </a:lnTo>
                  <a:lnTo>
                    <a:pt x="0" y="2268207"/>
                  </a:lnTo>
                  <a:lnTo>
                    <a:pt x="0" y="453644"/>
                  </a:lnTo>
                  <a:close/>
                </a:path>
              </a:pathLst>
            </a:custGeom>
            <a:ln w="25907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61338" y="5298948"/>
              <a:ext cx="9010650" cy="132715"/>
            </a:xfrm>
            <a:custGeom>
              <a:avLst/>
              <a:gdLst/>
              <a:ahLst/>
              <a:cxnLst/>
              <a:rect l="l" t="t" r="r" b="b"/>
              <a:pathLst>
                <a:path w="9010650" h="132714">
                  <a:moveTo>
                    <a:pt x="132587" y="0"/>
                  </a:moveTo>
                  <a:lnTo>
                    <a:pt x="0" y="66293"/>
                  </a:lnTo>
                  <a:lnTo>
                    <a:pt x="132587" y="132587"/>
                  </a:lnTo>
                  <a:lnTo>
                    <a:pt x="132587" y="88391"/>
                  </a:lnTo>
                  <a:lnTo>
                    <a:pt x="110489" y="88391"/>
                  </a:lnTo>
                  <a:lnTo>
                    <a:pt x="101893" y="86653"/>
                  </a:lnTo>
                  <a:lnTo>
                    <a:pt x="94869" y="81915"/>
                  </a:lnTo>
                  <a:lnTo>
                    <a:pt x="90130" y="74890"/>
                  </a:lnTo>
                  <a:lnTo>
                    <a:pt x="88392" y="66293"/>
                  </a:lnTo>
                  <a:lnTo>
                    <a:pt x="90130" y="57697"/>
                  </a:lnTo>
                  <a:lnTo>
                    <a:pt x="94868" y="50672"/>
                  </a:lnTo>
                  <a:lnTo>
                    <a:pt x="101893" y="45934"/>
                  </a:lnTo>
                  <a:lnTo>
                    <a:pt x="110489" y="44195"/>
                  </a:lnTo>
                  <a:lnTo>
                    <a:pt x="132587" y="44195"/>
                  </a:lnTo>
                  <a:lnTo>
                    <a:pt x="132587" y="0"/>
                  </a:lnTo>
                  <a:close/>
                </a:path>
                <a:path w="9010650" h="132714">
                  <a:moveTo>
                    <a:pt x="110489" y="44195"/>
                  </a:moveTo>
                  <a:lnTo>
                    <a:pt x="101893" y="45934"/>
                  </a:lnTo>
                  <a:lnTo>
                    <a:pt x="94868" y="50672"/>
                  </a:lnTo>
                  <a:lnTo>
                    <a:pt x="90130" y="57697"/>
                  </a:lnTo>
                  <a:lnTo>
                    <a:pt x="88392" y="66293"/>
                  </a:lnTo>
                  <a:lnTo>
                    <a:pt x="90130" y="74890"/>
                  </a:lnTo>
                  <a:lnTo>
                    <a:pt x="94869" y="81915"/>
                  </a:lnTo>
                  <a:lnTo>
                    <a:pt x="101893" y="86653"/>
                  </a:lnTo>
                  <a:lnTo>
                    <a:pt x="110489" y="88391"/>
                  </a:lnTo>
                  <a:lnTo>
                    <a:pt x="119086" y="86653"/>
                  </a:lnTo>
                  <a:lnTo>
                    <a:pt x="126111" y="81915"/>
                  </a:lnTo>
                  <a:lnTo>
                    <a:pt x="130849" y="74890"/>
                  </a:lnTo>
                  <a:lnTo>
                    <a:pt x="132587" y="66293"/>
                  </a:lnTo>
                  <a:lnTo>
                    <a:pt x="130849" y="57697"/>
                  </a:lnTo>
                  <a:lnTo>
                    <a:pt x="126110" y="50672"/>
                  </a:lnTo>
                  <a:lnTo>
                    <a:pt x="119086" y="45934"/>
                  </a:lnTo>
                  <a:lnTo>
                    <a:pt x="110489" y="44195"/>
                  </a:lnTo>
                  <a:close/>
                </a:path>
                <a:path w="9010650" h="132714">
                  <a:moveTo>
                    <a:pt x="132587" y="66293"/>
                  </a:moveTo>
                  <a:lnTo>
                    <a:pt x="130849" y="74890"/>
                  </a:lnTo>
                  <a:lnTo>
                    <a:pt x="126111" y="81915"/>
                  </a:lnTo>
                  <a:lnTo>
                    <a:pt x="119086" y="86653"/>
                  </a:lnTo>
                  <a:lnTo>
                    <a:pt x="110489" y="88391"/>
                  </a:lnTo>
                  <a:lnTo>
                    <a:pt x="132587" y="88391"/>
                  </a:lnTo>
                  <a:lnTo>
                    <a:pt x="132587" y="66293"/>
                  </a:lnTo>
                  <a:close/>
                </a:path>
                <a:path w="9010650" h="132714">
                  <a:moveTo>
                    <a:pt x="132587" y="44195"/>
                  </a:moveTo>
                  <a:lnTo>
                    <a:pt x="110489" y="44195"/>
                  </a:lnTo>
                  <a:lnTo>
                    <a:pt x="119086" y="45934"/>
                  </a:lnTo>
                  <a:lnTo>
                    <a:pt x="126110" y="50672"/>
                  </a:lnTo>
                  <a:lnTo>
                    <a:pt x="130849" y="57697"/>
                  </a:lnTo>
                  <a:lnTo>
                    <a:pt x="132587" y="66293"/>
                  </a:lnTo>
                  <a:lnTo>
                    <a:pt x="132587" y="44195"/>
                  </a:lnTo>
                  <a:close/>
                </a:path>
                <a:path w="9010650" h="132714">
                  <a:moveTo>
                    <a:pt x="199009" y="44195"/>
                  </a:moveTo>
                  <a:lnTo>
                    <a:pt x="198881" y="44195"/>
                  </a:lnTo>
                  <a:lnTo>
                    <a:pt x="190285" y="45934"/>
                  </a:lnTo>
                  <a:lnTo>
                    <a:pt x="183261" y="50672"/>
                  </a:lnTo>
                  <a:lnTo>
                    <a:pt x="178522" y="57697"/>
                  </a:lnTo>
                  <a:lnTo>
                    <a:pt x="176784" y="66293"/>
                  </a:lnTo>
                  <a:lnTo>
                    <a:pt x="178522" y="74890"/>
                  </a:lnTo>
                  <a:lnTo>
                    <a:pt x="183261" y="81915"/>
                  </a:lnTo>
                  <a:lnTo>
                    <a:pt x="190285" y="86653"/>
                  </a:lnTo>
                  <a:lnTo>
                    <a:pt x="198881" y="88391"/>
                  </a:lnTo>
                  <a:lnTo>
                    <a:pt x="199009" y="88391"/>
                  </a:lnTo>
                  <a:lnTo>
                    <a:pt x="207605" y="86653"/>
                  </a:lnTo>
                  <a:lnTo>
                    <a:pt x="214630" y="81915"/>
                  </a:lnTo>
                  <a:lnTo>
                    <a:pt x="219368" y="74890"/>
                  </a:lnTo>
                  <a:lnTo>
                    <a:pt x="221106" y="66293"/>
                  </a:lnTo>
                  <a:lnTo>
                    <a:pt x="219368" y="57697"/>
                  </a:lnTo>
                  <a:lnTo>
                    <a:pt x="214630" y="50672"/>
                  </a:lnTo>
                  <a:lnTo>
                    <a:pt x="207605" y="45934"/>
                  </a:lnTo>
                  <a:lnTo>
                    <a:pt x="199009" y="44195"/>
                  </a:lnTo>
                  <a:close/>
                </a:path>
                <a:path w="9010650" h="132714">
                  <a:moveTo>
                    <a:pt x="287400" y="44195"/>
                  </a:moveTo>
                  <a:lnTo>
                    <a:pt x="278804" y="45934"/>
                  </a:lnTo>
                  <a:lnTo>
                    <a:pt x="271780" y="50672"/>
                  </a:lnTo>
                  <a:lnTo>
                    <a:pt x="267041" y="57697"/>
                  </a:lnTo>
                  <a:lnTo>
                    <a:pt x="265303" y="66293"/>
                  </a:lnTo>
                  <a:lnTo>
                    <a:pt x="267041" y="74890"/>
                  </a:lnTo>
                  <a:lnTo>
                    <a:pt x="271780" y="81915"/>
                  </a:lnTo>
                  <a:lnTo>
                    <a:pt x="278804" y="86653"/>
                  </a:lnTo>
                  <a:lnTo>
                    <a:pt x="287400" y="88391"/>
                  </a:lnTo>
                  <a:lnTo>
                    <a:pt x="295997" y="86653"/>
                  </a:lnTo>
                  <a:lnTo>
                    <a:pt x="303022" y="81915"/>
                  </a:lnTo>
                  <a:lnTo>
                    <a:pt x="307760" y="74890"/>
                  </a:lnTo>
                  <a:lnTo>
                    <a:pt x="309499" y="66293"/>
                  </a:lnTo>
                  <a:lnTo>
                    <a:pt x="307760" y="57697"/>
                  </a:lnTo>
                  <a:lnTo>
                    <a:pt x="303021" y="50672"/>
                  </a:lnTo>
                  <a:lnTo>
                    <a:pt x="295997" y="45934"/>
                  </a:lnTo>
                  <a:lnTo>
                    <a:pt x="287400" y="44195"/>
                  </a:lnTo>
                  <a:close/>
                </a:path>
                <a:path w="9010650" h="132714">
                  <a:moveTo>
                    <a:pt x="375793" y="44195"/>
                  </a:moveTo>
                  <a:lnTo>
                    <a:pt x="367196" y="45934"/>
                  </a:lnTo>
                  <a:lnTo>
                    <a:pt x="360171" y="50672"/>
                  </a:lnTo>
                  <a:lnTo>
                    <a:pt x="355433" y="57697"/>
                  </a:lnTo>
                  <a:lnTo>
                    <a:pt x="353694" y="66293"/>
                  </a:lnTo>
                  <a:lnTo>
                    <a:pt x="355433" y="74890"/>
                  </a:lnTo>
                  <a:lnTo>
                    <a:pt x="360172" y="81915"/>
                  </a:lnTo>
                  <a:lnTo>
                    <a:pt x="367196" y="86653"/>
                  </a:lnTo>
                  <a:lnTo>
                    <a:pt x="375793" y="88391"/>
                  </a:lnTo>
                  <a:lnTo>
                    <a:pt x="384442" y="86653"/>
                  </a:lnTo>
                  <a:lnTo>
                    <a:pt x="391461" y="81915"/>
                  </a:lnTo>
                  <a:lnTo>
                    <a:pt x="396170" y="74890"/>
                  </a:lnTo>
                  <a:lnTo>
                    <a:pt x="397891" y="66293"/>
                  </a:lnTo>
                  <a:lnTo>
                    <a:pt x="396170" y="57697"/>
                  </a:lnTo>
                  <a:lnTo>
                    <a:pt x="391461" y="50672"/>
                  </a:lnTo>
                  <a:lnTo>
                    <a:pt x="384442" y="45934"/>
                  </a:lnTo>
                  <a:lnTo>
                    <a:pt x="375793" y="44195"/>
                  </a:lnTo>
                  <a:close/>
                </a:path>
                <a:path w="9010650" h="132714">
                  <a:moveTo>
                    <a:pt x="464312" y="44195"/>
                  </a:moveTo>
                  <a:lnTo>
                    <a:pt x="455588" y="45934"/>
                  </a:lnTo>
                  <a:lnTo>
                    <a:pt x="448563" y="50672"/>
                  </a:lnTo>
                  <a:lnTo>
                    <a:pt x="443825" y="57697"/>
                  </a:lnTo>
                  <a:lnTo>
                    <a:pt x="442087" y="66293"/>
                  </a:lnTo>
                  <a:lnTo>
                    <a:pt x="443825" y="74890"/>
                  </a:lnTo>
                  <a:lnTo>
                    <a:pt x="448564" y="81915"/>
                  </a:lnTo>
                  <a:lnTo>
                    <a:pt x="455588" y="86653"/>
                  </a:lnTo>
                  <a:lnTo>
                    <a:pt x="464185" y="88391"/>
                  </a:lnTo>
                  <a:lnTo>
                    <a:pt x="472908" y="86653"/>
                  </a:lnTo>
                  <a:lnTo>
                    <a:pt x="479933" y="81915"/>
                  </a:lnTo>
                  <a:lnTo>
                    <a:pt x="484671" y="74890"/>
                  </a:lnTo>
                  <a:lnTo>
                    <a:pt x="486410" y="66293"/>
                  </a:lnTo>
                  <a:lnTo>
                    <a:pt x="484671" y="57697"/>
                  </a:lnTo>
                  <a:lnTo>
                    <a:pt x="479932" y="50672"/>
                  </a:lnTo>
                  <a:lnTo>
                    <a:pt x="472908" y="45934"/>
                  </a:lnTo>
                  <a:lnTo>
                    <a:pt x="464312" y="44195"/>
                  </a:lnTo>
                  <a:close/>
                </a:path>
                <a:path w="9010650" h="132714">
                  <a:moveTo>
                    <a:pt x="552704" y="44195"/>
                  </a:moveTo>
                  <a:lnTo>
                    <a:pt x="544107" y="45934"/>
                  </a:lnTo>
                  <a:lnTo>
                    <a:pt x="537082" y="50672"/>
                  </a:lnTo>
                  <a:lnTo>
                    <a:pt x="532344" y="57697"/>
                  </a:lnTo>
                  <a:lnTo>
                    <a:pt x="530606" y="66293"/>
                  </a:lnTo>
                  <a:lnTo>
                    <a:pt x="532344" y="74890"/>
                  </a:lnTo>
                  <a:lnTo>
                    <a:pt x="537083" y="81915"/>
                  </a:lnTo>
                  <a:lnTo>
                    <a:pt x="544107" y="86653"/>
                  </a:lnTo>
                  <a:lnTo>
                    <a:pt x="552704" y="88391"/>
                  </a:lnTo>
                  <a:lnTo>
                    <a:pt x="561300" y="86653"/>
                  </a:lnTo>
                  <a:lnTo>
                    <a:pt x="568325" y="81915"/>
                  </a:lnTo>
                  <a:lnTo>
                    <a:pt x="573063" y="74890"/>
                  </a:lnTo>
                  <a:lnTo>
                    <a:pt x="574801" y="66293"/>
                  </a:lnTo>
                  <a:lnTo>
                    <a:pt x="573063" y="57697"/>
                  </a:lnTo>
                  <a:lnTo>
                    <a:pt x="568325" y="50672"/>
                  </a:lnTo>
                  <a:lnTo>
                    <a:pt x="561300" y="45934"/>
                  </a:lnTo>
                  <a:lnTo>
                    <a:pt x="552704" y="44195"/>
                  </a:lnTo>
                  <a:close/>
                </a:path>
                <a:path w="9010650" h="132714">
                  <a:moveTo>
                    <a:pt x="641095" y="44195"/>
                  </a:moveTo>
                  <a:lnTo>
                    <a:pt x="632499" y="45934"/>
                  </a:lnTo>
                  <a:lnTo>
                    <a:pt x="625475" y="50672"/>
                  </a:lnTo>
                  <a:lnTo>
                    <a:pt x="620736" y="57697"/>
                  </a:lnTo>
                  <a:lnTo>
                    <a:pt x="618998" y="66293"/>
                  </a:lnTo>
                  <a:lnTo>
                    <a:pt x="620736" y="74890"/>
                  </a:lnTo>
                  <a:lnTo>
                    <a:pt x="625475" y="81915"/>
                  </a:lnTo>
                  <a:lnTo>
                    <a:pt x="632499" y="86653"/>
                  </a:lnTo>
                  <a:lnTo>
                    <a:pt x="641095" y="88391"/>
                  </a:lnTo>
                  <a:lnTo>
                    <a:pt x="649745" y="86653"/>
                  </a:lnTo>
                  <a:lnTo>
                    <a:pt x="656764" y="81915"/>
                  </a:lnTo>
                  <a:lnTo>
                    <a:pt x="661473" y="74890"/>
                  </a:lnTo>
                  <a:lnTo>
                    <a:pt x="663194" y="66293"/>
                  </a:lnTo>
                  <a:lnTo>
                    <a:pt x="661473" y="57697"/>
                  </a:lnTo>
                  <a:lnTo>
                    <a:pt x="656764" y="50672"/>
                  </a:lnTo>
                  <a:lnTo>
                    <a:pt x="649745" y="45934"/>
                  </a:lnTo>
                  <a:lnTo>
                    <a:pt x="641095" y="44195"/>
                  </a:lnTo>
                  <a:close/>
                </a:path>
                <a:path w="9010650" h="132714">
                  <a:moveTo>
                    <a:pt x="729614" y="44195"/>
                  </a:moveTo>
                  <a:lnTo>
                    <a:pt x="720891" y="45934"/>
                  </a:lnTo>
                  <a:lnTo>
                    <a:pt x="713866" y="50672"/>
                  </a:lnTo>
                  <a:lnTo>
                    <a:pt x="709128" y="57697"/>
                  </a:lnTo>
                  <a:lnTo>
                    <a:pt x="707389" y="66293"/>
                  </a:lnTo>
                  <a:lnTo>
                    <a:pt x="709128" y="74890"/>
                  </a:lnTo>
                  <a:lnTo>
                    <a:pt x="713867" y="81915"/>
                  </a:lnTo>
                  <a:lnTo>
                    <a:pt x="720891" y="86653"/>
                  </a:lnTo>
                  <a:lnTo>
                    <a:pt x="729488" y="88391"/>
                  </a:lnTo>
                  <a:lnTo>
                    <a:pt x="738211" y="86653"/>
                  </a:lnTo>
                  <a:lnTo>
                    <a:pt x="745236" y="81915"/>
                  </a:lnTo>
                  <a:lnTo>
                    <a:pt x="749974" y="74890"/>
                  </a:lnTo>
                  <a:lnTo>
                    <a:pt x="751713" y="66293"/>
                  </a:lnTo>
                  <a:lnTo>
                    <a:pt x="749974" y="57697"/>
                  </a:lnTo>
                  <a:lnTo>
                    <a:pt x="745235" y="50672"/>
                  </a:lnTo>
                  <a:lnTo>
                    <a:pt x="738211" y="45934"/>
                  </a:lnTo>
                  <a:lnTo>
                    <a:pt x="729614" y="44195"/>
                  </a:lnTo>
                  <a:close/>
                </a:path>
                <a:path w="9010650" h="132714">
                  <a:moveTo>
                    <a:pt x="818007" y="44195"/>
                  </a:moveTo>
                  <a:lnTo>
                    <a:pt x="809410" y="45934"/>
                  </a:lnTo>
                  <a:lnTo>
                    <a:pt x="802386" y="50672"/>
                  </a:lnTo>
                  <a:lnTo>
                    <a:pt x="797647" y="57697"/>
                  </a:lnTo>
                  <a:lnTo>
                    <a:pt x="795909" y="66293"/>
                  </a:lnTo>
                  <a:lnTo>
                    <a:pt x="797647" y="74890"/>
                  </a:lnTo>
                  <a:lnTo>
                    <a:pt x="802386" y="81915"/>
                  </a:lnTo>
                  <a:lnTo>
                    <a:pt x="809410" y="86653"/>
                  </a:lnTo>
                  <a:lnTo>
                    <a:pt x="818007" y="88391"/>
                  </a:lnTo>
                  <a:lnTo>
                    <a:pt x="826603" y="86653"/>
                  </a:lnTo>
                  <a:lnTo>
                    <a:pt x="833628" y="81915"/>
                  </a:lnTo>
                  <a:lnTo>
                    <a:pt x="838366" y="74890"/>
                  </a:lnTo>
                  <a:lnTo>
                    <a:pt x="840105" y="66293"/>
                  </a:lnTo>
                  <a:lnTo>
                    <a:pt x="838366" y="57697"/>
                  </a:lnTo>
                  <a:lnTo>
                    <a:pt x="833627" y="50672"/>
                  </a:lnTo>
                  <a:lnTo>
                    <a:pt x="826603" y="45934"/>
                  </a:lnTo>
                  <a:lnTo>
                    <a:pt x="818007" y="44195"/>
                  </a:lnTo>
                  <a:close/>
                </a:path>
                <a:path w="9010650" h="132714">
                  <a:moveTo>
                    <a:pt x="906526" y="44195"/>
                  </a:moveTo>
                  <a:lnTo>
                    <a:pt x="897802" y="45934"/>
                  </a:lnTo>
                  <a:lnTo>
                    <a:pt x="890777" y="50672"/>
                  </a:lnTo>
                  <a:lnTo>
                    <a:pt x="886039" y="57697"/>
                  </a:lnTo>
                  <a:lnTo>
                    <a:pt x="884301" y="66293"/>
                  </a:lnTo>
                  <a:lnTo>
                    <a:pt x="886039" y="74890"/>
                  </a:lnTo>
                  <a:lnTo>
                    <a:pt x="890778" y="81915"/>
                  </a:lnTo>
                  <a:lnTo>
                    <a:pt x="897802" y="86653"/>
                  </a:lnTo>
                  <a:lnTo>
                    <a:pt x="906399" y="88391"/>
                  </a:lnTo>
                  <a:lnTo>
                    <a:pt x="915122" y="86653"/>
                  </a:lnTo>
                  <a:lnTo>
                    <a:pt x="922147" y="81915"/>
                  </a:lnTo>
                  <a:lnTo>
                    <a:pt x="926885" y="74890"/>
                  </a:lnTo>
                  <a:lnTo>
                    <a:pt x="928624" y="66293"/>
                  </a:lnTo>
                  <a:lnTo>
                    <a:pt x="926885" y="57697"/>
                  </a:lnTo>
                  <a:lnTo>
                    <a:pt x="922146" y="50672"/>
                  </a:lnTo>
                  <a:lnTo>
                    <a:pt x="915122" y="45934"/>
                  </a:lnTo>
                  <a:lnTo>
                    <a:pt x="906526" y="44195"/>
                  </a:lnTo>
                  <a:close/>
                </a:path>
                <a:path w="9010650" h="132714">
                  <a:moveTo>
                    <a:pt x="994918" y="44195"/>
                  </a:moveTo>
                  <a:lnTo>
                    <a:pt x="986268" y="45934"/>
                  </a:lnTo>
                  <a:lnTo>
                    <a:pt x="979249" y="50672"/>
                  </a:lnTo>
                  <a:lnTo>
                    <a:pt x="974540" y="57697"/>
                  </a:lnTo>
                  <a:lnTo>
                    <a:pt x="972819" y="66293"/>
                  </a:lnTo>
                  <a:lnTo>
                    <a:pt x="974540" y="74890"/>
                  </a:lnTo>
                  <a:lnTo>
                    <a:pt x="979249" y="81915"/>
                  </a:lnTo>
                  <a:lnTo>
                    <a:pt x="986268" y="86653"/>
                  </a:lnTo>
                  <a:lnTo>
                    <a:pt x="994918" y="88391"/>
                  </a:lnTo>
                  <a:lnTo>
                    <a:pt x="1003514" y="86653"/>
                  </a:lnTo>
                  <a:lnTo>
                    <a:pt x="1010539" y="81915"/>
                  </a:lnTo>
                  <a:lnTo>
                    <a:pt x="1015277" y="74890"/>
                  </a:lnTo>
                  <a:lnTo>
                    <a:pt x="1017016" y="66293"/>
                  </a:lnTo>
                  <a:lnTo>
                    <a:pt x="1015277" y="57697"/>
                  </a:lnTo>
                  <a:lnTo>
                    <a:pt x="1010538" y="50672"/>
                  </a:lnTo>
                  <a:lnTo>
                    <a:pt x="1003514" y="45934"/>
                  </a:lnTo>
                  <a:lnTo>
                    <a:pt x="994918" y="44195"/>
                  </a:lnTo>
                  <a:close/>
                </a:path>
                <a:path w="9010650" h="132714">
                  <a:moveTo>
                    <a:pt x="1083310" y="44195"/>
                  </a:moveTo>
                  <a:lnTo>
                    <a:pt x="1074713" y="45934"/>
                  </a:lnTo>
                  <a:lnTo>
                    <a:pt x="1067689" y="50672"/>
                  </a:lnTo>
                  <a:lnTo>
                    <a:pt x="1062950" y="57697"/>
                  </a:lnTo>
                  <a:lnTo>
                    <a:pt x="1061212" y="66293"/>
                  </a:lnTo>
                  <a:lnTo>
                    <a:pt x="1062950" y="74890"/>
                  </a:lnTo>
                  <a:lnTo>
                    <a:pt x="1067689" y="81915"/>
                  </a:lnTo>
                  <a:lnTo>
                    <a:pt x="1074713" y="86653"/>
                  </a:lnTo>
                  <a:lnTo>
                    <a:pt x="1083310" y="88391"/>
                  </a:lnTo>
                  <a:lnTo>
                    <a:pt x="1091906" y="86653"/>
                  </a:lnTo>
                  <a:lnTo>
                    <a:pt x="1098931" y="81915"/>
                  </a:lnTo>
                  <a:lnTo>
                    <a:pt x="1103669" y="74890"/>
                  </a:lnTo>
                  <a:lnTo>
                    <a:pt x="1105408" y="66293"/>
                  </a:lnTo>
                  <a:lnTo>
                    <a:pt x="1103669" y="57697"/>
                  </a:lnTo>
                  <a:lnTo>
                    <a:pt x="1098931" y="50672"/>
                  </a:lnTo>
                  <a:lnTo>
                    <a:pt x="1091906" y="45934"/>
                  </a:lnTo>
                  <a:lnTo>
                    <a:pt x="1083310" y="44195"/>
                  </a:lnTo>
                  <a:close/>
                </a:path>
                <a:path w="9010650" h="132714">
                  <a:moveTo>
                    <a:pt x="1171829" y="44195"/>
                  </a:moveTo>
                  <a:lnTo>
                    <a:pt x="1171702" y="44195"/>
                  </a:lnTo>
                  <a:lnTo>
                    <a:pt x="1163105" y="45934"/>
                  </a:lnTo>
                  <a:lnTo>
                    <a:pt x="1156081" y="50672"/>
                  </a:lnTo>
                  <a:lnTo>
                    <a:pt x="1151342" y="57697"/>
                  </a:lnTo>
                  <a:lnTo>
                    <a:pt x="1149604" y="66293"/>
                  </a:lnTo>
                  <a:lnTo>
                    <a:pt x="1151342" y="74890"/>
                  </a:lnTo>
                  <a:lnTo>
                    <a:pt x="1156081" y="81915"/>
                  </a:lnTo>
                  <a:lnTo>
                    <a:pt x="1163105" y="86653"/>
                  </a:lnTo>
                  <a:lnTo>
                    <a:pt x="1171702" y="88391"/>
                  </a:lnTo>
                  <a:lnTo>
                    <a:pt x="1171829" y="88391"/>
                  </a:lnTo>
                  <a:lnTo>
                    <a:pt x="1180425" y="86653"/>
                  </a:lnTo>
                  <a:lnTo>
                    <a:pt x="1187450" y="81915"/>
                  </a:lnTo>
                  <a:lnTo>
                    <a:pt x="1192188" y="74890"/>
                  </a:lnTo>
                  <a:lnTo>
                    <a:pt x="1193927" y="66293"/>
                  </a:lnTo>
                  <a:lnTo>
                    <a:pt x="1192188" y="57697"/>
                  </a:lnTo>
                  <a:lnTo>
                    <a:pt x="1187450" y="50672"/>
                  </a:lnTo>
                  <a:lnTo>
                    <a:pt x="1180425" y="45934"/>
                  </a:lnTo>
                  <a:lnTo>
                    <a:pt x="1171829" y="44195"/>
                  </a:lnTo>
                  <a:close/>
                </a:path>
                <a:path w="9010650" h="132714">
                  <a:moveTo>
                    <a:pt x="1260220" y="44195"/>
                  </a:moveTo>
                  <a:lnTo>
                    <a:pt x="1251571" y="45934"/>
                  </a:lnTo>
                  <a:lnTo>
                    <a:pt x="1244552" y="50672"/>
                  </a:lnTo>
                  <a:lnTo>
                    <a:pt x="1239843" y="57697"/>
                  </a:lnTo>
                  <a:lnTo>
                    <a:pt x="1238123" y="66293"/>
                  </a:lnTo>
                  <a:lnTo>
                    <a:pt x="1239843" y="74890"/>
                  </a:lnTo>
                  <a:lnTo>
                    <a:pt x="1244552" y="81915"/>
                  </a:lnTo>
                  <a:lnTo>
                    <a:pt x="1251571" y="86653"/>
                  </a:lnTo>
                  <a:lnTo>
                    <a:pt x="1260220" y="88391"/>
                  </a:lnTo>
                  <a:lnTo>
                    <a:pt x="1268817" y="86653"/>
                  </a:lnTo>
                  <a:lnTo>
                    <a:pt x="1275842" y="81915"/>
                  </a:lnTo>
                  <a:lnTo>
                    <a:pt x="1280580" y="74890"/>
                  </a:lnTo>
                  <a:lnTo>
                    <a:pt x="1282319" y="66293"/>
                  </a:lnTo>
                  <a:lnTo>
                    <a:pt x="1280580" y="57697"/>
                  </a:lnTo>
                  <a:lnTo>
                    <a:pt x="1275841" y="50672"/>
                  </a:lnTo>
                  <a:lnTo>
                    <a:pt x="1268817" y="45934"/>
                  </a:lnTo>
                  <a:lnTo>
                    <a:pt x="1260220" y="44195"/>
                  </a:lnTo>
                  <a:close/>
                </a:path>
                <a:path w="9010650" h="132714">
                  <a:moveTo>
                    <a:pt x="1348613" y="44195"/>
                  </a:moveTo>
                  <a:lnTo>
                    <a:pt x="1340016" y="45934"/>
                  </a:lnTo>
                  <a:lnTo>
                    <a:pt x="1332991" y="50672"/>
                  </a:lnTo>
                  <a:lnTo>
                    <a:pt x="1328253" y="57697"/>
                  </a:lnTo>
                  <a:lnTo>
                    <a:pt x="1326514" y="66293"/>
                  </a:lnTo>
                  <a:lnTo>
                    <a:pt x="1328253" y="74890"/>
                  </a:lnTo>
                  <a:lnTo>
                    <a:pt x="1332992" y="81915"/>
                  </a:lnTo>
                  <a:lnTo>
                    <a:pt x="1340016" y="86653"/>
                  </a:lnTo>
                  <a:lnTo>
                    <a:pt x="1348613" y="88391"/>
                  </a:lnTo>
                  <a:lnTo>
                    <a:pt x="1357209" y="86653"/>
                  </a:lnTo>
                  <a:lnTo>
                    <a:pt x="1364234" y="81915"/>
                  </a:lnTo>
                  <a:lnTo>
                    <a:pt x="1368972" y="74890"/>
                  </a:lnTo>
                  <a:lnTo>
                    <a:pt x="1370711" y="66293"/>
                  </a:lnTo>
                  <a:lnTo>
                    <a:pt x="1368972" y="57697"/>
                  </a:lnTo>
                  <a:lnTo>
                    <a:pt x="1364233" y="50672"/>
                  </a:lnTo>
                  <a:lnTo>
                    <a:pt x="1357209" y="45934"/>
                  </a:lnTo>
                  <a:lnTo>
                    <a:pt x="1348613" y="44195"/>
                  </a:lnTo>
                  <a:close/>
                </a:path>
                <a:path w="9010650" h="132714">
                  <a:moveTo>
                    <a:pt x="1437132" y="44195"/>
                  </a:moveTo>
                  <a:lnTo>
                    <a:pt x="1428408" y="45934"/>
                  </a:lnTo>
                  <a:lnTo>
                    <a:pt x="1421383" y="50672"/>
                  </a:lnTo>
                  <a:lnTo>
                    <a:pt x="1416645" y="57697"/>
                  </a:lnTo>
                  <a:lnTo>
                    <a:pt x="1414907" y="66293"/>
                  </a:lnTo>
                  <a:lnTo>
                    <a:pt x="1416645" y="74890"/>
                  </a:lnTo>
                  <a:lnTo>
                    <a:pt x="1421384" y="81915"/>
                  </a:lnTo>
                  <a:lnTo>
                    <a:pt x="1428408" y="86653"/>
                  </a:lnTo>
                  <a:lnTo>
                    <a:pt x="1437005" y="88391"/>
                  </a:lnTo>
                  <a:lnTo>
                    <a:pt x="1445728" y="86653"/>
                  </a:lnTo>
                  <a:lnTo>
                    <a:pt x="1452753" y="81915"/>
                  </a:lnTo>
                  <a:lnTo>
                    <a:pt x="1457491" y="74890"/>
                  </a:lnTo>
                  <a:lnTo>
                    <a:pt x="1459230" y="66293"/>
                  </a:lnTo>
                  <a:lnTo>
                    <a:pt x="1457491" y="57697"/>
                  </a:lnTo>
                  <a:lnTo>
                    <a:pt x="1452752" y="50672"/>
                  </a:lnTo>
                  <a:lnTo>
                    <a:pt x="1445728" y="45934"/>
                  </a:lnTo>
                  <a:lnTo>
                    <a:pt x="1437132" y="44195"/>
                  </a:lnTo>
                  <a:close/>
                </a:path>
                <a:path w="9010650" h="132714">
                  <a:moveTo>
                    <a:pt x="1525524" y="44195"/>
                  </a:moveTo>
                  <a:lnTo>
                    <a:pt x="1516874" y="45934"/>
                  </a:lnTo>
                  <a:lnTo>
                    <a:pt x="1509855" y="50672"/>
                  </a:lnTo>
                  <a:lnTo>
                    <a:pt x="1505146" y="57697"/>
                  </a:lnTo>
                  <a:lnTo>
                    <a:pt x="1503426" y="66293"/>
                  </a:lnTo>
                  <a:lnTo>
                    <a:pt x="1505146" y="74890"/>
                  </a:lnTo>
                  <a:lnTo>
                    <a:pt x="1509855" y="81915"/>
                  </a:lnTo>
                  <a:lnTo>
                    <a:pt x="1516874" y="86653"/>
                  </a:lnTo>
                  <a:lnTo>
                    <a:pt x="1525524" y="88391"/>
                  </a:lnTo>
                  <a:lnTo>
                    <a:pt x="1534120" y="86653"/>
                  </a:lnTo>
                  <a:lnTo>
                    <a:pt x="1541145" y="81915"/>
                  </a:lnTo>
                  <a:lnTo>
                    <a:pt x="1545883" y="74890"/>
                  </a:lnTo>
                  <a:lnTo>
                    <a:pt x="1547622" y="66293"/>
                  </a:lnTo>
                  <a:lnTo>
                    <a:pt x="1545883" y="57697"/>
                  </a:lnTo>
                  <a:lnTo>
                    <a:pt x="1541145" y="50672"/>
                  </a:lnTo>
                  <a:lnTo>
                    <a:pt x="1534120" y="45934"/>
                  </a:lnTo>
                  <a:lnTo>
                    <a:pt x="1525524" y="44195"/>
                  </a:lnTo>
                  <a:close/>
                </a:path>
                <a:path w="9010650" h="132714">
                  <a:moveTo>
                    <a:pt x="1613916" y="44195"/>
                  </a:moveTo>
                  <a:lnTo>
                    <a:pt x="1605319" y="45934"/>
                  </a:lnTo>
                  <a:lnTo>
                    <a:pt x="1598295" y="50672"/>
                  </a:lnTo>
                  <a:lnTo>
                    <a:pt x="1593556" y="57697"/>
                  </a:lnTo>
                  <a:lnTo>
                    <a:pt x="1591818" y="66293"/>
                  </a:lnTo>
                  <a:lnTo>
                    <a:pt x="1593556" y="74890"/>
                  </a:lnTo>
                  <a:lnTo>
                    <a:pt x="1598295" y="81915"/>
                  </a:lnTo>
                  <a:lnTo>
                    <a:pt x="1605319" y="86653"/>
                  </a:lnTo>
                  <a:lnTo>
                    <a:pt x="1613916" y="88391"/>
                  </a:lnTo>
                  <a:lnTo>
                    <a:pt x="1622512" y="86653"/>
                  </a:lnTo>
                  <a:lnTo>
                    <a:pt x="1629537" y="81915"/>
                  </a:lnTo>
                  <a:lnTo>
                    <a:pt x="1634275" y="74890"/>
                  </a:lnTo>
                  <a:lnTo>
                    <a:pt x="1636014" y="66293"/>
                  </a:lnTo>
                  <a:lnTo>
                    <a:pt x="1634275" y="57697"/>
                  </a:lnTo>
                  <a:lnTo>
                    <a:pt x="1629537" y="50672"/>
                  </a:lnTo>
                  <a:lnTo>
                    <a:pt x="1622512" y="45934"/>
                  </a:lnTo>
                  <a:lnTo>
                    <a:pt x="1613916" y="44195"/>
                  </a:lnTo>
                  <a:close/>
                </a:path>
                <a:path w="9010650" h="132714">
                  <a:moveTo>
                    <a:pt x="1702435" y="44195"/>
                  </a:moveTo>
                  <a:lnTo>
                    <a:pt x="1693711" y="45934"/>
                  </a:lnTo>
                  <a:lnTo>
                    <a:pt x="1686687" y="50672"/>
                  </a:lnTo>
                  <a:lnTo>
                    <a:pt x="1681948" y="57697"/>
                  </a:lnTo>
                  <a:lnTo>
                    <a:pt x="1680210" y="66293"/>
                  </a:lnTo>
                  <a:lnTo>
                    <a:pt x="1681948" y="74890"/>
                  </a:lnTo>
                  <a:lnTo>
                    <a:pt x="1686687" y="81915"/>
                  </a:lnTo>
                  <a:lnTo>
                    <a:pt x="1693711" y="86653"/>
                  </a:lnTo>
                  <a:lnTo>
                    <a:pt x="1702308" y="88391"/>
                  </a:lnTo>
                  <a:lnTo>
                    <a:pt x="1711031" y="86653"/>
                  </a:lnTo>
                  <a:lnTo>
                    <a:pt x="1718055" y="81915"/>
                  </a:lnTo>
                  <a:lnTo>
                    <a:pt x="1722794" y="74890"/>
                  </a:lnTo>
                  <a:lnTo>
                    <a:pt x="1724533" y="66293"/>
                  </a:lnTo>
                  <a:lnTo>
                    <a:pt x="1722794" y="57697"/>
                  </a:lnTo>
                  <a:lnTo>
                    <a:pt x="1718056" y="50672"/>
                  </a:lnTo>
                  <a:lnTo>
                    <a:pt x="1711031" y="45934"/>
                  </a:lnTo>
                  <a:lnTo>
                    <a:pt x="1702435" y="44195"/>
                  </a:lnTo>
                  <a:close/>
                </a:path>
                <a:path w="9010650" h="132714">
                  <a:moveTo>
                    <a:pt x="1790827" y="44195"/>
                  </a:moveTo>
                  <a:lnTo>
                    <a:pt x="1782230" y="45934"/>
                  </a:lnTo>
                  <a:lnTo>
                    <a:pt x="1775206" y="50672"/>
                  </a:lnTo>
                  <a:lnTo>
                    <a:pt x="1770467" y="57697"/>
                  </a:lnTo>
                  <a:lnTo>
                    <a:pt x="1768728" y="66293"/>
                  </a:lnTo>
                  <a:lnTo>
                    <a:pt x="1770467" y="74890"/>
                  </a:lnTo>
                  <a:lnTo>
                    <a:pt x="1775205" y="81915"/>
                  </a:lnTo>
                  <a:lnTo>
                    <a:pt x="1782230" y="86653"/>
                  </a:lnTo>
                  <a:lnTo>
                    <a:pt x="1790827" y="88391"/>
                  </a:lnTo>
                  <a:lnTo>
                    <a:pt x="1799423" y="86653"/>
                  </a:lnTo>
                  <a:lnTo>
                    <a:pt x="1806448" y="81915"/>
                  </a:lnTo>
                  <a:lnTo>
                    <a:pt x="1811186" y="74890"/>
                  </a:lnTo>
                  <a:lnTo>
                    <a:pt x="1812925" y="66293"/>
                  </a:lnTo>
                  <a:lnTo>
                    <a:pt x="1811186" y="57697"/>
                  </a:lnTo>
                  <a:lnTo>
                    <a:pt x="1806448" y="50672"/>
                  </a:lnTo>
                  <a:lnTo>
                    <a:pt x="1799423" y="45934"/>
                  </a:lnTo>
                  <a:lnTo>
                    <a:pt x="1790827" y="44195"/>
                  </a:lnTo>
                  <a:close/>
                </a:path>
                <a:path w="9010650" h="132714">
                  <a:moveTo>
                    <a:pt x="1879219" y="44195"/>
                  </a:moveTo>
                  <a:lnTo>
                    <a:pt x="1870622" y="45934"/>
                  </a:lnTo>
                  <a:lnTo>
                    <a:pt x="1863598" y="50672"/>
                  </a:lnTo>
                  <a:lnTo>
                    <a:pt x="1858859" y="57697"/>
                  </a:lnTo>
                  <a:lnTo>
                    <a:pt x="1857121" y="66293"/>
                  </a:lnTo>
                  <a:lnTo>
                    <a:pt x="1858859" y="74890"/>
                  </a:lnTo>
                  <a:lnTo>
                    <a:pt x="1863598" y="81915"/>
                  </a:lnTo>
                  <a:lnTo>
                    <a:pt x="1870622" y="86653"/>
                  </a:lnTo>
                  <a:lnTo>
                    <a:pt x="1879219" y="88391"/>
                  </a:lnTo>
                  <a:lnTo>
                    <a:pt x="1887815" y="86653"/>
                  </a:lnTo>
                  <a:lnTo>
                    <a:pt x="1894839" y="81915"/>
                  </a:lnTo>
                  <a:lnTo>
                    <a:pt x="1899578" y="74890"/>
                  </a:lnTo>
                  <a:lnTo>
                    <a:pt x="1901316" y="66293"/>
                  </a:lnTo>
                  <a:lnTo>
                    <a:pt x="1899578" y="57697"/>
                  </a:lnTo>
                  <a:lnTo>
                    <a:pt x="1894839" y="50672"/>
                  </a:lnTo>
                  <a:lnTo>
                    <a:pt x="1887815" y="45934"/>
                  </a:lnTo>
                  <a:lnTo>
                    <a:pt x="1879219" y="44195"/>
                  </a:lnTo>
                  <a:close/>
                </a:path>
                <a:path w="9010650" h="132714">
                  <a:moveTo>
                    <a:pt x="1967738" y="44195"/>
                  </a:moveTo>
                  <a:lnTo>
                    <a:pt x="1959014" y="45934"/>
                  </a:lnTo>
                  <a:lnTo>
                    <a:pt x="1951990" y="50672"/>
                  </a:lnTo>
                  <a:lnTo>
                    <a:pt x="1947251" y="57697"/>
                  </a:lnTo>
                  <a:lnTo>
                    <a:pt x="1945513" y="66293"/>
                  </a:lnTo>
                  <a:lnTo>
                    <a:pt x="1947251" y="74890"/>
                  </a:lnTo>
                  <a:lnTo>
                    <a:pt x="1951989" y="81915"/>
                  </a:lnTo>
                  <a:lnTo>
                    <a:pt x="1959014" y="86653"/>
                  </a:lnTo>
                  <a:lnTo>
                    <a:pt x="1967611" y="88391"/>
                  </a:lnTo>
                  <a:lnTo>
                    <a:pt x="1976334" y="86653"/>
                  </a:lnTo>
                  <a:lnTo>
                    <a:pt x="1983358" y="81915"/>
                  </a:lnTo>
                  <a:lnTo>
                    <a:pt x="1988097" y="74890"/>
                  </a:lnTo>
                  <a:lnTo>
                    <a:pt x="1989836" y="66293"/>
                  </a:lnTo>
                  <a:lnTo>
                    <a:pt x="1988097" y="57697"/>
                  </a:lnTo>
                  <a:lnTo>
                    <a:pt x="1983359" y="50672"/>
                  </a:lnTo>
                  <a:lnTo>
                    <a:pt x="1976334" y="45934"/>
                  </a:lnTo>
                  <a:lnTo>
                    <a:pt x="1967738" y="44195"/>
                  </a:lnTo>
                  <a:close/>
                </a:path>
                <a:path w="9010650" h="132714">
                  <a:moveTo>
                    <a:pt x="2056129" y="44195"/>
                  </a:moveTo>
                  <a:lnTo>
                    <a:pt x="2047533" y="45934"/>
                  </a:lnTo>
                  <a:lnTo>
                    <a:pt x="2040509" y="50672"/>
                  </a:lnTo>
                  <a:lnTo>
                    <a:pt x="2035770" y="57697"/>
                  </a:lnTo>
                  <a:lnTo>
                    <a:pt x="2034032" y="66293"/>
                  </a:lnTo>
                  <a:lnTo>
                    <a:pt x="2035770" y="74890"/>
                  </a:lnTo>
                  <a:lnTo>
                    <a:pt x="2040509" y="81915"/>
                  </a:lnTo>
                  <a:lnTo>
                    <a:pt x="2047533" y="86653"/>
                  </a:lnTo>
                  <a:lnTo>
                    <a:pt x="2056129" y="88391"/>
                  </a:lnTo>
                  <a:lnTo>
                    <a:pt x="2064726" y="86653"/>
                  </a:lnTo>
                  <a:lnTo>
                    <a:pt x="2071751" y="81915"/>
                  </a:lnTo>
                  <a:lnTo>
                    <a:pt x="2076489" y="74890"/>
                  </a:lnTo>
                  <a:lnTo>
                    <a:pt x="2078227" y="66293"/>
                  </a:lnTo>
                  <a:lnTo>
                    <a:pt x="2076489" y="57697"/>
                  </a:lnTo>
                  <a:lnTo>
                    <a:pt x="2071751" y="50672"/>
                  </a:lnTo>
                  <a:lnTo>
                    <a:pt x="2064726" y="45934"/>
                  </a:lnTo>
                  <a:lnTo>
                    <a:pt x="2056129" y="44195"/>
                  </a:lnTo>
                  <a:close/>
                </a:path>
                <a:path w="9010650" h="132714">
                  <a:moveTo>
                    <a:pt x="2144522" y="44195"/>
                  </a:moveTo>
                  <a:lnTo>
                    <a:pt x="2135925" y="45934"/>
                  </a:lnTo>
                  <a:lnTo>
                    <a:pt x="2128901" y="50672"/>
                  </a:lnTo>
                  <a:lnTo>
                    <a:pt x="2124162" y="57697"/>
                  </a:lnTo>
                  <a:lnTo>
                    <a:pt x="2122424" y="66293"/>
                  </a:lnTo>
                  <a:lnTo>
                    <a:pt x="2124162" y="74890"/>
                  </a:lnTo>
                  <a:lnTo>
                    <a:pt x="2128901" y="81915"/>
                  </a:lnTo>
                  <a:lnTo>
                    <a:pt x="2135925" y="86653"/>
                  </a:lnTo>
                  <a:lnTo>
                    <a:pt x="2144522" y="88391"/>
                  </a:lnTo>
                  <a:lnTo>
                    <a:pt x="2153118" y="86653"/>
                  </a:lnTo>
                  <a:lnTo>
                    <a:pt x="2160142" y="81915"/>
                  </a:lnTo>
                  <a:lnTo>
                    <a:pt x="2164881" y="74890"/>
                  </a:lnTo>
                  <a:lnTo>
                    <a:pt x="2166620" y="66293"/>
                  </a:lnTo>
                  <a:lnTo>
                    <a:pt x="2164881" y="57697"/>
                  </a:lnTo>
                  <a:lnTo>
                    <a:pt x="2160143" y="50672"/>
                  </a:lnTo>
                  <a:lnTo>
                    <a:pt x="2153118" y="45934"/>
                  </a:lnTo>
                  <a:lnTo>
                    <a:pt x="2144522" y="44195"/>
                  </a:lnTo>
                  <a:close/>
                </a:path>
                <a:path w="9010650" h="132714">
                  <a:moveTo>
                    <a:pt x="2233041" y="44195"/>
                  </a:moveTo>
                  <a:lnTo>
                    <a:pt x="2224317" y="45934"/>
                  </a:lnTo>
                  <a:lnTo>
                    <a:pt x="2217293" y="50672"/>
                  </a:lnTo>
                  <a:lnTo>
                    <a:pt x="2212554" y="57697"/>
                  </a:lnTo>
                  <a:lnTo>
                    <a:pt x="2210816" y="66293"/>
                  </a:lnTo>
                  <a:lnTo>
                    <a:pt x="2212554" y="74890"/>
                  </a:lnTo>
                  <a:lnTo>
                    <a:pt x="2217292" y="81915"/>
                  </a:lnTo>
                  <a:lnTo>
                    <a:pt x="2224317" y="86653"/>
                  </a:lnTo>
                  <a:lnTo>
                    <a:pt x="2232914" y="88391"/>
                  </a:lnTo>
                  <a:lnTo>
                    <a:pt x="2241637" y="86653"/>
                  </a:lnTo>
                  <a:lnTo>
                    <a:pt x="2248662" y="81915"/>
                  </a:lnTo>
                  <a:lnTo>
                    <a:pt x="2253400" y="74890"/>
                  </a:lnTo>
                  <a:lnTo>
                    <a:pt x="2255139" y="66293"/>
                  </a:lnTo>
                  <a:lnTo>
                    <a:pt x="2253400" y="57697"/>
                  </a:lnTo>
                  <a:lnTo>
                    <a:pt x="2248662" y="50672"/>
                  </a:lnTo>
                  <a:lnTo>
                    <a:pt x="2241637" y="45934"/>
                  </a:lnTo>
                  <a:lnTo>
                    <a:pt x="2233041" y="44195"/>
                  </a:lnTo>
                  <a:close/>
                </a:path>
                <a:path w="9010650" h="132714">
                  <a:moveTo>
                    <a:pt x="2321433" y="44195"/>
                  </a:moveTo>
                  <a:lnTo>
                    <a:pt x="2312836" y="45934"/>
                  </a:lnTo>
                  <a:lnTo>
                    <a:pt x="2305812" y="50672"/>
                  </a:lnTo>
                  <a:lnTo>
                    <a:pt x="2301073" y="57697"/>
                  </a:lnTo>
                  <a:lnTo>
                    <a:pt x="2299335" y="66293"/>
                  </a:lnTo>
                  <a:lnTo>
                    <a:pt x="2301073" y="74890"/>
                  </a:lnTo>
                  <a:lnTo>
                    <a:pt x="2305812" y="81915"/>
                  </a:lnTo>
                  <a:lnTo>
                    <a:pt x="2312836" y="86653"/>
                  </a:lnTo>
                  <a:lnTo>
                    <a:pt x="2321433" y="88391"/>
                  </a:lnTo>
                  <a:lnTo>
                    <a:pt x="2330029" y="86653"/>
                  </a:lnTo>
                  <a:lnTo>
                    <a:pt x="2337054" y="81915"/>
                  </a:lnTo>
                  <a:lnTo>
                    <a:pt x="2341792" y="74890"/>
                  </a:lnTo>
                  <a:lnTo>
                    <a:pt x="2343531" y="66293"/>
                  </a:lnTo>
                  <a:lnTo>
                    <a:pt x="2341792" y="57697"/>
                  </a:lnTo>
                  <a:lnTo>
                    <a:pt x="2337054" y="50672"/>
                  </a:lnTo>
                  <a:lnTo>
                    <a:pt x="2330029" y="45934"/>
                  </a:lnTo>
                  <a:lnTo>
                    <a:pt x="2321433" y="44195"/>
                  </a:lnTo>
                  <a:close/>
                </a:path>
                <a:path w="9010650" h="132714">
                  <a:moveTo>
                    <a:pt x="2409825" y="44195"/>
                  </a:moveTo>
                  <a:lnTo>
                    <a:pt x="2401228" y="45934"/>
                  </a:lnTo>
                  <a:lnTo>
                    <a:pt x="2394204" y="50672"/>
                  </a:lnTo>
                  <a:lnTo>
                    <a:pt x="2389465" y="57697"/>
                  </a:lnTo>
                  <a:lnTo>
                    <a:pt x="2387727" y="66293"/>
                  </a:lnTo>
                  <a:lnTo>
                    <a:pt x="2389465" y="74890"/>
                  </a:lnTo>
                  <a:lnTo>
                    <a:pt x="2394204" y="81915"/>
                  </a:lnTo>
                  <a:lnTo>
                    <a:pt x="2401228" y="86653"/>
                  </a:lnTo>
                  <a:lnTo>
                    <a:pt x="2409825" y="88391"/>
                  </a:lnTo>
                  <a:lnTo>
                    <a:pt x="2418474" y="86653"/>
                  </a:lnTo>
                  <a:lnTo>
                    <a:pt x="2425493" y="81915"/>
                  </a:lnTo>
                  <a:lnTo>
                    <a:pt x="2430202" y="74890"/>
                  </a:lnTo>
                  <a:lnTo>
                    <a:pt x="2431923" y="66293"/>
                  </a:lnTo>
                  <a:lnTo>
                    <a:pt x="2430202" y="57697"/>
                  </a:lnTo>
                  <a:lnTo>
                    <a:pt x="2425493" y="50672"/>
                  </a:lnTo>
                  <a:lnTo>
                    <a:pt x="2418474" y="45934"/>
                  </a:lnTo>
                  <a:lnTo>
                    <a:pt x="2409825" y="44195"/>
                  </a:lnTo>
                  <a:close/>
                </a:path>
                <a:path w="9010650" h="132714">
                  <a:moveTo>
                    <a:pt x="2498344" y="44195"/>
                  </a:moveTo>
                  <a:lnTo>
                    <a:pt x="2498216" y="44195"/>
                  </a:lnTo>
                  <a:lnTo>
                    <a:pt x="2489620" y="45934"/>
                  </a:lnTo>
                  <a:lnTo>
                    <a:pt x="2482596" y="50672"/>
                  </a:lnTo>
                  <a:lnTo>
                    <a:pt x="2477857" y="57697"/>
                  </a:lnTo>
                  <a:lnTo>
                    <a:pt x="2476119" y="66293"/>
                  </a:lnTo>
                  <a:lnTo>
                    <a:pt x="2477857" y="74890"/>
                  </a:lnTo>
                  <a:lnTo>
                    <a:pt x="2482596" y="81915"/>
                  </a:lnTo>
                  <a:lnTo>
                    <a:pt x="2489620" y="86653"/>
                  </a:lnTo>
                  <a:lnTo>
                    <a:pt x="2498216" y="88391"/>
                  </a:lnTo>
                  <a:lnTo>
                    <a:pt x="2498344" y="88391"/>
                  </a:lnTo>
                  <a:lnTo>
                    <a:pt x="2506940" y="86653"/>
                  </a:lnTo>
                  <a:lnTo>
                    <a:pt x="2513965" y="81915"/>
                  </a:lnTo>
                  <a:lnTo>
                    <a:pt x="2518703" y="74890"/>
                  </a:lnTo>
                  <a:lnTo>
                    <a:pt x="2520441" y="66293"/>
                  </a:lnTo>
                  <a:lnTo>
                    <a:pt x="2518703" y="57697"/>
                  </a:lnTo>
                  <a:lnTo>
                    <a:pt x="2513965" y="50672"/>
                  </a:lnTo>
                  <a:lnTo>
                    <a:pt x="2506940" y="45934"/>
                  </a:lnTo>
                  <a:lnTo>
                    <a:pt x="2498344" y="44195"/>
                  </a:lnTo>
                  <a:close/>
                </a:path>
                <a:path w="9010650" h="132714">
                  <a:moveTo>
                    <a:pt x="2586736" y="44195"/>
                  </a:moveTo>
                  <a:lnTo>
                    <a:pt x="2578139" y="45934"/>
                  </a:lnTo>
                  <a:lnTo>
                    <a:pt x="2571115" y="50672"/>
                  </a:lnTo>
                  <a:lnTo>
                    <a:pt x="2566376" y="57697"/>
                  </a:lnTo>
                  <a:lnTo>
                    <a:pt x="2564638" y="66293"/>
                  </a:lnTo>
                  <a:lnTo>
                    <a:pt x="2566376" y="74890"/>
                  </a:lnTo>
                  <a:lnTo>
                    <a:pt x="2571115" y="81915"/>
                  </a:lnTo>
                  <a:lnTo>
                    <a:pt x="2578139" y="86653"/>
                  </a:lnTo>
                  <a:lnTo>
                    <a:pt x="2586736" y="88391"/>
                  </a:lnTo>
                  <a:lnTo>
                    <a:pt x="2595332" y="86653"/>
                  </a:lnTo>
                  <a:lnTo>
                    <a:pt x="2602356" y="81915"/>
                  </a:lnTo>
                  <a:lnTo>
                    <a:pt x="2607095" y="74890"/>
                  </a:lnTo>
                  <a:lnTo>
                    <a:pt x="2608834" y="66293"/>
                  </a:lnTo>
                  <a:lnTo>
                    <a:pt x="2607095" y="57697"/>
                  </a:lnTo>
                  <a:lnTo>
                    <a:pt x="2602357" y="50672"/>
                  </a:lnTo>
                  <a:lnTo>
                    <a:pt x="2595332" y="45934"/>
                  </a:lnTo>
                  <a:lnTo>
                    <a:pt x="2586736" y="44195"/>
                  </a:lnTo>
                  <a:close/>
                </a:path>
                <a:path w="9010650" h="132714">
                  <a:moveTo>
                    <a:pt x="2675128" y="44195"/>
                  </a:moveTo>
                  <a:lnTo>
                    <a:pt x="2666531" y="45934"/>
                  </a:lnTo>
                  <a:lnTo>
                    <a:pt x="2659507" y="50672"/>
                  </a:lnTo>
                  <a:lnTo>
                    <a:pt x="2654768" y="57697"/>
                  </a:lnTo>
                  <a:lnTo>
                    <a:pt x="2653029" y="66293"/>
                  </a:lnTo>
                  <a:lnTo>
                    <a:pt x="2654768" y="74890"/>
                  </a:lnTo>
                  <a:lnTo>
                    <a:pt x="2659506" y="81915"/>
                  </a:lnTo>
                  <a:lnTo>
                    <a:pt x="2666531" y="86653"/>
                  </a:lnTo>
                  <a:lnTo>
                    <a:pt x="2675128" y="88391"/>
                  </a:lnTo>
                  <a:lnTo>
                    <a:pt x="2683777" y="86653"/>
                  </a:lnTo>
                  <a:lnTo>
                    <a:pt x="2690796" y="81915"/>
                  </a:lnTo>
                  <a:lnTo>
                    <a:pt x="2695505" y="74890"/>
                  </a:lnTo>
                  <a:lnTo>
                    <a:pt x="2697226" y="66293"/>
                  </a:lnTo>
                  <a:lnTo>
                    <a:pt x="2695505" y="57697"/>
                  </a:lnTo>
                  <a:lnTo>
                    <a:pt x="2690796" y="50672"/>
                  </a:lnTo>
                  <a:lnTo>
                    <a:pt x="2683777" y="45934"/>
                  </a:lnTo>
                  <a:lnTo>
                    <a:pt x="2675128" y="44195"/>
                  </a:lnTo>
                  <a:close/>
                </a:path>
                <a:path w="9010650" h="132714">
                  <a:moveTo>
                    <a:pt x="2763647" y="44195"/>
                  </a:moveTo>
                  <a:lnTo>
                    <a:pt x="2754923" y="45934"/>
                  </a:lnTo>
                  <a:lnTo>
                    <a:pt x="2747899" y="50672"/>
                  </a:lnTo>
                  <a:lnTo>
                    <a:pt x="2743160" y="57697"/>
                  </a:lnTo>
                  <a:lnTo>
                    <a:pt x="2741422" y="66293"/>
                  </a:lnTo>
                  <a:lnTo>
                    <a:pt x="2743160" y="74890"/>
                  </a:lnTo>
                  <a:lnTo>
                    <a:pt x="2747899" y="81915"/>
                  </a:lnTo>
                  <a:lnTo>
                    <a:pt x="2754923" y="86653"/>
                  </a:lnTo>
                  <a:lnTo>
                    <a:pt x="2763520" y="88391"/>
                  </a:lnTo>
                  <a:lnTo>
                    <a:pt x="2772243" y="86653"/>
                  </a:lnTo>
                  <a:lnTo>
                    <a:pt x="2779267" y="81915"/>
                  </a:lnTo>
                  <a:lnTo>
                    <a:pt x="2784006" y="74890"/>
                  </a:lnTo>
                  <a:lnTo>
                    <a:pt x="2785745" y="66293"/>
                  </a:lnTo>
                  <a:lnTo>
                    <a:pt x="2784006" y="57697"/>
                  </a:lnTo>
                  <a:lnTo>
                    <a:pt x="2779268" y="50672"/>
                  </a:lnTo>
                  <a:lnTo>
                    <a:pt x="2772243" y="45934"/>
                  </a:lnTo>
                  <a:lnTo>
                    <a:pt x="2763647" y="44195"/>
                  </a:lnTo>
                  <a:close/>
                </a:path>
                <a:path w="9010650" h="132714">
                  <a:moveTo>
                    <a:pt x="2852039" y="44195"/>
                  </a:moveTo>
                  <a:lnTo>
                    <a:pt x="2843442" y="45934"/>
                  </a:lnTo>
                  <a:lnTo>
                    <a:pt x="2836418" y="50672"/>
                  </a:lnTo>
                  <a:lnTo>
                    <a:pt x="2831679" y="57697"/>
                  </a:lnTo>
                  <a:lnTo>
                    <a:pt x="2829941" y="66293"/>
                  </a:lnTo>
                  <a:lnTo>
                    <a:pt x="2831679" y="74890"/>
                  </a:lnTo>
                  <a:lnTo>
                    <a:pt x="2836417" y="81915"/>
                  </a:lnTo>
                  <a:lnTo>
                    <a:pt x="2843442" y="86653"/>
                  </a:lnTo>
                  <a:lnTo>
                    <a:pt x="2852039" y="88391"/>
                  </a:lnTo>
                  <a:lnTo>
                    <a:pt x="2860635" y="86653"/>
                  </a:lnTo>
                  <a:lnTo>
                    <a:pt x="2867660" y="81915"/>
                  </a:lnTo>
                  <a:lnTo>
                    <a:pt x="2872398" y="74890"/>
                  </a:lnTo>
                  <a:lnTo>
                    <a:pt x="2874137" y="66293"/>
                  </a:lnTo>
                  <a:lnTo>
                    <a:pt x="2872398" y="57697"/>
                  </a:lnTo>
                  <a:lnTo>
                    <a:pt x="2867660" y="50672"/>
                  </a:lnTo>
                  <a:lnTo>
                    <a:pt x="2860635" y="45934"/>
                  </a:lnTo>
                  <a:lnTo>
                    <a:pt x="2852039" y="44195"/>
                  </a:lnTo>
                  <a:close/>
                </a:path>
                <a:path w="9010650" h="132714">
                  <a:moveTo>
                    <a:pt x="2940431" y="44195"/>
                  </a:moveTo>
                  <a:lnTo>
                    <a:pt x="2931834" y="45934"/>
                  </a:lnTo>
                  <a:lnTo>
                    <a:pt x="2924810" y="50672"/>
                  </a:lnTo>
                  <a:lnTo>
                    <a:pt x="2920071" y="57697"/>
                  </a:lnTo>
                  <a:lnTo>
                    <a:pt x="2918333" y="66293"/>
                  </a:lnTo>
                  <a:lnTo>
                    <a:pt x="2920071" y="74890"/>
                  </a:lnTo>
                  <a:lnTo>
                    <a:pt x="2924810" y="81915"/>
                  </a:lnTo>
                  <a:lnTo>
                    <a:pt x="2931834" y="86653"/>
                  </a:lnTo>
                  <a:lnTo>
                    <a:pt x="2940431" y="88391"/>
                  </a:lnTo>
                  <a:lnTo>
                    <a:pt x="2949080" y="86653"/>
                  </a:lnTo>
                  <a:lnTo>
                    <a:pt x="2956099" y="81915"/>
                  </a:lnTo>
                  <a:lnTo>
                    <a:pt x="2960808" y="74890"/>
                  </a:lnTo>
                  <a:lnTo>
                    <a:pt x="2962529" y="66293"/>
                  </a:lnTo>
                  <a:lnTo>
                    <a:pt x="2960808" y="57697"/>
                  </a:lnTo>
                  <a:lnTo>
                    <a:pt x="2956099" y="50672"/>
                  </a:lnTo>
                  <a:lnTo>
                    <a:pt x="2949080" y="45934"/>
                  </a:lnTo>
                  <a:lnTo>
                    <a:pt x="2940431" y="44195"/>
                  </a:lnTo>
                  <a:close/>
                </a:path>
                <a:path w="9010650" h="132714">
                  <a:moveTo>
                    <a:pt x="3028950" y="44195"/>
                  </a:moveTo>
                  <a:lnTo>
                    <a:pt x="3020226" y="45934"/>
                  </a:lnTo>
                  <a:lnTo>
                    <a:pt x="3013202" y="50672"/>
                  </a:lnTo>
                  <a:lnTo>
                    <a:pt x="3008463" y="57697"/>
                  </a:lnTo>
                  <a:lnTo>
                    <a:pt x="3006725" y="66293"/>
                  </a:lnTo>
                  <a:lnTo>
                    <a:pt x="3008463" y="74890"/>
                  </a:lnTo>
                  <a:lnTo>
                    <a:pt x="3013202" y="81915"/>
                  </a:lnTo>
                  <a:lnTo>
                    <a:pt x="3020226" y="86653"/>
                  </a:lnTo>
                  <a:lnTo>
                    <a:pt x="3028823" y="88391"/>
                  </a:lnTo>
                  <a:lnTo>
                    <a:pt x="3037546" y="86653"/>
                  </a:lnTo>
                  <a:lnTo>
                    <a:pt x="3044570" y="81915"/>
                  </a:lnTo>
                  <a:lnTo>
                    <a:pt x="3049309" y="74890"/>
                  </a:lnTo>
                  <a:lnTo>
                    <a:pt x="3051048" y="66293"/>
                  </a:lnTo>
                  <a:lnTo>
                    <a:pt x="3049309" y="57697"/>
                  </a:lnTo>
                  <a:lnTo>
                    <a:pt x="3044571" y="50672"/>
                  </a:lnTo>
                  <a:lnTo>
                    <a:pt x="3037546" y="45934"/>
                  </a:lnTo>
                  <a:lnTo>
                    <a:pt x="3028950" y="44195"/>
                  </a:lnTo>
                  <a:close/>
                </a:path>
                <a:path w="9010650" h="132714">
                  <a:moveTo>
                    <a:pt x="3117341" y="44195"/>
                  </a:moveTo>
                  <a:lnTo>
                    <a:pt x="3108745" y="45934"/>
                  </a:lnTo>
                  <a:lnTo>
                    <a:pt x="3101721" y="50672"/>
                  </a:lnTo>
                  <a:lnTo>
                    <a:pt x="3096982" y="57697"/>
                  </a:lnTo>
                  <a:lnTo>
                    <a:pt x="3095244" y="66293"/>
                  </a:lnTo>
                  <a:lnTo>
                    <a:pt x="3096982" y="74890"/>
                  </a:lnTo>
                  <a:lnTo>
                    <a:pt x="3101721" y="81915"/>
                  </a:lnTo>
                  <a:lnTo>
                    <a:pt x="3108745" y="86653"/>
                  </a:lnTo>
                  <a:lnTo>
                    <a:pt x="3117341" y="88391"/>
                  </a:lnTo>
                  <a:lnTo>
                    <a:pt x="3125938" y="86653"/>
                  </a:lnTo>
                  <a:lnTo>
                    <a:pt x="3132963" y="81915"/>
                  </a:lnTo>
                  <a:lnTo>
                    <a:pt x="3137701" y="74890"/>
                  </a:lnTo>
                  <a:lnTo>
                    <a:pt x="3139440" y="66293"/>
                  </a:lnTo>
                  <a:lnTo>
                    <a:pt x="3137701" y="57697"/>
                  </a:lnTo>
                  <a:lnTo>
                    <a:pt x="3132963" y="50672"/>
                  </a:lnTo>
                  <a:lnTo>
                    <a:pt x="3125938" y="45934"/>
                  </a:lnTo>
                  <a:lnTo>
                    <a:pt x="3117341" y="44195"/>
                  </a:lnTo>
                  <a:close/>
                </a:path>
                <a:path w="9010650" h="132714">
                  <a:moveTo>
                    <a:pt x="3205861" y="44195"/>
                  </a:moveTo>
                  <a:lnTo>
                    <a:pt x="3197137" y="45934"/>
                  </a:lnTo>
                  <a:lnTo>
                    <a:pt x="3190113" y="50672"/>
                  </a:lnTo>
                  <a:lnTo>
                    <a:pt x="3185374" y="57697"/>
                  </a:lnTo>
                  <a:lnTo>
                    <a:pt x="3183636" y="66293"/>
                  </a:lnTo>
                  <a:lnTo>
                    <a:pt x="3185374" y="74890"/>
                  </a:lnTo>
                  <a:lnTo>
                    <a:pt x="3190113" y="81915"/>
                  </a:lnTo>
                  <a:lnTo>
                    <a:pt x="3197137" y="86653"/>
                  </a:lnTo>
                  <a:lnTo>
                    <a:pt x="3205734" y="88391"/>
                  </a:lnTo>
                  <a:lnTo>
                    <a:pt x="3214457" y="86653"/>
                  </a:lnTo>
                  <a:lnTo>
                    <a:pt x="3221481" y="81915"/>
                  </a:lnTo>
                  <a:lnTo>
                    <a:pt x="3226220" y="74890"/>
                  </a:lnTo>
                  <a:lnTo>
                    <a:pt x="3227959" y="66293"/>
                  </a:lnTo>
                  <a:lnTo>
                    <a:pt x="3226220" y="57697"/>
                  </a:lnTo>
                  <a:lnTo>
                    <a:pt x="3221482" y="50672"/>
                  </a:lnTo>
                  <a:lnTo>
                    <a:pt x="3214457" y="45934"/>
                  </a:lnTo>
                  <a:lnTo>
                    <a:pt x="3205861" y="44195"/>
                  </a:lnTo>
                  <a:close/>
                </a:path>
                <a:path w="9010650" h="132714">
                  <a:moveTo>
                    <a:pt x="3294253" y="44195"/>
                  </a:moveTo>
                  <a:lnTo>
                    <a:pt x="3285603" y="45934"/>
                  </a:lnTo>
                  <a:lnTo>
                    <a:pt x="3278584" y="50672"/>
                  </a:lnTo>
                  <a:lnTo>
                    <a:pt x="3273875" y="57697"/>
                  </a:lnTo>
                  <a:lnTo>
                    <a:pt x="3272154" y="66293"/>
                  </a:lnTo>
                  <a:lnTo>
                    <a:pt x="3273875" y="74890"/>
                  </a:lnTo>
                  <a:lnTo>
                    <a:pt x="3278584" y="81915"/>
                  </a:lnTo>
                  <a:lnTo>
                    <a:pt x="3285603" y="86653"/>
                  </a:lnTo>
                  <a:lnTo>
                    <a:pt x="3294253" y="88391"/>
                  </a:lnTo>
                  <a:lnTo>
                    <a:pt x="3302849" y="86653"/>
                  </a:lnTo>
                  <a:lnTo>
                    <a:pt x="3309874" y="81915"/>
                  </a:lnTo>
                  <a:lnTo>
                    <a:pt x="3314612" y="74890"/>
                  </a:lnTo>
                  <a:lnTo>
                    <a:pt x="3316351" y="66293"/>
                  </a:lnTo>
                  <a:lnTo>
                    <a:pt x="3314612" y="57697"/>
                  </a:lnTo>
                  <a:lnTo>
                    <a:pt x="3309874" y="50672"/>
                  </a:lnTo>
                  <a:lnTo>
                    <a:pt x="3302849" y="45934"/>
                  </a:lnTo>
                  <a:lnTo>
                    <a:pt x="3294253" y="44195"/>
                  </a:lnTo>
                  <a:close/>
                </a:path>
                <a:path w="9010650" h="132714">
                  <a:moveTo>
                    <a:pt x="3382645" y="44195"/>
                  </a:moveTo>
                  <a:lnTo>
                    <a:pt x="3374048" y="45934"/>
                  </a:lnTo>
                  <a:lnTo>
                    <a:pt x="3367024" y="50672"/>
                  </a:lnTo>
                  <a:lnTo>
                    <a:pt x="3362285" y="57697"/>
                  </a:lnTo>
                  <a:lnTo>
                    <a:pt x="3360547" y="66293"/>
                  </a:lnTo>
                  <a:lnTo>
                    <a:pt x="3362285" y="74890"/>
                  </a:lnTo>
                  <a:lnTo>
                    <a:pt x="3367024" y="81915"/>
                  </a:lnTo>
                  <a:lnTo>
                    <a:pt x="3374048" y="86653"/>
                  </a:lnTo>
                  <a:lnTo>
                    <a:pt x="3382645" y="88391"/>
                  </a:lnTo>
                  <a:lnTo>
                    <a:pt x="3391241" y="86653"/>
                  </a:lnTo>
                  <a:lnTo>
                    <a:pt x="3398266" y="81915"/>
                  </a:lnTo>
                  <a:lnTo>
                    <a:pt x="3403004" y="74890"/>
                  </a:lnTo>
                  <a:lnTo>
                    <a:pt x="3404742" y="66293"/>
                  </a:lnTo>
                  <a:lnTo>
                    <a:pt x="3403004" y="57697"/>
                  </a:lnTo>
                  <a:lnTo>
                    <a:pt x="3398266" y="50672"/>
                  </a:lnTo>
                  <a:lnTo>
                    <a:pt x="3391241" y="45934"/>
                  </a:lnTo>
                  <a:lnTo>
                    <a:pt x="3382645" y="44195"/>
                  </a:lnTo>
                  <a:close/>
                </a:path>
                <a:path w="9010650" h="132714">
                  <a:moveTo>
                    <a:pt x="3471164" y="44195"/>
                  </a:moveTo>
                  <a:lnTo>
                    <a:pt x="3462440" y="45934"/>
                  </a:lnTo>
                  <a:lnTo>
                    <a:pt x="3455416" y="50672"/>
                  </a:lnTo>
                  <a:lnTo>
                    <a:pt x="3450677" y="57697"/>
                  </a:lnTo>
                  <a:lnTo>
                    <a:pt x="3448939" y="66293"/>
                  </a:lnTo>
                  <a:lnTo>
                    <a:pt x="3450677" y="74890"/>
                  </a:lnTo>
                  <a:lnTo>
                    <a:pt x="3455416" y="81915"/>
                  </a:lnTo>
                  <a:lnTo>
                    <a:pt x="3462440" y="86653"/>
                  </a:lnTo>
                  <a:lnTo>
                    <a:pt x="3471037" y="88391"/>
                  </a:lnTo>
                  <a:lnTo>
                    <a:pt x="3479760" y="86653"/>
                  </a:lnTo>
                  <a:lnTo>
                    <a:pt x="3486785" y="81915"/>
                  </a:lnTo>
                  <a:lnTo>
                    <a:pt x="3491523" y="74890"/>
                  </a:lnTo>
                  <a:lnTo>
                    <a:pt x="3493262" y="66293"/>
                  </a:lnTo>
                  <a:lnTo>
                    <a:pt x="3491523" y="57697"/>
                  </a:lnTo>
                  <a:lnTo>
                    <a:pt x="3486785" y="50672"/>
                  </a:lnTo>
                  <a:lnTo>
                    <a:pt x="3479760" y="45934"/>
                  </a:lnTo>
                  <a:lnTo>
                    <a:pt x="3471164" y="44195"/>
                  </a:lnTo>
                  <a:close/>
                </a:path>
                <a:path w="9010650" h="132714">
                  <a:moveTo>
                    <a:pt x="3559556" y="44195"/>
                  </a:moveTo>
                  <a:lnTo>
                    <a:pt x="3550906" y="45934"/>
                  </a:lnTo>
                  <a:lnTo>
                    <a:pt x="3543887" y="50672"/>
                  </a:lnTo>
                  <a:lnTo>
                    <a:pt x="3539178" y="57697"/>
                  </a:lnTo>
                  <a:lnTo>
                    <a:pt x="3537458" y="66293"/>
                  </a:lnTo>
                  <a:lnTo>
                    <a:pt x="3539178" y="74890"/>
                  </a:lnTo>
                  <a:lnTo>
                    <a:pt x="3543887" y="81915"/>
                  </a:lnTo>
                  <a:lnTo>
                    <a:pt x="3550906" y="86653"/>
                  </a:lnTo>
                  <a:lnTo>
                    <a:pt x="3559556" y="88391"/>
                  </a:lnTo>
                  <a:lnTo>
                    <a:pt x="3568152" y="86653"/>
                  </a:lnTo>
                  <a:lnTo>
                    <a:pt x="3575177" y="81915"/>
                  </a:lnTo>
                  <a:lnTo>
                    <a:pt x="3579915" y="74890"/>
                  </a:lnTo>
                  <a:lnTo>
                    <a:pt x="3581654" y="66293"/>
                  </a:lnTo>
                  <a:lnTo>
                    <a:pt x="3579915" y="57697"/>
                  </a:lnTo>
                  <a:lnTo>
                    <a:pt x="3575177" y="50672"/>
                  </a:lnTo>
                  <a:lnTo>
                    <a:pt x="3568152" y="45934"/>
                  </a:lnTo>
                  <a:lnTo>
                    <a:pt x="3559556" y="44195"/>
                  </a:lnTo>
                  <a:close/>
                </a:path>
                <a:path w="9010650" h="132714">
                  <a:moveTo>
                    <a:pt x="3647948" y="44195"/>
                  </a:moveTo>
                  <a:lnTo>
                    <a:pt x="3639351" y="45934"/>
                  </a:lnTo>
                  <a:lnTo>
                    <a:pt x="3632327" y="50672"/>
                  </a:lnTo>
                  <a:lnTo>
                    <a:pt x="3627588" y="57697"/>
                  </a:lnTo>
                  <a:lnTo>
                    <a:pt x="3625850" y="66293"/>
                  </a:lnTo>
                  <a:lnTo>
                    <a:pt x="3627588" y="74890"/>
                  </a:lnTo>
                  <a:lnTo>
                    <a:pt x="3632327" y="81915"/>
                  </a:lnTo>
                  <a:lnTo>
                    <a:pt x="3639351" y="86653"/>
                  </a:lnTo>
                  <a:lnTo>
                    <a:pt x="3647948" y="88391"/>
                  </a:lnTo>
                  <a:lnTo>
                    <a:pt x="3656544" y="86653"/>
                  </a:lnTo>
                  <a:lnTo>
                    <a:pt x="3663568" y="81915"/>
                  </a:lnTo>
                  <a:lnTo>
                    <a:pt x="3668307" y="74890"/>
                  </a:lnTo>
                  <a:lnTo>
                    <a:pt x="3670046" y="66293"/>
                  </a:lnTo>
                  <a:lnTo>
                    <a:pt x="3668307" y="57697"/>
                  </a:lnTo>
                  <a:lnTo>
                    <a:pt x="3663569" y="50672"/>
                  </a:lnTo>
                  <a:lnTo>
                    <a:pt x="3656544" y="45934"/>
                  </a:lnTo>
                  <a:lnTo>
                    <a:pt x="3647948" y="44195"/>
                  </a:lnTo>
                  <a:close/>
                </a:path>
                <a:path w="9010650" h="132714">
                  <a:moveTo>
                    <a:pt x="3736466" y="44195"/>
                  </a:moveTo>
                  <a:lnTo>
                    <a:pt x="3727743" y="45934"/>
                  </a:lnTo>
                  <a:lnTo>
                    <a:pt x="3720719" y="50672"/>
                  </a:lnTo>
                  <a:lnTo>
                    <a:pt x="3715980" y="57697"/>
                  </a:lnTo>
                  <a:lnTo>
                    <a:pt x="3714241" y="66293"/>
                  </a:lnTo>
                  <a:lnTo>
                    <a:pt x="3715980" y="74890"/>
                  </a:lnTo>
                  <a:lnTo>
                    <a:pt x="3720718" y="81915"/>
                  </a:lnTo>
                  <a:lnTo>
                    <a:pt x="3727743" y="86653"/>
                  </a:lnTo>
                  <a:lnTo>
                    <a:pt x="3736340" y="88391"/>
                  </a:lnTo>
                  <a:lnTo>
                    <a:pt x="3745063" y="86653"/>
                  </a:lnTo>
                  <a:lnTo>
                    <a:pt x="3752088" y="81915"/>
                  </a:lnTo>
                  <a:lnTo>
                    <a:pt x="3756826" y="74890"/>
                  </a:lnTo>
                  <a:lnTo>
                    <a:pt x="3758565" y="66293"/>
                  </a:lnTo>
                  <a:lnTo>
                    <a:pt x="3756826" y="57697"/>
                  </a:lnTo>
                  <a:lnTo>
                    <a:pt x="3752088" y="50672"/>
                  </a:lnTo>
                  <a:lnTo>
                    <a:pt x="3745063" y="45934"/>
                  </a:lnTo>
                  <a:lnTo>
                    <a:pt x="3736466" y="44195"/>
                  </a:lnTo>
                  <a:close/>
                </a:path>
                <a:path w="9010650" h="132714">
                  <a:moveTo>
                    <a:pt x="3824859" y="44195"/>
                  </a:moveTo>
                  <a:lnTo>
                    <a:pt x="3816262" y="45934"/>
                  </a:lnTo>
                  <a:lnTo>
                    <a:pt x="3809238" y="50672"/>
                  </a:lnTo>
                  <a:lnTo>
                    <a:pt x="3804499" y="57697"/>
                  </a:lnTo>
                  <a:lnTo>
                    <a:pt x="3802761" y="66293"/>
                  </a:lnTo>
                  <a:lnTo>
                    <a:pt x="3804499" y="74890"/>
                  </a:lnTo>
                  <a:lnTo>
                    <a:pt x="3809238" y="81915"/>
                  </a:lnTo>
                  <a:lnTo>
                    <a:pt x="3816262" y="86653"/>
                  </a:lnTo>
                  <a:lnTo>
                    <a:pt x="3824859" y="88391"/>
                  </a:lnTo>
                  <a:lnTo>
                    <a:pt x="3833455" y="86653"/>
                  </a:lnTo>
                  <a:lnTo>
                    <a:pt x="3840479" y="81915"/>
                  </a:lnTo>
                  <a:lnTo>
                    <a:pt x="3845218" y="74890"/>
                  </a:lnTo>
                  <a:lnTo>
                    <a:pt x="3846957" y="66293"/>
                  </a:lnTo>
                  <a:lnTo>
                    <a:pt x="3845218" y="57697"/>
                  </a:lnTo>
                  <a:lnTo>
                    <a:pt x="3840480" y="50672"/>
                  </a:lnTo>
                  <a:lnTo>
                    <a:pt x="3833455" y="45934"/>
                  </a:lnTo>
                  <a:lnTo>
                    <a:pt x="3824859" y="44195"/>
                  </a:lnTo>
                  <a:close/>
                </a:path>
                <a:path w="9010650" h="132714">
                  <a:moveTo>
                    <a:pt x="3913251" y="44195"/>
                  </a:moveTo>
                  <a:lnTo>
                    <a:pt x="3904654" y="45934"/>
                  </a:lnTo>
                  <a:lnTo>
                    <a:pt x="3897630" y="50672"/>
                  </a:lnTo>
                  <a:lnTo>
                    <a:pt x="3892891" y="57697"/>
                  </a:lnTo>
                  <a:lnTo>
                    <a:pt x="3891153" y="66293"/>
                  </a:lnTo>
                  <a:lnTo>
                    <a:pt x="3892891" y="74890"/>
                  </a:lnTo>
                  <a:lnTo>
                    <a:pt x="3897629" y="81915"/>
                  </a:lnTo>
                  <a:lnTo>
                    <a:pt x="3904654" y="86653"/>
                  </a:lnTo>
                  <a:lnTo>
                    <a:pt x="3913251" y="88391"/>
                  </a:lnTo>
                  <a:lnTo>
                    <a:pt x="3921847" y="86653"/>
                  </a:lnTo>
                  <a:lnTo>
                    <a:pt x="3928871" y="81915"/>
                  </a:lnTo>
                  <a:lnTo>
                    <a:pt x="3933610" y="74890"/>
                  </a:lnTo>
                  <a:lnTo>
                    <a:pt x="3935349" y="66293"/>
                  </a:lnTo>
                  <a:lnTo>
                    <a:pt x="3933610" y="57697"/>
                  </a:lnTo>
                  <a:lnTo>
                    <a:pt x="3928872" y="50672"/>
                  </a:lnTo>
                  <a:lnTo>
                    <a:pt x="3921847" y="45934"/>
                  </a:lnTo>
                  <a:lnTo>
                    <a:pt x="3913251" y="44195"/>
                  </a:lnTo>
                  <a:close/>
                </a:path>
                <a:path w="9010650" h="132714">
                  <a:moveTo>
                    <a:pt x="4001770" y="44195"/>
                  </a:moveTo>
                  <a:lnTo>
                    <a:pt x="4001642" y="44195"/>
                  </a:lnTo>
                  <a:lnTo>
                    <a:pt x="3993046" y="45934"/>
                  </a:lnTo>
                  <a:lnTo>
                    <a:pt x="3986022" y="50672"/>
                  </a:lnTo>
                  <a:lnTo>
                    <a:pt x="3981283" y="57697"/>
                  </a:lnTo>
                  <a:lnTo>
                    <a:pt x="3979545" y="66293"/>
                  </a:lnTo>
                  <a:lnTo>
                    <a:pt x="3981283" y="74890"/>
                  </a:lnTo>
                  <a:lnTo>
                    <a:pt x="3986022" y="81915"/>
                  </a:lnTo>
                  <a:lnTo>
                    <a:pt x="3993046" y="86653"/>
                  </a:lnTo>
                  <a:lnTo>
                    <a:pt x="4001642" y="88391"/>
                  </a:lnTo>
                  <a:lnTo>
                    <a:pt x="4001770" y="88391"/>
                  </a:lnTo>
                  <a:lnTo>
                    <a:pt x="4010366" y="86653"/>
                  </a:lnTo>
                  <a:lnTo>
                    <a:pt x="4017391" y="81915"/>
                  </a:lnTo>
                  <a:lnTo>
                    <a:pt x="4022129" y="74890"/>
                  </a:lnTo>
                  <a:lnTo>
                    <a:pt x="4023867" y="66293"/>
                  </a:lnTo>
                  <a:lnTo>
                    <a:pt x="4022129" y="57697"/>
                  </a:lnTo>
                  <a:lnTo>
                    <a:pt x="4017391" y="50672"/>
                  </a:lnTo>
                  <a:lnTo>
                    <a:pt x="4010366" y="45934"/>
                  </a:lnTo>
                  <a:lnTo>
                    <a:pt x="4001770" y="44195"/>
                  </a:lnTo>
                  <a:close/>
                </a:path>
                <a:path w="9010650" h="132714">
                  <a:moveTo>
                    <a:pt x="4090162" y="44195"/>
                  </a:moveTo>
                  <a:lnTo>
                    <a:pt x="4081565" y="45934"/>
                  </a:lnTo>
                  <a:lnTo>
                    <a:pt x="4074541" y="50672"/>
                  </a:lnTo>
                  <a:lnTo>
                    <a:pt x="4069802" y="57697"/>
                  </a:lnTo>
                  <a:lnTo>
                    <a:pt x="4068064" y="66293"/>
                  </a:lnTo>
                  <a:lnTo>
                    <a:pt x="4069802" y="74890"/>
                  </a:lnTo>
                  <a:lnTo>
                    <a:pt x="4074541" y="81915"/>
                  </a:lnTo>
                  <a:lnTo>
                    <a:pt x="4081565" y="86653"/>
                  </a:lnTo>
                  <a:lnTo>
                    <a:pt x="4090162" y="88391"/>
                  </a:lnTo>
                  <a:lnTo>
                    <a:pt x="4098758" y="86653"/>
                  </a:lnTo>
                  <a:lnTo>
                    <a:pt x="4105782" y="81915"/>
                  </a:lnTo>
                  <a:lnTo>
                    <a:pt x="4110521" y="74890"/>
                  </a:lnTo>
                  <a:lnTo>
                    <a:pt x="4112260" y="66293"/>
                  </a:lnTo>
                  <a:lnTo>
                    <a:pt x="4110521" y="57697"/>
                  </a:lnTo>
                  <a:lnTo>
                    <a:pt x="4105783" y="50672"/>
                  </a:lnTo>
                  <a:lnTo>
                    <a:pt x="4098758" y="45934"/>
                  </a:lnTo>
                  <a:lnTo>
                    <a:pt x="4090162" y="44195"/>
                  </a:lnTo>
                  <a:close/>
                </a:path>
                <a:path w="9010650" h="132714">
                  <a:moveTo>
                    <a:pt x="4178554" y="44195"/>
                  </a:moveTo>
                  <a:lnTo>
                    <a:pt x="4169957" y="45934"/>
                  </a:lnTo>
                  <a:lnTo>
                    <a:pt x="4162933" y="50672"/>
                  </a:lnTo>
                  <a:lnTo>
                    <a:pt x="4158194" y="57697"/>
                  </a:lnTo>
                  <a:lnTo>
                    <a:pt x="4156456" y="66293"/>
                  </a:lnTo>
                  <a:lnTo>
                    <a:pt x="4158194" y="74890"/>
                  </a:lnTo>
                  <a:lnTo>
                    <a:pt x="4162933" y="81915"/>
                  </a:lnTo>
                  <a:lnTo>
                    <a:pt x="4169957" y="86653"/>
                  </a:lnTo>
                  <a:lnTo>
                    <a:pt x="4178554" y="88391"/>
                  </a:lnTo>
                  <a:lnTo>
                    <a:pt x="4187150" y="86653"/>
                  </a:lnTo>
                  <a:lnTo>
                    <a:pt x="4194175" y="81915"/>
                  </a:lnTo>
                  <a:lnTo>
                    <a:pt x="4198913" y="74890"/>
                  </a:lnTo>
                  <a:lnTo>
                    <a:pt x="4200652" y="66293"/>
                  </a:lnTo>
                  <a:lnTo>
                    <a:pt x="4198913" y="57697"/>
                  </a:lnTo>
                  <a:lnTo>
                    <a:pt x="4194175" y="50672"/>
                  </a:lnTo>
                  <a:lnTo>
                    <a:pt x="4187150" y="45934"/>
                  </a:lnTo>
                  <a:lnTo>
                    <a:pt x="4178554" y="44195"/>
                  </a:lnTo>
                  <a:close/>
                </a:path>
                <a:path w="9010650" h="132714">
                  <a:moveTo>
                    <a:pt x="4267073" y="44195"/>
                  </a:moveTo>
                  <a:lnTo>
                    <a:pt x="4258349" y="45934"/>
                  </a:lnTo>
                  <a:lnTo>
                    <a:pt x="4251325" y="50672"/>
                  </a:lnTo>
                  <a:lnTo>
                    <a:pt x="4246586" y="57697"/>
                  </a:lnTo>
                  <a:lnTo>
                    <a:pt x="4244848" y="66293"/>
                  </a:lnTo>
                  <a:lnTo>
                    <a:pt x="4246586" y="74890"/>
                  </a:lnTo>
                  <a:lnTo>
                    <a:pt x="4251325" y="81915"/>
                  </a:lnTo>
                  <a:lnTo>
                    <a:pt x="4258349" y="86653"/>
                  </a:lnTo>
                  <a:lnTo>
                    <a:pt x="4266946" y="88391"/>
                  </a:lnTo>
                  <a:lnTo>
                    <a:pt x="4275669" y="86653"/>
                  </a:lnTo>
                  <a:lnTo>
                    <a:pt x="4282694" y="81915"/>
                  </a:lnTo>
                  <a:lnTo>
                    <a:pt x="4287432" y="74890"/>
                  </a:lnTo>
                  <a:lnTo>
                    <a:pt x="4289171" y="66293"/>
                  </a:lnTo>
                  <a:lnTo>
                    <a:pt x="4287432" y="57697"/>
                  </a:lnTo>
                  <a:lnTo>
                    <a:pt x="4282694" y="50672"/>
                  </a:lnTo>
                  <a:lnTo>
                    <a:pt x="4275669" y="45934"/>
                  </a:lnTo>
                  <a:lnTo>
                    <a:pt x="4267073" y="44195"/>
                  </a:lnTo>
                  <a:close/>
                </a:path>
                <a:path w="9010650" h="132714">
                  <a:moveTo>
                    <a:pt x="4355465" y="44195"/>
                  </a:moveTo>
                  <a:lnTo>
                    <a:pt x="4346868" y="45934"/>
                  </a:lnTo>
                  <a:lnTo>
                    <a:pt x="4339844" y="50672"/>
                  </a:lnTo>
                  <a:lnTo>
                    <a:pt x="4335105" y="57697"/>
                  </a:lnTo>
                  <a:lnTo>
                    <a:pt x="4333367" y="66293"/>
                  </a:lnTo>
                  <a:lnTo>
                    <a:pt x="4335105" y="74890"/>
                  </a:lnTo>
                  <a:lnTo>
                    <a:pt x="4339844" y="81915"/>
                  </a:lnTo>
                  <a:lnTo>
                    <a:pt x="4346868" y="86653"/>
                  </a:lnTo>
                  <a:lnTo>
                    <a:pt x="4355465" y="88391"/>
                  </a:lnTo>
                  <a:lnTo>
                    <a:pt x="4364061" y="86653"/>
                  </a:lnTo>
                  <a:lnTo>
                    <a:pt x="4371086" y="81915"/>
                  </a:lnTo>
                  <a:lnTo>
                    <a:pt x="4375824" y="74890"/>
                  </a:lnTo>
                  <a:lnTo>
                    <a:pt x="4377563" y="66293"/>
                  </a:lnTo>
                  <a:lnTo>
                    <a:pt x="4375824" y="57697"/>
                  </a:lnTo>
                  <a:lnTo>
                    <a:pt x="4371086" y="50672"/>
                  </a:lnTo>
                  <a:lnTo>
                    <a:pt x="4364061" y="45934"/>
                  </a:lnTo>
                  <a:lnTo>
                    <a:pt x="4355465" y="44195"/>
                  </a:lnTo>
                  <a:close/>
                </a:path>
                <a:path w="9010650" h="132714">
                  <a:moveTo>
                    <a:pt x="4443857" y="44195"/>
                  </a:moveTo>
                  <a:lnTo>
                    <a:pt x="4435260" y="45934"/>
                  </a:lnTo>
                  <a:lnTo>
                    <a:pt x="4428236" y="50672"/>
                  </a:lnTo>
                  <a:lnTo>
                    <a:pt x="4423497" y="57697"/>
                  </a:lnTo>
                  <a:lnTo>
                    <a:pt x="4421759" y="66293"/>
                  </a:lnTo>
                  <a:lnTo>
                    <a:pt x="4423497" y="74890"/>
                  </a:lnTo>
                  <a:lnTo>
                    <a:pt x="4428236" y="81915"/>
                  </a:lnTo>
                  <a:lnTo>
                    <a:pt x="4435260" y="86653"/>
                  </a:lnTo>
                  <a:lnTo>
                    <a:pt x="4443857" y="88391"/>
                  </a:lnTo>
                  <a:lnTo>
                    <a:pt x="4452453" y="86653"/>
                  </a:lnTo>
                  <a:lnTo>
                    <a:pt x="4459478" y="81915"/>
                  </a:lnTo>
                  <a:lnTo>
                    <a:pt x="4464216" y="74890"/>
                  </a:lnTo>
                  <a:lnTo>
                    <a:pt x="4465955" y="66293"/>
                  </a:lnTo>
                  <a:lnTo>
                    <a:pt x="4464216" y="57697"/>
                  </a:lnTo>
                  <a:lnTo>
                    <a:pt x="4459478" y="50672"/>
                  </a:lnTo>
                  <a:lnTo>
                    <a:pt x="4452453" y="45934"/>
                  </a:lnTo>
                  <a:lnTo>
                    <a:pt x="4443857" y="44195"/>
                  </a:lnTo>
                  <a:close/>
                </a:path>
                <a:path w="9010650" h="132714">
                  <a:moveTo>
                    <a:pt x="4532376" y="44195"/>
                  </a:moveTo>
                  <a:lnTo>
                    <a:pt x="4523652" y="45934"/>
                  </a:lnTo>
                  <a:lnTo>
                    <a:pt x="4516628" y="50672"/>
                  </a:lnTo>
                  <a:lnTo>
                    <a:pt x="4511889" y="57697"/>
                  </a:lnTo>
                  <a:lnTo>
                    <a:pt x="4510151" y="66293"/>
                  </a:lnTo>
                  <a:lnTo>
                    <a:pt x="4511889" y="74890"/>
                  </a:lnTo>
                  <a:lnTo>
                    <a:pt x="4516628" y="81915"/>
                  </a:lnTo>
                  <a:lnTo>
                    <a:pt x="4523652" y="86653"/>
                  </a:lnTo>
                  <a:lnTo>
                    <a:pt x="4532249" y="88391"/>
                  </a:lnTo>
                  <a:lnTo>
                    <a:pt x="4540972" y="86653"/>
                  </a:lnTo>
                  <a:lnTo>
                    <a:pt x="4547996" y="81915"/>
                  </a:lnTo>
                  <a:lnTo>
                    <a:pt x="4552735" y="74890"/>
                  </a:lnTo>
                  <a:lnTo>
                    <a:pt x="4554474" y="66293"/>
                  </a:lnTo>
                  <a:lnTo>
                    <a:pt x="4552735" y="57697"/>
                  </a:lnTo>
                  <a:lnTo>
                    <a:pt x="4547997" y="50672"/>
                  </a:lnTo>
                  <a:lnTo>
                    <a:pt x="4540972" y="45934"/>
                  </a:lnTo>
                  <a:lnTo>
                    <a:pt x="4532376" y="44195"/>
                  </a:lnTo>
                  <a:close/>
                </a:path>
                <a:path w="9010650" h="132714">
                  <a:moveTo>
                    <a:pt x="4620768" y="44195"/>
                  </a:moveTo>
                  <a:lnTo>
                    <a:pt x="4612171" y="45934"/>
                  </a:lnTo>
                  <a:lnTo>
                    <a:pt x="4605147" y="50672"/>
                  </a:lnTo>
                  <a:lnTo>
                    <a:pt x="4600408" y="57697"/>
                  </a:lnTo>
                  <a:lnTo>
                    <a:pt x="4598670" y="66293"/>
                  </a:lnTo>
                  <a:lnTo>
                    <a:pt x="4600408" y="74890"/>
                  </a:lnTo>
                  <a:lnTo>
                    <a:pt x="4605147" y="81915"/>
                  </a:lnTo>
                  <a:lnTo>
                    <a:pt x="4612171" y="86653"/>
                  </a:lnTo>
                  <a:lnTo>
                    <a:pt x="4620768" y="88391"/>
                  </a:lnTo>
                  <a:lnTo>
                    <a:pt x="4629364" y="86653"/>
                  </a:lnTo>
                  <a:lnTo>
                    <a:pt x="4636389" y="81915"/>
                  </a:lnTo>
                  <a:lnTo>
                    <a:pt x="4641127" y="74890"/>
                  </a:lnTo>
                  <a:lnTo>
                    <a:pt x="4642866" y="66293"/>
                  </a:lnTo>
                  <a:lnTo>
                    <a:pt x="4641127" y="57697"/>
                  </a:lnTo>
                  <a:lnTo>
                    <a:pt x="4636389" y="50672"/>
                  </a:lnTo>
                  <a:lnTo>
                    <a:pt x="4629364" y="45934"/>
                  </a:lnTo>
                  <a:lnTo>
                    <a:pt x="4620768" y="44195"/>
                  </a:lnTo>
                  <a:close/>
                </a:path>
                <a:path w="9010650" h="132714">
                  <a:moveTo>
                    <a:pt x="4709160" y="44195"/>
                  </a:moveTo>
                  <a:lnTo>
                    <a:pt x="4700563" y="45934"/>
                  </a:lnTo>
                  <a:lnTo>
                    <a:pt x="4693539" y="50672"/>
                  </a:lnTo>
                  <a:lnTo>
                    <a:pt x="4688800" y="57697"/>
                  </a:lnTo>
                  <a:lnTo>
                    <a:pt x="4687062" y="66293"/>
                  </a:lnTo>
                  <a:lnTo>
                    <a:pt x="4688800" y="74890"/>
                  </a:lnTo>
                  <a:lnTo>
                    <a:pt x="4693539" y="81915"/>
                  </a:lnTo>
                  <a:lnTo>
                    <a:pt x="4700563" y="86653"/>
                  </a:lnTo>
                  <a:lnTo>
                    <a:pt x="4709160" y="88391"/>
                  </a:lnTo>
                  <a:lnTo>
                    <a:pt x="4717809" y="86653"/>
                  </a:lnTo>
                  <a:lnTo>
                    <a:pt x="4724828" y="81915"/>
                  </a:lnTo>
                  <a:lnTo>
                    <a:pt x="4729537" y="74890"/>
                  </a:lnTo>
                  <a:lnTo>
                    <a:pt x="4731258" y="66293"/>
                  </a:lnTo>
                  <a:lnTo>
                    <a:pt x="4729537" y="57697"/>
                  </a:lnTo>
                  <a:lnTo>
                    <a:pt x="4724828" y="50672"/>
                  </a:lnTo>
                  <a:lnTo>
                    <a:pt x="4717809" y="45934"/>
                  </a:lnTo>
                  <a:lnTo>
                    <a:pt x="4709160" y="44195"/>
                  </a:lnTo>
                  <a:close/>
                </a:path>
                <a:path w="9010650" h="132714">
                  <a:moveTo>
                    <a:pt x="4797679" y="44195"/>
                  </a:moveTo>
                  <a:lnTo>
                    <a:pt x="4788955" y="45934"/>
                  </a:lnTo>
                  <a:lnTo>
                    <a:pt x="4781931" y="50672"/>
                  </a:lnTo>
                  <a:lnTo>
                    <a:pt x="4777192" y="57697"/>
                  </a:lnTo>
                  <a:lnTo>
                    <a:pt x="4775454" y="66293"/>
                  </a:lnTo>
                  <a:lnTo>
                    <a:pt x="4777192" y="74890"/>
                  </a:lnTo>
                  <a:lnTo>
                    <a:pt x="4781931" y="81915"/>
                  </a:lnTo>
                  <a:lnTo>
                    <a:pt x="4788955" y="86653"/>
                  </a:lnTo>
                  <a:lnTo>
                    <a:pt x="4797552" y="88391"/>
                  </a:lnTo>
                  <a:lnTo>
                    <a:pt x="4806275" y="86653"/>
                  </a:lnTo>
                  <a:lnTo>
                    <a:pt x="4813300" y="81915"/>
                  </a:lnTo>
                  <a:lnTo>
                    <a:pt x="4818038" y="74890"/>
                  </a:lnTo>
                  <a:lnTo>
                    <a:pt x="4819777" y="66293"/>
                  </a:lnTo>
                  <a:lnTo>
                    <a:pt x="4818038" y="57697"/>
                  </a:lnTo>
                  <a:lnTo>
                    <a:pt x="4813300" y="50672"/>
                  </a:lnTo>
                  <a:lnTo>
                    <a:pt x="4806275" y="45934"/>
                  </a:lnTo>
                  <a:lnTo>
                    <a:pt x="4797679" y="44195"/>
                  </a:lnTo>
                  <a:close/>
                </a:path>
                <a:path w="9010650" h="132714">
                  <a:moveTo>
                    <a:pt x="4886071" y="44195"/>
                  </a:moveTo>
                  <a:lnTo>
                    <a:pt x="4877474" y="45934"/>
                  </a:lnTo>
                  <a:lnTo>
                    <a:pt x="4870450" y="50672"/>
                  </a:lnTo>
                  <a:lnTo>
                    <a:pt x="4865711" y="57697"/>
                  </a:lnTo>
                  <a:lnTo>
                    <a:pt x="4863973" y="66293"/>
                  </a:lnTo>
                  <a:lnTo>
                    <a:pt x="4865711" y="74890"/>
                  </a:lnTo>
                  <a:lnTo>
                    <a:pt x="4870450" y="81915"/>
                  </a:lnTo>
                  <a:lnTo>
                    <a:pt x="4877474" y="86653"/>
                  </a:lnTo>
                  <a:lnTo>
                    <a:pt x="4886071" y="88391"/>
                  </a:lnTo>
                  <a:lnTo>
                    <a:pt x="4894667" y="86653"/>
                  </a:lnTo>
                  <a:lnTo>
                    <a:pt x="4901692" y="81915"/>
                  </a:lnTo>
                  <a:lnTo>
                    <a:pt x="4906430" y="74890"/>
                  </a:lnTo>
                  <a:lnTo>
                    <a:pt x="4908169" y="66293"/>
                  </a:lnTo>
                  <a:lnTo>
                    <a:pt x="4906430" y="57697"/>
                  </a:lnTo>
                  <a:lnTo>
                    <a:pt x="4901692" y="50672"/>
                  </a:lnTo>
                  <a:lnTo>
                    <a:pt x="4894667" y="45934"/>
                  </a:lnTo>
                  <a:lnTo>
                    <a:pt x="4886071" y="44195"/>
                  </a:lnTo>
                  <a:close/>
                </a:path>
                <a:path w="9010650" h="132714">
                  <a:moveTo>
                    <a:pt x="4974463" y="44195"/>
                  </a:moveTo>
                  <a:lnTo>
                    <a:pt x="4965866" y="45934"/>
                  </a:lnTo>
                  <a:lnTo>
                    <a:pt x="4958842" y="50672"/>
                  </a:lnTo>
                  <a:lnTo>
                    <a:pt x="4954103" y="57697"/>
                  </a:lnTo>
                  <a:lnTo>
                    <a:pt x="4952365" y="66293"/>
                  </a:lnTo>
                  <a:lnTo>
                    <a:pt x="4954103" y="74890"/>
                  </a:lnTo>
                  <a:lnTo>
                    <a:pt x="4958842" y="81915"/>
                  </a:lnTo>
                  <a:lnTo>
                    <a:pt x="4965866" y="86653"/>
                  </a:lnTo>
                  <a:lnTo>
                    <a:pt x="4974463" y="88391"/>
                  </a:lnTo>
                  <a:lnTo>
                    <a:pt x="4983112" y="86653"/>
                  </a:lnTo>
                  <a:lnTo>
                    <a:pt x="4990131" y="81915"/>
                  </a:lnTo>
                  <a:lnTo>
                    <a:pt x="4994840" y="74890"/>
                  </a:lnTo>
                  <a:lnTo>
                    <a:pt x="4996561" y="66293"/>
                  </a:lnTo>
                  <a:lnTo>
                    <a:pt x="4994840" y="57697"/>
                  </a:lnTo>
                  <a:lnTo>
                    <a:pt x="4990131" y="50672"/>
                  </a:lnTo>
                  <a:lnTo>
                    <a:pt x="4983112" y="45934"/>
                  </a:lnTo>
                  <a:lnTo>
                    <a:pt x="4974463" y="44195"/>
                  </a:lnTo>
                  <a:close/>
                </a:path>
                <a:path w="9010650" h="132714">
                  <a:moveTo>
                    <a:pt x="5062982" y="44195"/>
                  </a:moveTo>
                  <a:lnTo>
                    <a:pt x="5054258" y="45934"/>
                  </a:lnTo>
                  <a:lnTo>
                    <a:pt x="5047234" y="50672"/>
                  </a:lnTo>
                  <a:lnTo>
                    <a:pt x="5042495" y="57697"/>
                  </a:lnTo>
                  <a:lnTo>
                    <a:pt x="5040757" y="66293"/>
                  </a:lnTo>
                  <a:lnTo>
                    <a:pt x="5042495" y="74890"/>
                  </a:lnTo>
                  <a:lnTo>
                    <a:pt x="5047234" y="81915"/>
                  </a:lnTo>
                  <a:lnTo>
                    <a:pt x="5054258" y="86653"/>
                  </a:lnTo>
                  <a:lnTo>
                    <a:pt x="5062855" y="88391"/>
                  </a:lnTo>
                  <a:lnTo>
                    <a:pt x="5071578" y="86653"/>
                  </a:lnTo>
                  <a:lnTo>
                    <a:pt x="5078602" y="81915"/>
                  </a:lnTo>
                  <a:lnTo>
                    <a:pt x="5083341" y="74890"/>
                  </a:lnTo>
                  <a:lnTo>
                    <a:pt x="5085080" y="66293"/>
                  </a:lnTo>
                  <a:lnTo>
                    <a:pt x="5083341" y="57697"/>
                  </a:lnTo>
                  <a:lnTo>
                    <a:pt x="5078603" y="50672"/>
                  </a:lnTo>
                  <a:lnTo>
                    <a:pt x="5071578" y="45934"/>
                  </a:lnTo>
                  <a:lnTo>
                    <a:pt x="5062982" y="44195"/>
                  </a:lnTo>
                  <a:close/>
                </a:path>
                <a:path w="9010650" h="132714">
                  <a:moveTo>
                    <a:pt x="5151373" y="44195"/>
                  </a:moveTo>
                  <a:lnTo>
                    <a:pt x="5142777" y="45934"/>
                  </a:lnTo>
                  <a:lnTo>
                    <a:pt x="5135753" y="50672"/>
                  </a:lnTo>
                  <a:lnTo>
                    <a:pt x="5131014" y="57697"/>
                  </a:lnTo>
                  <a:lnTo>
                    <a:pt x="5129276" y="66293"/>
                  </a:lnTo>
                  <a:lnTo>
                    <a:pt x="5131014" y="74890"/>
                  </a:lnTo>
                  <a:lnTo>
                    <a:pt x="5135752" y="81915"/>
                  </a:lnTo>
                  <a:lnTo>
                    <a:pt x="5142777" y="86653"/>
                  </a:lnTo>
                  <a:lnTo>
                    <a:pt x="5151373" y="88391"/>
                  </a:lnTo>
                  <a:lnTo>
                    <a:pt x="5159970" y="86653"/>
                  </a:lnTo>
                  <a:lnTo>
                    <a:pt x="5166995" y="81915"/>
                  </a:lnTo>
                  <a:lnTo>
                    <a:pt x="5171733" y="74890"/>
                  </a:lnTo>
                  <a:lnTo>
                    <a:pt x="5173471" y="66293"/>
                  </a:lnTo>
                  <a:lnTo>
                    <a:pt x="5171733" y="57697"/>
                  </a:lnTo>
                  <a:lnTo>
                    <a:pt x="5166995" y="50672"/>
                  </a:lnTo>
                  <a:lnTo>
                    <a:pt x="5159970" y="45934"/>
                  </a:lnTo>
                  <a:lnTo>
                    <a:pt x="5151373" y="44195"/>
                  </a:lnTo>
                  <a:close/>
                </a:path>
                <a:path w="9010650" h="132714">
                  <a:moveTo>
                    <a:pt x="5239893" y="44195"/>
                  </a:moveTo>
                  <a:lnTo>
                    <a:pt x="5231169" y="45934"/>
                  </a:lnTo>
                  <a:lnTo>
                    <a:pt x="5224145" y="50672"/>
                  </a:lnTo>
                  <a:lnTo>
                    <a:pt x="5219406" y="57697"/>
                  </a:lnTo>
                  <a:lnTo>
                    <a:pt x="5217668" y="66293"/>
                  </a:lnTo>
                  <a:lnTo>
                    <a:pt x="5219406" y="74890"/>
                  </a:lnTo>
                  <a:lnTo>
                    <a:pt x="5224145" y="81915"/>
                  </a:lnTo>
                  <a:lnTo>
                    <a:pt x="5231169" y="86653"/>
                  </a:lnTo>
                  <a:lnTo>
                    <a:pt x="5239766" y="88391"/>
                  </a:lnTo>
                  <a:lnTo>
                    <a:pt x="5248489" y="86653"/>
                  </a:lnTo>
                  <a:lnTo>
                    <a:pt x="5255514" y="81915"/>
                  </a:lnTo>
                  <a:lnTo>
                    <a:pt x="5260252" y="74890"/>
                  </a:lnTo>
                  <a:lnTo>
                    <a:pt x="5261991" y="66293"/>
                  </a:lnTo>
                  <a:lnTo>
                    <a:pt x="5260252" y="57697"/>
                  </a:lnTo>
                  <a:lnTo>
                    <a:pt x="5255514" y="50672"/>
                  </a:lnTo>
                  <a:lnTo>
                    <a:pt x="5248489" y="45934"/>
                  </a:lnTo>
                  <a:lnTo>
                    <a:pt x="5239893" y="44195"/>
                  </a:lnTo>
                  <a:close/>
                </a:path>
                <a:path w="9010650" h="132714">
                  <a:moveTo>
                    <a:pt x="5328285" y="44195"/>
                  </a:moveTo>
                  <a:lnTo>
                    <a:pt x="5319635" y="45934"/>
                  </a:lnTo>
                  <a:lnTo>
                    <a:pt x="5312616" y="50672"/>
                  </a:lnTo>
                  <a:lnTo>
                    <a:pt x="5307907" y="57697"/>
                  </a:lnTo>
                  <a:lnTo>
                    <a:pt x="5306187" y="66293"/>
                  </a:lnTo>
                  <a:lnTo>
                    <a:pt x="5307907" y="74890"/>
                  </a:lnTo>
                  <a:lnTo>
                    <a:pt x="5312616" y="81915"/>
                  </a:lnTo>
                  <a:lnTo>
                    <a:pt x="5319635" y="86653"/>
                  </a:lnTo>
                  <a:lnTo>
                    <a:pt x="5328285" y="88391"/>
                  </a:lnTo>
                  <a:lnTo>
                    <a:pt x="5336881" y="86653"/>
                  </a:lnTo>
                  <a:lnTo>
                    <a:pt x="5343906" y="81915"/>
                  </a:lnTo>
                  <a:lnTo>
                    <a:pt x="5348644" y="74890"/>
                  </a:lnTo>
                  <a:lnTo>
                    <a:pt x="5350383" y="66293"/>
                  </a:lnTo>
                  <a:lnTo>
                    <a:pt x="5348644" y="57697"/>
                  </a:lnTo>
                  <a:lnTo>
                    <a:pt x="5343906" y="50672"/>
                  </a:lnTo>
                  <a:lnTo>
                    <a:pt x="5336881" y="45934"/>
                  </a:lnTo>
                  <a:lnTo>
                    <a:pt x="5328285" y="44195"/>
                  </a:lnTo>
                  <a:close/>
                </a:path>
                <a:path w="9010650" h="132714">
                  <a:moveTo>
                    <a:pt x="5416677" y="44195"/>
                  </a:moveTo>
                  <a:lnTo>
                    <a:pt x="5408080" y="45934"/>
                  </a:lnTo>
                  <a:lnTo>
                    <a:pt x="5401056" y="50672"/>
                  </a:lnTo>
                  <a:lnTo>
                    <a:pt x="5396317" y="57697"/>
                  </a:lnTo>
                  <a:lnTo>
                    <a:pt x="5394579" y="66293"/>
                  </a:lnTo>
                  <a:lnTo>
                    <a:pt x="5396317" y="74890"/>
                  </a:lnTo>
                  <a:lnTo>
                    <a:pt x="5401056" y="81915"/>
                  </a:lnTo>
                  <a:lnTo>
                    <a:pt x="5408080" y="86653"/>
                  </a:lnTo>
                  <a:lnTo>
                    <a:pt x="5416677" y="88391"/>
                  </a:lnTo>
                  <a:lnTo>
                    <a:pt x="5425273" y="86653"/>
                  </a:lnTo>
                  <a:lnTo>
                    <a:pt x="5432297" y="81915"/>
                  </a:lnTo>
                  <a:lnTo>
                    <a:pt x="5437036" y="74890"/>
                  </a:lnTo>
                  <a:lnTo>
                    <a:pt x="5438775" y="66293"/>
                  </a:lnTo>
                  <a:lnTo>
                    <a:pt x="5437036" y="57697"/>
                  </a:lnTo>
                  <a:lnTo>
                    <a:pt x="5432298" y="50672"/>
                  </a:lnTo>
                  <a:lnTo>
                    <a:pt x="5425273" y="45934"/>
                  </a:lnTo>
                  <a:lnTo>
                    <a:pt x="5416677" y="44195"/>
                  </a:lnTo>
                  <a:close/>
                </a:path>
                <a:path w="9010650" h="132714">
                  <a:moveTo>
                    <a:pt x="5505195" y="44195"/>
                  </a:moveTo>
                  <a:lnTo>
                    <a:pt x="5496472" y="45934"/>
                  </a:lnTo>
                  <a:lnTo>
                    <a:pt x="5489448" y="50672"/>
                  </a:lnTo>
                  <a:lnTo>
                    <a:pt x="5484709" y="57697"/>
                  </a:lnTo>
                  <a:lnTo>
                    <a:pt x="5482970" y="66293"/>
                  </a:lnTo>
                  <a:lnTo>
                    <a:pt x="5484709" y="74890"/>
                  </a:lnTo>
                  <a:lnTo>
                    <a:pt x="5489447" y="81915"/>
                  </a:lnTo>
                  <a:lnTo>
                    <a:pt x="5496472" y="86653"/>
                  </a:lnTo>
                  <a:lnTo>
                    <a:pt x="5505069" y="88391"/>
                  </a:lnTo>
                  <a:lnTo>
                    <a:pt x="5513792" y="86653"/>
                  </a:lnTo>
                  <a:lnTo>
                    <a:pt x="5520817" y="81915"/>
                  </a:lnTo>
                  <a:lnTo>
                    <a:pt x="5525555" y="74890"/>
                  </a:lnTo>
                  <a:lnTo>
                    <a:pt x="5527294" y="66293"/>
                  </a:lnTo>
                  <a:lnTo>
                    <a:pt x="5525555" y="57697"/>
                  </a:lnTo>
                  <a:lnTo>
                    <a:pt x="5520817" y="50672"/>
                  </a:lnTo>
                  <a:lnTo>
                    <a:pt x="5513792" y="45934"/>
                  </a:lnTo>
                  <a:lnTo>
                    <a:pt x="5505195" y="44195"/>
                  </a:lnTo>
                  <a:close/>
                </a:path>
                <a:path w="9010650" h="132714">
                  <a:moveTo>
                    <a:pt x="5593588" y="44195"/>
                  </a:moveTo>
                  <a:lnTo>
                    <a:pt x="5584938" y="45934"/>
                  </a:lnTo>
                  <a:lnTo>
                    <a:pt x="5577919" y="50672"/>
                  </a:lnTo>
                  <a:lnTo>
                    <a:pt x="5573210" y="57697"/>
                  </a:lnTo>
                  <a:lnTo>
                    <a:pt x="5571490" y="66293"/>
                  </a:lnTo>
                  <a:lnTo>
                    <a:pt x="5573210" y="74890"/>
                  </a:lnTo>
                  <a:lnTo>
                    <a:pt x="5577919" y="81915"/>
                  </a:lnTo>
                  <a:lnTo>
                    <a:pt x="5584938" y="86653"/>
                  </a:lnTo>
                  <a:lnTo>
                    <a:pt x="5593588" y="88391"/>
                  </a:lnTo>
                  <a:lnTo>
                    <a:pt x="5602184" y="86653"/>
                  </a:lnTo>
                  <a:lnTo>
                    <a:pt x="5609209" y="81915"/>
                  </a:lnTo>
                  <a:lnTo>
                    <a:pt x="5613947" y="74890"/>
                  </a:lnTo>
                  <a:lnTo>
                    <a:pt x="5615686" y="66293"/>
                  </a:lnTo>
                  <a:lnTo>
                    <a:pt x="5613947" y="57697"/>
                  </a:lnTo>
                  <a:lnTo>
                    <a:pt x="5609209" y="50672"/>
                  </a:lnTo>
                  <a:lnTo>
                    <a:pt x="5602184" y="45934"/>
                  </a:lnTo>
                  <a:lnTo>
                    <a:pt x="5593588" y="44195"/>
                  </a:lnTo>
                  <a:close/>
                </a:path>
                <a:path w="9010650" h="132714">
                  <a:moveTo>
                    <a:pt x="5681980" y="44195"/>
                  </a:moveTo>
                  <a:lnTo>
                    <a:pt x="5673383" y="45934"/>
                  </a:lnTo>
                  <a:lnTo>
                    <a:pt x="5666359" y="50672"/>
                  </a:lnTo>
                  <a:lnTo>
                    <a:pt x="5661620" y="57697"/>
                  </a:lnTo>
                  <a:lnTo>
                    <a:pt x="5659882" y="66293"/>
                  </a:lnTo>
                  <a:lnTo>
                    <a:pt x="5661620" y="74890"/>
                  </a:lnTo>
                  <a:lnTo>
                    <a:pt x="5666359" y="81915"/>
                  </a:lnTo>
                  <a:lnTo>
                    <a:pt x="5673383" y="86653"/>
                  </a:lnTo>
                  <a:lnTo>
                    <a:pt x="5681980" y="88391"/>
                  </a:lnTo>
                  <a:lnTo>
                    <a:pt x="5690576" y="86653"/>
                  </a:lnTo>
                  <a:lnTo>
                    <a:pt x="5697600" y="81915"/>
                  </a:lnTo>
                  <a:lnTo>
                    <a:pt x="5702339" y="74890"/>
                  </a:lnTo>
                  <a:lnTo>
                    <a:pt x="5704078" y="66293"/>
                  </a:lnTo>
                  <a:lnTo>
                    <a:pt x="5702339" y="57697"/>
                  </a:lnTo>
                  <a:lnTo>
                    <a:pt x="5697601" y="50672"/>
                  </a:lnTo>
                  <a:lnTo>
                    <a:pt x="5690576" y="45934"/>
                  </a:lnTo>
                  <a:lnTo>
                    <a:pt x="5681980" y="44195"/>
                  </a:lnTo>
                  <a:close/>
                </a:path>
                <a:path w="9010650" h="132714">
                  <a:moveTo>
                    <a:pt x="5770498" y="44195"/>
                  </a:moveTo>
                  <a:lnTo>
                    <a:pt x="5761775" y="45934"/>
                  </a:lnTo>
                  <a:lnTo>
                    <a:pt x="5754751" y="50672"/>
                  </a:lnTo>
                  <a:lnTo>
                    <a:pt x="5750012" y="57697"/>
                  </a:lnTo>
                  <a:lnTo>
                    <a:pt x="5748273" y="66293"/>
                  </a:lnTo>
                  <a:lnTo>
                    <a:pt x="5750012" y="74890"/>
                  </a:lnTo>
                  <a:lnTo>
                    <a:pt x="5754750" y="81915"/>
                  </a:lnTo>
                  <a:lnTo>
                    <a:pt x="5761775" y="86653"/>
                  </a:lnTo>
                  <a:lnTo>
                    <a:pt x="5770371" y="88391"/>
                  </a:lnTo>
                  <a:lnTo>
                    <a:pt x="5779095" y="86653"/>
                  </a:lnTo>
                  <a:lnTo>
                    <a:pt x="5786120" y="81915"/>
                  </a:lnTo>
                  <a:lnTo>
                    <a:pt x="5790858" y="74890"/>
                  </a:lnTo>
                  <a:lnTo>
                    <a:pt x="5792596" y="66293"/>
                  </a:lnTo>
                  <a:lnTo>
                    <a:pt x="5790858" y="57697"/>
                  </a:lnTo>
                  <a:lnTo>
                    <a:pt x="5786120" y="50672"/>
                  </a:lnTo>
                  <a:lnTo>
                    <a:pt x="5779095" y="45934"/>
                  </a:lnTo>
                  <a:lnTo>
                    <a:pt x="5770498" y="44195"/>
                  </a:lnTo>
                  <a:close/>
                </a:path>
                <a:path w="9010650" h="132714">
                  <a:moveTo>
                    <a:pt x="5858891" y="44195"/>
                  </a:moveTo>
                  <a:lnTo>
                    <a:pt x="5850294" y="45934"/>
                  </a:lnTo>
                  <a:lnTo>
                    <a:pt x="5843270" y="50672"/>
                  </a:lnTo>
                  <a:lnTo>
                    <a:pt x="5838531" y="57697"/>
                  </a:lnTo>
                  <a:lnTo>
                    <a:pt x="5836793" y="66293"/>
                  </a:lnTo>
                  <a:lnTo>
                    <a:pt x="5838531" y="74890"/>
                  </a:lnTo>
                  <a:lnTo>
                    <a:pt x="5843270" y="81915"/>
                  </a:lnTo>
                  <a:lnTo>
                    <a:pt x="5850294" y="86653"/>
                  </a:lnTo>
                  <a:lnTo>
                    <a:pt x="5858891" y="88391"/>
                  </a:lnTo>
                  <a:lnTo>
                    <a:pt x="5867487" y="86653"/>
                  </a:lnTo>
                  <a:lnTo>
                    <a:pt x="5874512" y="81915"/>
                  </a:lnTo>
                  <a:lnTo>
                    <a:pt x="5879250" y="74890"/>
                  </a:lnTo>
                  <a:lnTo>
                    <a:pt x="5880989" y="66293"/>
                  </a:lnTo>
                  <a:lnTo>
                    <a:pt x="5879250" y="57697"/>
                  </a:lnTo>
                  <a:lnTo>
                    <a:pt x="5874512" y="50672"/>
                  </a:lnTo>
                  <a:lnTo>
                    <a:pt x="5867487" y="45934"/>
                  </a:lnTo>
                  <a:lnTo>
                    <a:pt x="5858891" y="44195"/>
                  </a:lnTo>
                  <a:close/>
                </a:path>
                <a:path w="9010650" h="132714">
                  <a:moveTo>
                    <a:pt x="5947283" y="44195"/>
                  </a:moveTo>
                  <a:lnTo>
                    <a:pt x="5938686" y="45934"/>
                  </a:lnTo>
                  <a:lnTo>
                    <a:pt x="5931662" y="50672"/>
                  </a:lnTo>
                  <a:lnTo>
                    <a:pt x="5926923" y="57697"/>
                  </a:lnTo>
                  <a:lnTo>
                    <a:pt x="5925185" y="66293"/>
                  </a:lnTo>
                  <a:lnTo>
                    <a:pt x="5926923" y="74890"/>
                  </a:lnTo>
                  <a:lnTo>
                    <a:pt x="5931662" y="81915"/>
                  </a:lnTo>
                  <a:lnTo>
                    <a:pt x="5938686" y="86653"/>
                  </a:lnTo>
                  <a:lnTo>
                    <a:pt x="5947283" y="88391"/>
                  </a:lnTo>
                  <a:lnTo>
                    <a:pt x="5955879" y="86653"/>
                  </a:lnTo>
                  <a:lnTo>
                    <a:pt x="5962904" y="81915"/>
                  </a:lnTo>
                  <a:lnTo>
                    <a:pt x="5967642" y="74890"/>
                  </a:lnTo>
                  <a:lnTo>
                    <a:pt x="5969381" y="66293"/>
                  </a:lnTo>
                  <a:lnTo>
                    <a:pt x="5967642" y="57697"/>
                  </a:lnTo>
                  <a:lnTo>
                    <a:pt x="5962904" y="50672"/>
                  </a:lnTo>
                  <a:lnTo>
                    <a:pt x="5955879" y="45934"/>
                  </a:lnTo>
                  <a:lnTo>
                    <a:pt x="5947283" y="44195"/>
                  </a:lnTo>
                  <a:close/>
                </a:path>
                <a:path w="9010650" h="132714">
                  <a:moveTo>
                    <a:pt x="6035802" y="44195"/>
                  </a:moveTo>
                  <a:lnTo>
                    <a:pt x="6027078" y="45934"/>
                  </a:lnTo>
                  <a:lnTo>
                    <a:pt x="6020054" y="50672"/>
                  </a:lnTo>
                  <a:lnTo>
                    <a:pt x="6015315" y="57697"/>
                  </a:lnTo>
                  <a:lnTo>
                    <a:pt x="6013577" y="66293"/>
                  </a:lnTo>
                  <a:lnTo>
                    <a:pt x="6015315" y="74890"/>
                  </a:lnTo>
                  <a:lnTo>
                    <a:pt x="6020054" y="81915"/>
                  </a:lnTo>
                  <a:lnTo>
                    <a:pt x="6027078" y="86653"/>
                  </a:lnTo>
                  <a:lnTo>
                    <a:pt x="6035675" y="88391"/>
                  </a:lnTo>
                  <a:lnTo>
                    <a:pt x="6044398" y="86653"/>
                  </a:lnTo>
                  <a:lnTo>
                    <a:pt x="6051422" y="81915"/>
                  </a:lnTo>
                  <a:lnTo>
                    <a:pt x="6056161" y="74890"/>
                  </a:lnTo>
                  <a:lnTo>
                    <a:pt x="6057900" y="66293"/>
                  </a:lnTo>
                  <a:lnTo>
                    <a:pt x="6056161" y="57697"/>
                  </a:lnTo>
                  <a:lnTo>
                    <a:pt x="6051423" y="50672"/>
                  </a:lnTo>
                  <a:lnTo>
                    <a:pt x="6044398" y="45934"/>
                  </a:lnTo>
                  <a:lnTo>
                    <a:pt x="6035802" y="44195"/>
                  </a:lnTo>
                  <a:close/>
                </a:path>
                <a:path w="9010650" h="132714">
                  <a:moveTo>
                    <a:pt x="6124194" y="44195"/>
                  </a:moveTo>
                  <a:lnTo>
                    <a:pt x="6115597" y="45934"/>
                  </a:lnTo>
                  <a:lnTo>
                    <a:pt x="6108573" y="50672"/>
                  </a:lnTo>
                  <a:lnTo>
                    <a:pt x="6103834" y="57697"/>
                  </a:lnTo>
                  <a:lnTo>
                    <a:pt x="6102095" y="66293"/>
                  </a:lnTo>
                  <a:lnTo>
                    <a:pt x="6103834" y="74890"/>
                  </a:lnTo>
                  <a:lnTo>
                    <a:pt x="6108572" y="81915"/>
                  </a:lnTo>
                  <a:lnTo>
                    <a:pt x="6115597" y="86653"/>
                  </a:lnTo>
                  <a:lnTo>
                    <a:pt x="6124194" y="88391"/>
                  </a:lnTo>
                  <a:lnTo>
                    <a:pt x="6132790" y="86653"/>
                  </a:lnTo>
                  <a:lnTo>
                    <a:pt x="6139815" y="81915"/>
                  </a:lnTo>
                  <a:lnTo>
                    <a:pt x="6144553" y="74890"/>
                  </a:lnTo>
                  <a:lnTo>
                    <a:pt x="6146292" y="66293"/>
                  </a:lnTo>
                  <a:lnTo>
                    <a:pt x="6144553" y="57697"/>
                  </a:lnTo>
                  <a:lnTo>
                    <a:pt x="6139815" y="50672"/>
                  </a:lnTo>
                  <a:lnTo>
                    <a:pt x="6132790" y="45934"/>
                  </a:lnTo>
                  <a:lnTo>
                    <a:pt x="6124194" y="44195"/>
                  </a:lnTo>
                  <a:close/>
                </a:path>
                <a:path w="9010650" h="132714">
                  <a:moveTo>
                    <a:pt x="6212586" y="44195"/>
                  </a:moveTo>
                  <a:lnTo>
                    <a:pt x="6203989" y="45934"/>
                  </a:lnTo>
                  <a:lnTo>
                    <a:pt x="6196965" y="50672"/>
                  </a:lnTo>
                  <a:lnTo>
                    <a:pt x="6192226" y="57697"/>
                  </a:lnTo>
                  <a:lnTo>
                    <a:pt x="6190488" y="66293"/>
                  </a:lnTo>
                  <a:lnTo>
                    <a:pt x="6192226" y="74890"/>
                  </a:lnTo>
                  <a:lnTo>
                    <a:pt x="6196965" y="81915"/>
                  </a:lnTo>
                  <a:lnTo>
                    <a:pt x="6203989" y="86653"/>
                  </a:lnTo>
                  <a:lnTo>
                    <a:pt x="6212586" y="88391"/>
                  </a:lnTo>
                  <a:lnTo>
                    <a:pt x="6221182" y="86653"/>
                  </a:lnTo>
                  <a:lnTo>
                    <a:pt x="6228207" y="81915"/>
                  </a:lnTo>
                  <a:lnTo>
                    <a:pt x="6232945" y="74890"/>
                  </a:lnTo>
                  <a:lnTo>
                    <a:pt x="6234684" y="66293"/>
                  </a:lnTo>
                  <a:lnTo>
                    <a:pt x="6232945" y="57697"/>
                  </a:lnTo>
                  <a:lnTo>
                    <a:pt x="6228207" y="50672"/>
                  </a:lnTo>
                  <a:lnTo>
                    <a:pt x="6221182" y="45934"/>
                  </a:lnTo>
                  <a:lnTo>
                    <a:pt x="6212586" y="44195"/>
                  </a:lnTo>
                  <a:close/>
                </a:path>
                <a:path w="9010650" h="132714">
                  <a:moveTo>
                    <a:pt x="6301105" y="44195"/>
                  </a:moveTo>
                  <a:lnTo>
                    <a:pt x="6292381" y="45934"/>
                  </a:lnTo>
                  <a:lnTo>
                    <a:pt x="6285357" y="50672"/>
                  </a:lnTo>
                  <a:lnTo>
                    <a:pt x="6280618" y="57697"/>
                  </a:lnTo>
                  <a:lnTo>
                    <a:pt x="6278880" y="66293"/>
                  </a:lnTo>
                  <a:lnTo>
                    <a:pt x="6280618" y="74890"/>
                  </a:lnTo>
                  <a:lnTo>
                    <a:pt x="6285357" y="81915"/>
                  </a:lnTo>
                  <a:lnTo>
                    <a:pt x="6292381" y="86653"/>
                  </a:lnTo>
                  <a:lnTo>
                    <a:pt x="6300978" y="88391"/>
                  </a:lnTo>
                  <a:lnTo>
                    <a:pt x="6309701" y="86653"/>
                  </a:lnTo>
                  <a:lnTo>
                    <a:pt x="6316725" y="81915"/>
                  </a:lnTo>
                  <a:lnTo>
                    <a:pt x="6321464" y="74890"/>
                  </a:lnTo>
                  <a:lnTo>
                    <a:pt x="6323203" y="66293"/>
                  </a:lnTo>
                  <a:lnTo>
                    <a:pt x="6321464" y="57697"/>
                  </a:lnTo>
                  <a:lnTo>
                    <a:pt x="6316726" y="50672"/>
                  </a:lnTo>
                  <a:lnTo>
                    <a:pt x="6309701" y="45934"/>
                  </a:lnTo>
                  <a:lnTo>
                    <a:pt x="6301105" y="44195"/>
                  </a:lnTo>
                  <a:close/>
                </a:path>
                <a:path w="9010650" h="132714">
                  <a:moveTo>
                    <a:pt x="6389496" y="44195"/>
                  </a:moveTo>
                  <a:lnTo>
                    <a:pt x="6380900" y="45934"/>
                  </a:lnTo>
                  <a:lnTo>
                    <a:pt x="6373876" y="50672"/>
                  </a:lnTo>
                  <a:lnTo>
                    <a:pt x="6369137" y="57697"/>
                  </a:lnTo>
                  <a:lnTo>
                    <a:pt x="6367398" y="66293"/>
                  </a:lnTo>
                  <a:lnTo>
                    <a:pt x="6369137" y="74890"/>
                  </a:lnTo>
                  <a:lnTo>
                    <a:pt x="6373875" y="81915"/>
                  </a:lnTo>
                  <a:lnTo>
                    <a:pt x="6380900" y="86653"/>
                  </a:lnTo>
                  <a:lnTo>
                    <a:pt x="6389496" y="88391"/>
                  </a:lnTo>
                  <a:lnTo>
                    <a:pt x="6398093" y="86653"/>
                  </a:lnTo>
                  <a:lnTo>
                    <a:pt x="6405118" y="81915"/>
                  </a:lnTo>
                  <a:lnTo>
                    <a:pt x="6409856" y="74890"/>
                  </a:lnTo>
                  <a:lnTo>
                    <a:pt x="6411595" y="66293"/>
                  </a:lnTo>
                  <a:lnTo>
                    <a:pt x="6409856" y="57697"/>
                  </a:lnTo>
                  <a:lnTo>
                    <a:pt x="6405118" y="50672"/>
                  </a:lnTo>
                  <a:lnTo>
                    <a:pt x="6398093" y="45934"/>
                  </a:lnTo>
                  <a:lnTo>
                    <a:pt x="6389496" y="44195"/>
                  </a:lnTo>
                  <a:close/>
                </a:path>
                <a:path w="9010650" h="132714">
                  <a:moveTo>
                    <a:pt x="6477889" y="44195"/>
                  </a:moveTo>
                  <a:lnTo>
                    <a:pt x="6469292" y="45934"/>
                  </a:lnTo>
                  <a:lnTo>
                    <a:pt x="6462268" y="50672"/>
                  </a:lnTo>
                  <a:lnTo>
                    <a:pt x="6457529" y="57697"/>
                  </a:lnTo>
                  <a:lnTo>
                    <a:pt x="6455791" y="66293"/>
                  </a:lnTo>
                  <a:lnTo>
                    <a:pt x="6457529" y="74890"/>
                  </a:lnTo>
                  <a:lnTo>
                    <a:pt x="6462268" y="81915"/>
                  </a:lnTo>
                  <a:lnTo>
                    <a:pt x="6469292" y="86653"/>
                  </a:lnTo>
                  <a:lnTo>
                    <a:pt x="6477889" y="88391"/>
                  </a:lnTo>
                  <a:lnTo>
                    <a:pt x="6486538" y="86653"/>
                  </a:lnTo>
                  <a:lnTo>
                    <a:pt x="6493557" y="81915"/>
                  </a:lnTo>
                  <a:lnTo>
                    <a:pt x="6498266" y="74890"/>
                  </a:lnTo>
                  <a:lnTo>
                    <a:pt x="6499987" y="66293"/>
                  </a:lnTo>
                  <a:lnTo>
                    <a:pt x="6498266" y="57697"/>
                  </a:lnTo>
                  <a:lnTo>
                    <a:pt x="6493557" y="50672"/>
                  </a:lnTo>
                  <a:lnTo>
                    <a:pt x="6486538" y="45934"/>
                  </a:lnTo>
                  <a:lnTo>
                    <a:pt x="6477889" y="44195"/>
                  </a:lnTo>
                  <a:close/>
                </a:path>
                <a:path w="9010650" h="132714">
                  <a:moveTo>
                    <a:pt x="6566408" y="44195"/>
                  </a:moveTo>
                  <a:lnTo>
                    <a:pt x="6557684" y="45934"/>
                  </a:lnTo>
                  <a:lnTo>
                    <a:pt x="6550659" y="50672"/>
                  </a:lnTo>
                  <a:lnTo>
                    <a:pt x="6545921" y="57697"/>
                  </a:lnTo>
                  <a:lnTo>
                    <a:pt x="6544183" y="66293"/>
                  </a:lnTo>
                  <a:lnTo>
                    <a:pt x="6545921" y="74890"/>
                  </a:lnTo>
                  <a:lnTo>
                    <a:pt x="6550659" y="81915"/>
                  </a:lnTo>
                  <a:lnTo>
                    <a:pt x="6557684" y="86653"/>
                  </a:lnTo>
                  <a:lnTo>
                    <a:pt x="6566281" y="88391"/>
                  </a:lnTo>
                  <a:lnTo>
                    <a:pt x="6575004" y="86653"/>
                  </a:lnTo>
                  <a:lnTo>
                    <a:pt x="6582029" y="81915"/>
                  </a:lnTo>
                  <a:lnTo>
                    <a:pt x="6586767" y="74890"/>
                  </a:lnTo>
                  <a:lnTo>
                    <a:pt x="6588506" y="66293"/>
                  </a:lnTo>
                  <a:lnTo>
                    <a:pt x="6586767" y="57697"/>
                  </a:lnTo>
                  <a:lnTo>
                    <a:pt x="6582029" y="50672"/>
                  </a:lnTo>
                  <a:lnTo>
                    <a:pt x="6575004" y="45934"/>
                  </a:lnTo>
                  <a:lnTo>
                    <a:pt x="6566408" y="44195"/>
                  </a:lnTo>
                  <a:close/>
                </a:path>
                <a:path w="9010650" h="132714">
                  <a:moveTo>
                    <a:pt x="6654800" y="44195"/>
                  </a:moveTo>
                  <a:lnTo>
                    <a:pt x="6646203" y="45934"/>
                  </a:lnTo>
                  <a:lnTo>
                    <a:pt x="6639179" y="50672"/>
                  </a:lnTo>
                  <a:lnTo>
                    <a:pt x="6634440" y="57697"/>
                  </a:lnTo>
                  <a:lnTo>
                    <a:pt x="6632702" y="66293"/>
                  </a:lnTo>
                  <a:lnTo>
                    <a:pt x="6634440" y="74890"/>
                  </a:lnTo>
                  <a:lnTo>
                    <a:pt x="6639179" y="81915"/>
                  </a:lnTo>
                  <a:lnTo>
                    <a:pt x="6646203" y="86653"/>
                  </a:lnTo>
                  <a:lnTo>
                    <a:pt x="6654800" y="88391"/>
                  </a:lnTo>
                  <a:lnTo>
                    <a:pt x="6663396" y="86653"/>
                  </a:lnTo>
                  <a:lnTo>
                    <a:pt x="6670421" y="81915"/>
                  </a:lnTo>
                  <a:lnTo>
                    <a:pt x="6675159" y="74890"/>
                  </a:lnTo>
                  <a:lnTo>
                    <a:pt x="6676898" y="66293"/>
                  </a:lnTo>
                  <a:lnTo>
                    <a:pt x="6675159" y="57697"/>
                  </a:lnTo>
                  <a:lnTo>
                    <a:pt x="6670421" y="50672"/>
                  </a:lnTo>
                  <a:lnTo>
                    <a:pt x="6663396" y="45934"/>
                  </a:lnTo>
                  <a:lnTo>
                    <a:pt x="6654800" y="44195"/>
                  </a:lnTo>
                  <a:close/>
                </a:path>
                <a:path w="9010650" h="132714">
                  <a:moveTo>
                    <a:pt x="6743192" y="44195"/>
                  </a:moveTo>
                  <a:lnTo>
                    <a:pt x="6734595" y="45934"/>
                  </a:lnTo>
                  <a:lnTo>
                    <a:pt x="6727571" y="50672"/>
                  </a:lnTo>
                  <a:lnTo>
                    <a:pt x="6722832" y="57697"/>
                  </a:lnTo>
                  <a:lnTo>
                    <a:pt x="6721094" y="66293"/>
                  </a:lnTo>
                  <a:lnTo>
                    <a:pt x="6722832" y="74890"/>
                  </a:lnTo>
                  <a:lnTo>
                    <a:pt x="6727571" y="81915"/>
                  </a:lnTo>
                  <a:lnTo>
                    <a:pt x="6734595" y="86653"/>
                  </a:lnTo>
                  <a:lnTo>
                    <a:pt x="6743192" y="88391"/>
                  </a:lnTo>
                  <a:lnTo>
                    <a:pt x="6751841" y="86653"/>
                  </a:lnTo>
                  <a:lnTo>
                    <a:pt x="6758860" y="81915"/>
                  </a:lnTo>
                  <a:lnTo>
                    <a:pt x="6763569" y="74890"/>
                  </a:lnTo>
                  <a:lnTo>
                    <a:pt x="6765290" y="66293"/>
                  </a:lnTo>
                  <a:lnTo>
                    <a:pt x="6763569" y="57697"/>
                  </a:lnTo>
                  <a:lnTo>
                    <a:pt x="6758860" y="50672"/>
                  </a:lnTo>
                  <a:lnTo>
                    <a:pt x="6751841" y="45934"/>
                  </a:lnTo>
                  <a:lnTo>
                    <a:pt x="6743192" y="44195"/>
                  </a:lnTo>
                  <a:close/>
                </a:path>
                <a:path w="9010650" h="132714">
                  <a:moveTo>
                    <a:pt x="6831711" y="44195"/>
                  </a:moveTo>
                  <a:lnTo>
                    <a:pt x="6822987" y="45934"/>
                  </a:lnTo>
                  <a:lnTo>
                    <a:pt x="6815963" y="50672"/>
                  </a:lnTo>
                  <a:lnTo>
                    <a:pt x="6811224" y="57697"/>
                  </a:lnTo>
                  <a:lnTo>
                    <a:pt x="6809486" y="66293"/>
                  </a:lnTo>
                  <a:lnTo>
                    <a:pt x="6811224" y="74890"/>
                  </a:lnTo>
                  <a:lnTo>
                    <a:pt x="6815963" y="81915"/>
                  </a:lnTo>
                  <a:lnTo>
                    <a:pt x="6822987" y="86653"/>
                  </a:lnTo>
                  <a:lnTo>
                    <a:pt x="6831584" y="88391"/>
                  </a:lnTo>
                  <a:lnTo>
                    <a:pt x="6840307" y="86653"/>
                  </a:lnTo>
                  <a:lnTo>
                    <a:pt x="6847332" y="81915"/>
                  </a:lnTo>
                  <a:lnTo>
                    <a:pt x="6852070" y="74890"/>
                  </a:lnTo>
                  <a:lnTo>
                    <a:pt x="6853809" y="66293"/>
                  </a:lnTo>
                  <a:lnTo>
                    <a:pt x="6852070" y="57697"/>
                  </a:lnTo>
                  <a:lnTo>
                    <a:pt x="6847332" y="50672"/>
                  </a:lnTo>
                  <a:lnTo>
                    <a:pt x="6840307" y="45934"/>
                  </a:lnTo>
                  <a:lnTo>
                    <a:pt x="6831711" y="44195"/>
                  </a:lnTo>
                  <a:close/>
                </a:path>
                <a:path w="9010650" h="132714">
                  <a:moveTo>
                    <a:pt x="6920103" y="44195"/>
                  </a:moveTo>
                  <a:lnTo>
                    <a:pt x="6911506" y="45934"/>
                  </a:lnTo>
                  <a:lnTo>
                    <a:pt x="6904482" y="50672"/>
                  </a:lnTo>
                  <a:lnTo>
                    <a:pt x="6899743" y="57697"/>
                  </a:lnTo>
                  <a:lnTo>
                    <a:pt x="6898005" y="66293"/>
                  </a:lnTo>
                  <a:lnTo>
                    <a:pt x="6899743" y="74890"/>
                  </a:lnTo>
                  <a:lnTo>
                    <a:pt x="6904482" y="81915"/>
                  </a:lnTo>
                  <a:lnTo>
                    <a:pt x="6911506" y="86653"/>
                  </a:lnTo>
                  <a:lnTo>
                    <a:pt x="6920103" y="88391"/>
                  </a:lnTo>
                  <a:lnTo>
                    <a:pt x="6928699" y="86653"/>
                  </a:lnTo>
                  <a:lnTo>
                    <a:pt x="6935723" y="81915"/>
                  </a:lnTo>
                  <a:lnTo>
                    <a:pt x="6940462" y="74890"/>
                  </a:lnTo>
                  <a:lnTo>
                    <a:pt x="6942201" y="66293"/>
                  </a:lnTo>
                  <a:lnTo>
                    <a:pt x="6940462" y="57697"/>
                  </a:lnTo>
                  <a:lnTo>
                    <a:pt x="6935724" y="50672"/>
                  </a:lnTo>
                  <a:lnTo>
                    <a:pt x="6928699" y="45934"/>
                  </a:lnTo>
                  <a:lnTo>
                    <a:pt x="6920103" y="44195"/>
                  </a:lnTo>
                  <a:close/>
                </a:path>
                <a:path w="9010650" h="132714">
                  <a:moveTo>
                    <a:pt x="7008621" y="44195"/>
                  </a:moveTo>
                  <a:lnTo>
                    <a:pt x="6999898" y="45934"/>
                  </a:lnTo>
                  <a:lnTo>
                    <a:pt x="6992874" y="50672"/>
                  </a:lnTo>
                  <a:lnTo>
                    <a:pt x="6988135" y="57697"/>
                  </a:lnTo>
                  <a:lnTo>
                    <a:pt x="6986396" y="66293"/>
                  </a:lnTo>
                  <a:lnTo>
                    <a:pt x="6988135" y="74890"/>
                  </a:lnTo>
                  <a:lnTo>
                    <a:pt x="6992873" y="81915"/>
                  </a:lnTo>
                  <a:lnTo>
                    <a:pt x="6999898" y="86653"/>
                  </a:lnTo>
                  <a:lnTo>
                    <a:pt x="7008494" y="88391"/>
                  </a:lnTo>
                  <a:lnTo>
                    <a:pt x="7017218" y="86653"/>
                  </a:lnTo>
                  <a:lnTo>
                    <a:pt x="7024242" y="81915"/>
                  </a:lnTo>
                  <a:lnTo>
                    <a:pt x="7028981" y="74890"/>
                  </a:lnTo>
                  <a:lnTo>
                    <a:pt x="7030719" y="66293"/>
                  </a:lnTo>
                  <a:lnTo>
                    <a:pt x="7028981" y="57697"/>
                  </a:lnTo>
                  <a:lnTo>
                    <a:pt x="7024242" y="50672"/>
                  </a:lnTo>
                  <a:lnTo>
                    <a:pt x="7017218" y="45934"/>
                  </a:lnTo>
                  <a:lnTo>
                    <a:pt x="7008621" y="44195"/>
                  </a:lnTo>
                  <a:close/>
                </a:path>
                <a:path w="9010650" h="132714">
                  <a:moveTo>
                    <a:pt x="7097013" y="44195"/>
                  </a:moveTo>
                  <a:lnTo>
                    <a:pt x="7088364" y="45934"/>
                  </a:lnTo>
                  <a:lnTo>
                    <a:pt x="7081345" y="50672"/>
                  </a:lnTo>
                  <a:lnTo>
                    <a:pt x="7076636" y="57697"/>
                  </a:lnTo>
                  <a:lnTo>
                    <a:pt x="7074915" y="66293"/>
                  </a:lnTo>
                  <a:lnTo>
                    <a:pt x="7076636" y="74890"/>
                  </a:lnTo>
                  <a:lnTo>
                    <a:pt x="7081345" y="81915"/>
                  </a:lnTo>
                  <a:lnTo>
                    <a:pt x="7088364" y="86653"/>
                  </a:lnTo>
                  <a:lnTo>
                    <a:pt x="7097013" y="88391"/>
                  </a:lnTo>
                  <a:lnTo>
                    <a:pt x="7105610" y="86653"/>
                  </a:lnTo>
                  <a:lnTo>
                    <a:pt x="7112634" y="81915"/>
                  </a:lnTo>
                  <a:lnTo>
                    <a:pt x="7117373" y="74890"/>
                  </a:lnTo>
                  <a:lnTo>
                    <a:pt x="7119111" y="66293"/>
                  </a:lnTo>
                  <a:lnTo>
                    <a:pt x="7117373" y="57697"/>
                  </a:lnTo>
                  <a:lnTo>
                    <a:pt x="7112634" y="50672"/>
                  </a:lnTo>
                  <a:lnTo>
                    <a:pt x="7105610" y="45934"/>
                  </a:lnTo>
                  <a:lnTo>
                    <a:pt x="7097013" y="44195"/>
                  </a:lnTo>
                  <a:close/>
                </a:path>
                <a:path w="9010650" h="132714">
                  <a:moveTo>
                    <a:pt x="7185406" y="44195"/>
                  </a:moveTo>
                  <a:lnTo>
                    <a:pt x="7176809" y="45934"/>
                  </a:lnTo>
                  <a:lnTo>
                    <a:pt x="7169784" y="50672"/>
                  </a:lnTo>
                  <a:lnTo>
                    <a:pt x="7165046" y="57697"/>
                  </a:lnTo>
                  <a:lnTo>
                    <a:pt x="7163308" y="66293"/>
                  </a:lnTo>
                  <a:lnTo>
                    <a:pt x="7165046" y="74890"/>
                  </a:lnTo>
                  <a:lnTo>
                    <a:pt x="7169784" y="81915"/>
                  </a:lnTo>
                  <a:lnTo>
                    <a:pt x="7176809" y="86653"/>
                  </a:lnTo>
                  <a:lnTo>
                    <a:pt x="7185406" y="88391"/>
                  </a:lnTo>
                  <a:lnTo>
                    <a:pt x="7194002" y="86653"/>
                  </a:lnTo>
                  <a:lnTo>
                    <a:pt x="7201027" y="81915"/>
                  </a:lnTo>
                  <a:lnTo>
                    <a:pt x="7205765" y="74890"/>
                  </a:lnTo>
                  <a:lnTo>
                    <a:pt x="7207504" y="66293"/>
                  </a:lnTo>
                  <a:lnTo>
                    <a:pt x="7205765" y="57697"/>
                  </a:lnTo>
                  <a:lnTo>
                    <a:pt x="7201027" y="50672"/>
                  </a:lnTo>
                  <a:lnTo>
                    <a:pt x="7194002" y="45934"/>
                  </a:lnTo>
                  <a:lnTo>
                    <a:pt x="7185406" y="44195"/>
                  </a:lnTo>
                  <a:close/>
                </a:path>
                <a:path w="9010650" h="132714">
                  <a:moveTo>
                    <a:pt x="7273925" y="44195"/>
                  </a:moveTo>
                  <a:lnTo>
                    <a:pt x="7265201" y="45934"/>
                  </a:lnTo>
                  <a:lnTo>
                    <a:pt x="7258177" y="50672"/>
                  </a:lnTo>
                  <a:lnTo>
                    <a:pt x="7253438" y="57697"/>
                  </a:lnTo>
                  <a:lnTo>
                    <a:pt x="7251700" y="66293"/>
                  </a:lnTo>
                  <a:lnTo>
                    <a:pt x="7253438" y="74890"/>
                  </a:lnTo>
                  <a:lnTo>
                    <a:pt x="7258177" y="81915"/>
                  </a:lnTo>
                  <a:lnTo>
                    <a:pt x="7265201" y="86653"/>
                  </a:lnTo>
                  <a:lnTo>
                    <a:pt x="7273798" y="88391"/>
                  </a:lnTo>
                  <a:lnTo>
                    <a:pt x="7282521" y="86653"/>
                  </a:lnTo>
                  <a:lnTo>
                    <a:pt x="7289546" y="81915"/>
                  </a:lnTo>
                  <a:lnTo>
                    <a:pt x="7294284" y="74890"/>
                  </a:lnTo>
                  <a:lnTo>
                    <a:pt x="7296023" y="66293"/>
                  </a:lnTo>
                  <a:lnTo>
                    <a:pt x="7294284" y="57697"/>
                  </a:lnTo>
                  <a:lnTo>
                    <a:pt x="7289546" y="50672"/>
                  </a:lnTo>
                  <a:lnTo>
                    <a:pt x="7282521" y="45934"/>
                  </a:lnTo>
                  <a:lnTo>
                    <a:pt x="7273925" y="44195"/>
                  </a:lnTo>
                  <a:close/>
                </a:path>
                <a:path w="9010650" h="132714">
                  <a:moveTo>
                    <a:pt x="7362317" y="44195"/>
                  </a:moveTo>
                  <a:lnTo>
                    <a:pt x="7353667" y="45934"/>
                  </a:lnTo>
                  <a:lnTo>
                    <a:pt x="7346648" y="50672"/>
                  </a:lnTo>
                  <a:lnTo>
                    <a:pt x="7341939" y="57697"/>
                  </a:lnTo>
                  <a:lnTo>
                    <a:pt x="7340219" y="66293"/>
                  </a:lnTo>
                  <a:lnTo>
                    <a:pt x="7341939" y="74890"/>
                  </a:lnTo>
                  <a:lnTo>
                    <a:pt x="7346648" y="81915"/>
                  </a:lnTo>
                  <a:lnTo>
                    <a:pt x="7353667" y="86653"/>
                  </a:lnTo>
                  <a:lnTo>
                    <a:pt x="7362317" y="88391"/>
                  </a:lnTo>
                  <a:lnTo>
                    <a:pt x="7370913" y="86653"/>
                  </a:lnTo>
                  <a:lnTo>
                    <a:pt x="7377938" y="81915"/>
                  </a:lnTo>
                  <a:lnTo>
                    <a:pt x="7382676" y="74890"/>
                  </a:lnTo>
                  <a:lnTo>
                    <a:pt x="7384415" y="66293"/>
                  </a:lnTo>
                  <a:lnTo>
                    <a:pt x="7382676" y="57697"/>
                  </a:lnTo>
                  <a:lnTo>
                    <a:pt x="7377938" y="50672"/>
                  </a:lnTo>
                  <a:lnTo>
                    <a:pt x="7370913" y="45934"/>
                  </a:lnTo>
                  <a:lnTo>
                    <a:pt x="7362317" y="44195"/>
                  </a:lnTo>
                  <a:close/>
                </a:path>
                <a:path w="9010650" h="132714">
                  <a:moveTo>
                    <a:pt x="7450709" y="44195"/>
                  </a:moveTo>
                  <a:lnTo>
                    <a:pt x="7442112" y="45934"/>
                  </a:lnTo>
                  <a:lnTo>
                    <a:pt x="7435088" y="50672"/>
                  </a:lnTo>
                  <a:lnTo>
                    <a:pt x="7430349" y="57697"/>
                  </a:lnTo>
                  <a:lnTo>
                    <a:pt x="7428611" y="66293"/>
                  </a:lnTo>
                  <a:lnTo>
                    <a:pt x="7430349" y="74890"/>
                  </a:lnTo>
                  <a:lnTo>
                    <a:pt x="7435088" y="81915"/>
                  </a:lnTo>
                  <a:lnTo>
                    <a:pt x="7442112" y="86653"/>
                  </a:lnTo>
                  <a:lnTo>
                    <a:pt x="7450709" y="88391"/>
                  </a:lnTo>
                  <a:lnTo>
                    <a:pt x="7459305" y="86653"/>
                  </a:lnTo>
                  <a:lnTo>
                    <a:pt x="7466330" y="81915"/>
                  </a:lnTo>
                  <a:lnTo>
                    <a:pt x="7471068" y="74890"/>
                  </a:lnTo>
                  <a:lnTo>
                    <a:pt x="7472807" y="66293"/>
                  </a:lnTo>
                  <a:lnTo>
                    <a:pt x="7471068" y="57697"/>
                  </a:lnTo>
                  <a:lnTo>
                    <a:pt x="7466330" y="50672"/>
                  </a:lnTo>
                  <a:lnTo>
                    <a:pt x="7459305" y="45934"/>
                  </a:lnTo>
                  <a:lnTo>
                    <a:pt x="7450709" y="44195"/>
                  </a:lnTo>
                  <a:close/>
                </a:path>
                <a:path w="9010650" h="132714">
                  <a:moveTo>
                    <a:pt x="7539228" y="44195"/>
                  </a:moveTo>
                  <a:lnTo>
                    <a:pt x="7530504" y="45934"/>
                  </a:lnTo>
                  <a:lnTo>
                    <a:pt x="7523480" y="50672"/>
                  </a:lnTo>
                  <a:lnTo>
                    <a:pt x="7518741" y="57697"/>
                  </a:lnTo>
                  <a:lnTo>
                    <a:pt x="7517003" y="66293"/>
                  </a:lnTo>
                  <a:lnTo>
                    <a:pt x="7518741" y="74890"/>
                  </a:lnTo>
                  <a:lnTo>
                    <a:pt x="7523480" y="81915"/>
                  </a:lnTo>
                  <a:lnTo>
                    <a:pt x="7530504" y="86653"/>
                  </a:lnTo>
                  <a:lnTo>
                    <a:pt x="7539101" y="88391"/>
                  </a:lnTo>
                  <a:lnTo>
                    <a:pt x="7547824" y="86653"/>
                  </a:lnTo>
                  <a:lnTo>
                    <a:pt x="7554848" y="81915"/>
                  </a:lnTo>
                  <a:lnTo>
                    <a:pt x="7559587" y="74890"/>
                  </a:lnTo>
                  <a:lnTo>
                    <a:pt x="7561326" y="66293"/>
                  </a:lnTo>
                  <a:lnTo>
                    <a:pt x="7559587" y="57697"/>
                  </a:lnTo>
                  <a:lnTo>
                    <a:pt x="7554849" y="50672"/>
                  </a:lnTo>
                  <a:lnTo>
                    <a:pt x="7547824" y="45934"/>
                  </a:lnTo>
                  <a:lnTo>
                    <a:pt x="7539228" y="44195"/>
                  </a:lnTo>
                  <a:close/>
                </a:path>
                <a:path w="9010650" h="132714">
                  <a:moveTo>
                    <a:pt x="7627619" y="44195"/>
                  </a:moveTo>
                  <a:lnTo>
                    <a:pt x="7619023" y="45934"/>
                  </a:lnTo>
                  <a:lnTo>
                    <a:pt x="7611999" y="50672"/>
                  </a:lnTo>
                  <a:lnTo>
                    <a:pt x="7607260" y="57697"/>
                  </a:lnTo>
                  <a:lnTo>
                    <a:pt x="7605521" y="66293"/>
                  </a:lnTo>
                  <a:lnTo>
                    <a:pt x="7607260" y="74890"/>
                  </a:lnTo>
                  <a:lnTo>
                    <a:pt x="7611998" y="81915"/>
                  </a:lnTo>
                  <a:lnTo>
                    <a:pt x="7619023" y="86653"/>
                  </a:lnTo>
                  <a:lnTo>
                    <a:pt x="7627619" y="88391"/>
                  </a:lnTo>
                  <a:lnTo>
                    <a:pt x="7636216" y="86653"/>
                  </a:lnTo>
                  <a:lnTo>
                    <a:pt x="7643240" y="81915"/>
                  </a:lnTo>
                  <a:lnTo>
                    <a:pt x="7647979" y="74890"/>
                  </a:lnTo>
                  <a:lnTo>
                    <a:pt x="7649717" y="66293"/>
                  </a:lnTo>
                  <a:lnTo>
                    <a:pt x="7647979" y="57697"/>
                  </a:lnTo>
                  <a:lnTo>
                    <a:pt x="7643240" y="50672"/>
                  </a:lnTo>
                  <a:lnTo>
                    <a:pt x="7636216" y="45934"/>
                  </a:lnTo>
                  <a:lnTo>
                    <a:pt x="7627619" y="44195"/>
                  </a:lnTo>
                  <a:close/>
                </a:path>
                <a:path w="9010650" h="132714">
                  <a:moveTo>
                    <a:pt x="7716011" y="44195"/>
                  </a:moveTo>
                  <a:lnTo>
                    <a:pt x="7707415" y="45934"/>
                  </a:lnTo>
                  <a:lnTo>
                    <a:pt x="7700390" y="50672"/>
                  </a:lnTo>
                  <a:lnTo>
                    <a:pt x="7695652" y="57697"/>
                  </a:lnTo>
                  <a:lnTo>
                    <a:pt x="7693913" y="66293"/>
                  </a:lnTo>
                  <a:lnTo>
                    <a:pt x="7695652" y="74890"/>
                  </a:lnTo>
                  <a:lnTo>
                    <a:pt x="7700390" y="81915"/>
                  </a:lnTo>
                  <a:lnTo>
                    <a:pt x="7707415" y="86653"/>
                  </a:lnTo>
                  <a:lnTo>
                    <a:pt x="7716011" y="88391"/>
                  </a:lnTo>
                  <a:lnTo>
                    <a:pt x="7724608" y="86653"/>
                  </a:lnTo>
                  <a:lnTo>
                    <a:pt x="7731633" y="81915"/>
                  </a:lnTo>
                  <a:lnTo>
                    <a:pt x="7736371" y="74890"/>
                  </a:lnTo>
                  <a:lnTo>
                    <a:pt x="7738109" y="66293"/>
                  </a:lnTo>
                  <a:lnTo>
                    <a:pt x="7736371" y="57697"/>
                  </a:lnTo>
                  <a:lnTo>
                    <a:pt x="7731633" y="50672"/>
                  </a:lnTo>
                  <a:lnTo>
                    <a:pt x="7724608" y="45934"/>
                  </a:lnTo>
                  <a:lnTo>
                    <a:pt x="7716011" y="44195"/>
                  </a:lnTo>
                  <a:close/>
                </a:path>
                <a:path w="9010650" h="132714">
                  <a:moveTo>
                    <a:pt x="7804531" y="44195"/>
                  </a:moveTo>
                  <a:lnTo>
                    <a:pt x="7795807" y="45934"/>
                  </a:lnTo>
                  <a:lnTo>
                    <a:pt x="7788783" y="50672"/>
                  </a:lnTo>
                  <a:lnTo>
                    <a:pt x="7784044" y="57697"/>
                  </a:lnTo>
                  <a:lnTo>
                    <a:pt x="7782306" y="66293"/>
                  </a:lnTo>
                  <a:lnTo>
                    <a:pt x="7784044" y="74890"/>
                  </a:lnTo>
                  <a:lnTo>
                    <a:pt x="7788783" y="81915"/>
                  </a:lnTo>
                  <a:lnTo>
                    <a:pt x="7795807" y="86653"/>
                  </a:lnTo>
                  <a:lnTo>
                    <a:pt x="7804404" y="88391"/>
                  </a:lnTo>
                  <a:lnTo>
                    <a:pt x="7813127" y="86653"/>
                  </a:lnTo>
                  <a:lnTo>
                    <a:pt x="7820152" y="81915"/>
                  </a:lnTo>
                  <a:lnTo>
                    <a:pt x="7824890" y="74890"/>
                  </a:lnTo>
                  <a:lnTo>
                    <a:pt x="7826629" y="66293"/>
                  </a:lnTo>
                  <a:lnTo>
                    <a:pt x="7824890" y="57697"/>
                  </a:lnTo>
                  <a:lnTo>
                    <a:pt x="7820152" y="50672"/>
                  </a:lnTo>
                  <a:lnTo>
                    <a:pt x="7813127" y="45934"/>
                  </a:lnTo>
                  <a:lnTo>
                    <a:pt x="7804531" y="44195"/>
                  </a:lnTo>
                  <a:close/>
                </a:path>
                <a:path w="9010650" h="132714">
                  <a:moveTo>
                    <a:pt x="7892923" y="44195"/>
                  </a:moveTo>
                  <a:lnTo>
                    <a:pt x="7884326" y="45934"/>
                  </a:lnTo>
                  <a:lnTo>
                    <a:pt x="7877302" y="50672"/>
                  </a:lnTo>
                  <a:lnTo>
                    <a:pt x="7872563" y="57697"/>
                  </a:lnTo>
                  <a:lnTo>
                    <a:pt x="7870825" y="66293"/>
                  </a:lnTo>
                  <a:lnTo>
                    <a:pt x="7872563" y="74890"/>
                  </a:lnTo>
                  <a:lnTo>
                    <a:pt x="7877302" y="81915"/>
                  </a:lnTo>
                  <a:lnTo>
                    <a:pt x="7884326" y="86653"/>
                  </a:lnTo>
                  <a:lnTo>
                    <a:pt x="7892923" y="88391"/>
                  </a:lnTo>
                  <a:lnTo>
                    <a:pt x="7901519" y="86653"/>
                  </a:lnTo>
                  <a:lnTo>
                    <a:pt x="7908544" y="81915"/>
                  </a:lnTo>
                  <a:lnTo>
                    <a:pt x="7913282" y="74890"/>
                  </a:lnTo>
                  <a:lnTo>
                    <a:pt x="7915021" y="66293"/>
                  </a:lnTo>
                  <a:lnTo>
                    <a:pt x="7913282" y="57697"/>
                  </a:lnTo>
                  <a:lnTo>
                    <a:pt x="7908544" y="50672"/>
                  </a:lnTo>
                  <a:lnTo>
                    <a:pt x="7901519" y="45934"/>
                  </a:lnTo>
                  <a:lnTo>
                    <a:pt x="7892923" y="44195"/>
                  </a:lnTo>
                  <a:close/>
                </a:path>
                <a:path w="9010650" h="132714">
                  <a:moveTo>
                    <a:pt x="7981315" y="44195"/>
                  </a:moveTo>
                  <a:lnTo>
                    <a:pt x="7972718" y="45934"/>
                  </a:lnTo>
                  <a:lnTo>
                    <a:pt x="7965694" y="50672"/>
                  </a:lnTo>
                  <a:lnTo>
                    <a:pt x="7960955" y="57697"/>
                  </a:lnTo>
                  <a:lnTo>
                    <a:pt x="7959217" y="66293"/>
                  </a:lnTo>
                  <a:lnTo>
                    <a:pt x="7960955" y="74890"/>
                  </a:lnTo>
                  <a:lnTo>
                    <a:pt x="7965694" y="81915"/>
                  </a:lnTo>
                  <a:lnTo>
                    <a:pt x="7972718" y="86653"/>
                  </a:lnTo>
                  <a:lnTo>
                    <a:pt x="7981315" y="88391"/>
                  </a:lnTo>
                  <a:lnTo>
                    <a:pt x="7989964" y="86653"/>
                  </a:lnTo>
                  <a:lnTo>
                    <a:pt x="7996983" y="81915"/>
                  </a:lnTo>
                  <a:lnTo>
                    <a:pt x="8001692" y="74890"/>
                  </a:lnTo>
                  <a:lnTo>
                    <a:pt x="8003413" y="66293"/>
                  </a:lnTo>
                  <a:lnTo>
                    <a:pt x="8001692" y="57697"/>
                  </a:lnTo>
                  <a:lnTo>
                    <a:pt x="7996983" y="50672"/>
                  </a:lnTo>
                  <a:lnTo>
                    <a:pt x="7989964" y="45934"/>
                  </a:lnTo>
                  <a:lnTo>
                    <a:pt x="7981315" y="44195"/>
                  </a:lnTo>
                  <a:close/>
                </a:path>
                <a:path w="9010650" h="132714">
                  <a:moveTo>
                    <a:pt x="8069834" y="44195"/>
                  </a:moveTo>
                  <a:lnTo>
                    <a:pt x="8061110" y="45934"/>
                  </a:lnTo>
                  <a:lnTo>
                    <a:pt x="8054086" y="50672"/>
                  </a:lnTo>
                  <a:lnTo>
                    <a:pt x="8049347" y="57697"/>
                  </a:lnTo>
                  <a:lnTo>
                    <a:pt x="8047609" y="66293"/>
                  </a:lnTo>
                  <a:lnTo>
                    <a:pt x="8049347" y="74890"/>
                  </a:lnTo>
                  <a:lnTo>
                    <a:pt x="8054086" y="81915"/>
                  </a:lnTo>
                  <a:lnTo>
                    <a:pt x="8061110" y="86653"/>
                  </a:lnTo>
                  <a:lnTo>
                    <a:pt x="8069707" y="88391"/>
                  </a:lnTo>
                  <a:lnTo>
                    <a:pt x="8078430" y="86653"/>
                  </a:lnTo>
                  <a:lnTo>
                    <a:pt x="8085455" y="81915"/>
                  </a:lnTo>
                  <a:lnTo>
                    <a:pt x="8090193" y="74890"/>
                  </a:lnTo>
                  <a:lnTo>
                    <a:pt x="8091932" y="66293"/>
                  </a:lnTo>
                  <a:lnTo>
                    <a:pt x="8090193" y="57697"/>
                  </a:lnTo>
                  <a:lnTo>
                    <a:pt x="8085455" y="50672"/>
                  </a:lnTo>
                  <a:lnTo>
                    <a:pt x="8078430" y="45934"/>
                  </a:lnTo>
                  <a:lnTo>
                    <a:pt x="8069834" y="44195"/>
                  </a:lnTo>
                  <a:close/>
                </a:path>
                <a:path w="9010650" h="132714">
                  <a:moveTo>
                    <a:pt x="8158226" y="44195"/>
                  </a:moveTo>
                  <a:lnTo>
                    <a:pt x="8149629" y="45934"/>
                  </a:lnTo>
                  <a:lnTo>
                    <a:pt x="8142605" y="50672"/>
                  </a:lnTo>
                  <a:lnTo>
                    <a:pt x="8137866" y="57697"/>
                  </a:lnTo>
                  <a:lnTo>
                    <a:pt x="8136128" y="66293"/>
                  </a:lnTo>
                  <a:lnTo>
                    <a:pt x="8137866" y="74890"/>
                  </a:lnTo>
                  <a:lnTo>
                    <a:pt x="8142605" y="81915"/>
                  </a:lnTo>
                  <a:lnTo>
                    <a:pt x="8149629" y="86653"/>
                  </a:lnTo>
                  <a:lnTo>
                    <a:pt x="8158226" y="88391"/>
                  </a:lnTo>
                  <a:lnTo>
                    <a:pt x="8166822" y="86653"/>
                  </a:lnTo>
                  <a:lnTo>
                    <a:pt x="8173846" y="81915"/>
                  </a:lnTo>
                  <a:lnTo>
                    <a:pt x="8178585" y="74890"/>
                  </a:lnTo>
                  <a:lnTo>
                    <a:pt x="8180323" y="66293"/>
                  </a:lnTo>
                  <a:lnTo>
                    <a:pt x="8178585" y="57697"/>
                  </a:lnTo>
                  <a:lnTo>
                    <a:pt x="8173847" y="50672"/>
                  </a:lnTo>
                  <a:lnTo>
                    <a:pt x="8166822" y="45934"/>
                  </a:lnTo>
                  <a:lnTo>
                    <a:pt x="8158226" y="44195"/>
                  </a:lnTo>
                  <a:close/>
                </a:path>
                <a:path w="9010650" h="132714">
                  <a:moveTo>
                    <a:pt x="8246617" y="44195"/>
                  </a:moveTo>
                  <a:lnTo>
                    <a:pt x="8238021" y="45934"/>
                  </a:lnTo>
                  <a:lnTo>
                    <a:pt x="8230997" y="50672"/>
                  </a:lnTo>
                  <a:lnTo>
                    <a:pt x="8226258" y="57697"/>
                  </a:lnTo>
                  <a:lnTo>
                    <a:pt x="8224519" y="66293"/>
                  </a:lnTo>
                  <a:lnTo>
                    <a:pt x="8226258" y="74890"/>
                  </a:lnTo>
                  <a:lnTo>
                    <a:pt x="8230996" y="81915"/>
                  </a:lnTo>
                  <a:lnTo>
                    <a:pt x="8238021" y="86653"/>
                  </a:lnTo>
                  <a:lnTo>
                    <a:pt x="8246617" y="88391"/>
                  </a:lnTo>
                  <a:lnTo>
                    <a:pt x="8255267" y="86653"/>
                  </a:lnTo>
                  <a:lnTo>
                    <a:pt x="8262286" y="81915"/>
                  </a:lnTo>
                  <a:lnTo>
                    <a:pt x="8266995" y="74890"/>
                  </a:lnTo>
                  <a:lnTo>
                    <a:pt x="8268715" y="66293"/>
                  </a:lnTo>
                  <a:lnTo>
                    <a:pt x="8266995" y="57697"/>
                  </a:lnTo>
                  <a:lnTo>
                    <a:pt x="8262286" y="50672"/>
                  </a:lnTo>
                  <a:lnTo>
                    <a:pt x="8255267" y="45934"/>
                  </a:lnTo>
                  <a:lnTo>
                    <a:pt x="8246617" y="44195"/>
                  </a:lnTo>
                  <a:close/>
                </a:path>
                <a:path w="9010650" h="132714">
                  <a:moveTo>
                    <a:pt x="8335136" y="44195"/>
                  </a:moveTo>
                  <a:lnTo>
                    <a:pt x="8326413" y="45934"/>
                  </a:lnTo>
                  <a:lnTo>
                    <a:pt x="8319388" y="50672"/>
                  </a:lnTo>
                  <a:lnTo>
                    <a:pt x="8314650" y="57697"/>
                  </a:lnTo>
                  <a:lnTo>
                    <a:pt x="8312911" y="66293"/>
                  </a:lnTo>
                  <a:lnTo>
                    <a:pt x="8314650" y="74890"/>
                  </a:lnTo>
                  <a:lnTo>
                    <a:pt x="8319388" y="81915"/>
                  </a:lnTo>
                  <a:lnTo>
                    <a:pt x="8326413" y="86653"/>
                  </a:lnTo>
                  <a:lnTo>
                    <a:pt x="8335009" y="88391"/>
                  </a:lnTo>
                  <a:lnTo>
                    <a:pt x="8343733" y="86653"/>
                  </a:lnTo>
                  <a:lnTo>
                    <a:pt x="8350758" y="81915"/>
                  </a:lnTo>
                  <a:lnTo>
                    <a:pt x="8355496" y="74890"/>
                  </a:lnTo>
                  <a:lnTo>
                    <a:pt x="8357234" y="66293"/>
                  </a:lnTo>
                  <a:lnTo>
                    <a:pt x="8355496" y="57697"/>
                  </a:lnTo>
                  <a:lnTo>
                    <a:pt x="8350758" y="50672"/>
                  </a:lnTo>
                  <a:lnTo>
                    <a:pt x="8343733" y="45934"/>
                  </a:lnTo>
                  <a:lnTo>
                    <a:pt x="8335136" y="44195"/>
                  </a:lnTo>
                  <a:close/>
                </a:path>
                <a:path w="9010650" h="132714">
                  <a:moveTo>
                    <a:pt x="8423529" y="44195"/>
                  </a:moveTo>
                  <a:lnTo>
                    <a:pt x="8414932" y="45934"/>
                  </a:lnTo>
                  <a:lnTo>
                    <a:pt x="8407908" y="50672"/>
                  </a:lnTo>
                  <a:lnTo>
                    <a:pt x="8403169" y="57697"/>
                  </a:lnTo>
                  <a:lnTo>
                    <a:pt x="8401431" y="66293"/>
                  </a:lnTo>
                  <a:lnTo>
                    <a:pt x="8403169" y="74890"/>
                  </a:lnTo>
                  <a:lnTo>
                    <a:pt x="8407908" y="81915"/>
                  </a:lnTo>
                  <a:lnTo>
                    <a:pt x="8414932" y="86653"/>
                  </a:lnTo>
                  <a:lnTo>
                    <a:pt x="8423529" y="88391"/>
                  </a:lnTo>
                  <a:lnTo>
                    <a:pt x="8432125" y="86653"/>
                  </a:lnTo>
                  <a:lnTo>
                    <a:pt x="8439150" y="81915"/>
                  </a:lnTo>
                  <a:lnTo>
                    <a:pt x="8443888" y="74890"/>
                  </a:lnTo>
                  <a:lnTo>
                    <a:pt x="8445627" y="66293"/>
                  </a:lnTo>
                  <a:lnTo>
                    <a:pt x="8443888" y="57697"/>
                  </a:lnTo>
                  <a:lnTo>
                    <a:pt x="8439150" y="50672"/>
                  </a:lnTo>
                  <a:lnTo>
                    <a:pt x="8432125" y="45934"/>
                  </a:lnTo>
                  <a:lnTo>
                    <a:pt x="8423529" y="44195"/>
                  </a:lnTo>
                  <a:close/>
                </a:path>
                <a:path w="9010650" h="132714">
                  <a:moveTo>
                    <a:pt x="8512048" y="44195"/>
                  </a:moveTo>
                  <a:lnTo>
                    <a:pt x="8503324" y="45934"/>
                  </a:lnTo>
                  <a:lnTo>
                    <a:pt x="8496300" y="50672"/>
                  </a:lnTo>
                  <a:lnTo>
                    <a:pt x="8491561" y="57697"/>
                  </a:lnTo>
                  <a:lnTo>
                    <a:pt x="8489823" y="66293"/>
                  </a:lnTo>
                  <a:lnTo>
                    <a:pt x="8491561" y="74890"/>
                  </a:lnTo>
                  <a:lnTo>
                    <a:pt x="8496300" y="81915"/>
                  </a:lnTo>
                  <a:lnTo>
                    <a:pt x="8503324" y="86653"/>
                  </a:lnTo>
                  <a:lnTo>
                    <a:pt x="8511921" y="88391"/>
                  </a:lnTo>
                  <a:lnTo>
                    <a:pt x="8520644" y="86653"/>
                  </a:lnTo>
                  <a:lnTo>
                    <a:pt x="8527669" y="81915"/>
                  </a:lnTo>
                  <a:lnTo>
                    <a:pt x="8532407" y="74890"/>
                  </a:lnTo>
                  <a:lnTo>
                    <a:pt x="8534146" y="66293"/>
                  </a:lnTo>
                  <a:lnTo>
                    <a:pt x="8532407" y="57697"/>
                  </a:lnTo>
                  <a:lnTo>
                    <a:pt x="8527669" y="50672"/>
                  </a:lnTo>
                  <a:lnTo>
                    <a:pt x="8520644" y="45934"/>
                  </a:lnTo>
                  <a:lnTo>
                    <a:pt x="8512048" y="44195"/>
                  </a:lnTo>
                  <a:close/>
                </a:path>
                <a:path w="9010650" h="132714">
                  <a:moveTo>
                    <a:pt x="8600440" y="44195"/>
                  </a:moveTo>
                  <a:lnTo>
                    <a:pt x="8591790" y="45934"/>
                  </a:lnTo>
                  <a:lnTo>
                    <a:pt x="8584771" y="50672"/>
                  </a:lnTo>
                  <a:lnTo>
                    <a:pt x="8580062" y="57697"/>
                  </a:lnTo>
                  <a:lnTo>
                    <a:pt x="8578342" y="66293"/>
                  </a:lnTo>
                  <a:lnTo>
                    <a:pt x="8580062" y="74890"/>
                  </a:lnTo>
                  <a:lnTo>
                    <a:pt x="8584771" y="81915"/>
                  </a:lnTo>
                  <a:lnTo>
                    <a:pt x="8591790" y="86653"/>
                  </a:lnTo>
                  <a:lnTo>
                    <a:pt x="8600440" y="88391"/>
                  </a:lnTo>
                  <a:lnTo>
                    <a:pt x="8609036" y="86653"/>
                  </a:lnTo>
                  <a:lnTo>
                    <a:pt x="8616061" y="81915"/>
                  </a:lnTo>
                  <a:lnTo>
                    <a:pt x="8620799" y="74890"/>
                  </a:lnTo>
                  <a:lnTo>
                    <a:pt x="8622538" y="66293"/>
                  </a:lnTo>
                  <a:lnTo>
                    <a:pt x="8620799" y="57697"/>
                  </a:lnTo>
                  <a:lnTo>
                    <a:pt x="8616061" y="50672"/>
                  </a:lnTo>
                  <a:lnTo>
                    <a:pt x="8609036" y="45934"/>
                  </a:lnTo>
                  <a:lnTo>
                    <a:pt x="8600440" y="44195"/>
                  </a:lnTo>
                  <a:close/>
                </a:path>
                <a:path w="9010650" h="132714">
                  <a:moveTo>
                    <a:pt x="8688832" y="44195"/>
                  </a:moveTo>
                  <a:lnTo>
                    <a:pt x="8680235" y="45934"/>
                  </a:lnTo>
                  <a:lnTo>
                    <a:pt x="8673211" y="50672"/>
                  </a:lnTo>
                  <a:lnTo>
                    <a:pt x="8668472" y="57697"/>
                  </a:lnTo>
                  <a:lnTo>
                    <a:pt x="8666734" y="66293"/>
                  </a:lnTo>
                  <a:lnTo>
                    <a:pt x="8668472" y="74890"/>
                  </a:lnTo>
                  <a:lnTo>
                    <a:pt x="8673211" y="81915"/>
                  </a:lnTo>
                  <a:lnTo>
                    <a:pt x="8680235" y="86653"/>
                  </a:lnTo>
                  <a:lnTo>
                    <a:pt x="8688832" y="88391"/>
                  </a:lnTo>
                  <a:lnTo>
                    <a:pt x="8697428" y="86653"/>
                  </a:lnTo>
                  <a:lnTo>
                    <a:pt x="8704452" y="81915"/>
                  </a:lnTo>
                  <a:lnTo>
                    <a:pt x="8709191" y="74890"/>
                  </a:lnTo>
                  <a:lnTo>
                    <a:pt x="8710930" y="66293"/>
                  </a:lnTo>
                  <a:lnTo>
                    <a:pt x="8709191" y="57697"/>
                  </a:lnTo>
                  <a:lnTo>
                    <a:pt x="8704453" y="50672"/>
                  </a:lnTo>
                  <a:lnTo>
                    <a:pt x="8697428" y="45934"/>
                  </a:lnTo>
                  <a:lnTo>
                    <a:pt x="8688832" y="44195"/>
                  </a:lnTo>
                  <a:close/>
                </a:path>
                <a:path w="9010650" h="132714">
                  <a:moveTo>
                    <a:pt x="8777351" y="44195"/>
                  </a:moveTo>
                  <a:lnTo>
                    <a:pt x="8777223" y="44195"/>
                  </a:lnTo>
                  <a:lnTo>
                    <a:pt x="8768627" y="45934"/>
                  </a:lnTo>
                  <a:lnTo>
                    <a:pt x="8761603" y="50672"/>
                  </a:lnTo>
                  <a:lnTo>
                    <a:pt x="8756864" y="57697"/>
                  </a:lnTo>
                  <a:lnTo>
                    <a:pt x="8755126" y="66293"/>
                  </a:lnTo>
                  <a:lnTo>
                    <a:pt x="8756864" y="74890"/>
                  </a:lnTo>
                  <a:lnTo>
                    <a:pt x="8761602" y="81915"/>
                  </a:lnTo>
                  <a:lnTo>
                    <a:pt x="8768627" y="86653"/>
                  </a:lnTo>
                  <a:lnTo>
                    <a:pt x="8777223" y="88391"/>
                  </a:lnTo>
                  <a:lnTo>
                    <a:pt x="8777351" y="88391"/>
                  </a:lnTo>
                  <a:lnTo>
                    <a:pt x="8785947" y="86653"/>
                  </a:lnTo>
                  <a:lnTo>
                    <a:pt x="8792971" y="81915"/>
                  </a:lnTo>
                  <a:lnTo>
                    <a:pt x="8797710" y="74890"/>
                  </a:lnTo>
                  <a:lnTo>
                    <a:pt x="8799448" y="66293"/>
                  </a:lnTo>
                  <a:lnTo>
                    <a:pt x="8797710" y="57697"/>
                  </a:lnTo>
                  <a:lnTo>
                    <a:pt x="8792972" y="50672"/>
                  </a:lnTo>
                  <a:lnTo>
                    <a:pt x="8785947" y="45934"/>
                  </a:lnTo>
                  <a:lnTo>
                    <a:pt x="8777351" y="44195"/>
                  </a:lnTo>
                  <a:close/>
                </a:path>
                <a:path w="9010650" h="132714">
                  <a:moveTo>
                    <a:pt x="8877554" y="0"/>
                  </a:moveTo>
                  <a:lnTo>
                    <a:pt x="8877554" y="48102"/>
                  </a:lnTo>
                  <a:lnTo>
                    <a:pt x="8881364" y="50672"/>
                  </a:lnTo>
                  <a:lnTo>
                    <a:pt x="8886102" y="57697"/>
                  </a:lnTo>
                  <a:lnTo>
                    <a:pt x="8887841" y="66293"/>
                  </a:lnTo>
                  <a:lnTo>
                    <a:pt x="8886102" y="74890"/>
                  </a:lnTo>
                  <a:lnTo>
                    <a:pt x="8881364" y="81915"/>
                  </a:lnTo>
                  <a:lnTo>
                    <a:pt x="8877554" y="84485"/>
                  </a:lnTo>
                  <a:lnTo>
                    <a:pt x="8877554" y="132587"/>
                  </a:lnTo>
                  <a:lnTo>
                    <a:pt x="9010142" y="66293"/>
                  </a:lnTo>
                  <a:lnTo>
                    <a:pt x="8877554" y="0"/>
                  </a:lnTo>
                  <a:close/>
                </a:path>
                <a:path w="9010650" h="132714">
                  <a:moveTo>
                    <a:pt x="8865742" y="44195"/>
                  </a:moveTo>
                  <a:lnTo>
                    <a:pt x="8857146" y="45934"/>
                  </a:lnTo>
                  <a:lnTo>
                    <a:pt x="8850122" y="50672"/>
                  </a:lnTo>
                  <a:lnTo>
                    <a:pt x="8845383" y="57697"/>
                  </a:lnTo>
                  <a:lnTo>
                    <a:pt x="8843644" y="66293"/>
                  </a:lnTo>
                  <a:lnTo>
                    <a:pt x="8845383" y="74890"/>
                  </a:lnTo>
                  <a:lnTo>
                    <a:pt x="8850121" y="81915"/>
                  </a:lnTo>
                  <a:lnTo>
                    <a:pt x="8857146" y="86653"/>
                  </a:lnTo>
                  <a:lnTo>
                    <a:pt x="8865742" y="88391"/>
                  </a:lnTo>
                  <a:lnTo>
                    <a:pt x="8874339" y="86653"/>
                  </a:lnTo>
                  <a:lnTo>
                    <a:pt x="8877554" y="84485"/>
                  </a:lnTo>
                  <a:lnTo>
                    <a:pt x="8877554" y="48102"/>
                  </a:lnTo>
                  <a:lnTo>
                    <a:pt x="8874339" y="45934"/>
                  </a:lnTo>
                  <a:lnTo>
                    <a:pt x="8865742" y="44195"/>
                  </a:lnTo>
                  <a:close/>
                </a:path>
                <a:path w="9010650" h="132714">
                  <a:moveTo>
                    <a:pt x="8877554" y="48102"/>
                  </a:moveTo>
                  <a:lnTo>
                    <a:pt x="8877554" y="84485"/>
                  </a:lnTo>
                  <a:lnTo>
                    <a:pt x="8881364" y="81915"/>
                  </a:lnTo>
                  <a:lnTo>
                    <a:pt x="8886102" y="74890"/>
                  </a:lnTo>
                  <a:lnTo>
                    <a:pt x="8887841" y="66293"/>
                  </a:lnTo>
                  <a:lnTo>
                    <a:pt x="8886102" y="57697"/>
                  </a:lnTo>
                  <a:lnTo>
                    <a:pt x="8881364" y="50672"/>
                  </a:lnTo>
                  <a:lnTo>
                    <a:pt x="8877554" y="48102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6500" y="5390388"/>
              <a:ext cx="652272" cy="8260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24912" y="4983480"/>
              <a:ext cx="649224" cy="8199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70275" y="4568952"/>
              <a:ext cx="649224" cy="8199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77027" y="5393436"/>
              <a:ext cx="652272" cy="8244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5439" y="4985004"/>
              <a:ext cx="649224" cy="8214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70803" y="4570476"/>
              <a:ext cx="649224" cy="8199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41792" y="5401056"/>
              <a:ext cx="653796" cy="8244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91728" y="4992624"/>
              <a:ext cx="649224" cy="8199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7092" y="4578096"/>
              <a:ext cx="649224" cy="81991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5224" y="4058666"/>
              <a:ext cx="434797" cy="3048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57139" y="4058666"/>
              <a:ext cx="532638" cy="304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22105" y="4100144"/>
              <a:ext cx="539496" cy="3051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41792" y="5401056"/>
              <a:ext cx="653796" cy="8244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91728" y="4992624"/>
              <a:ext cx="649224" cy="8199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37092" y="4578096"/>
              <a:ext cx="649224" cy="81991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84120" y="5396484"/>
              <a:ext cx="685800" cy="84124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14244" y="4956048"/>
              <a:ext cx="845819" cy="84124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29128" y="4568952"/>
              <a:ext cx="685800" cy="81534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7695" y="5393436"/>
              <a:ext cx="685800" cy="8427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17820" y="4954524"/>
              <a:ext cx="847344" cy="8412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32703" y="4565904"/>
              <a:ext cx="685800" cy="81534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47888" y="5407152"/>
              <a:ext cx="685800" cy="8427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78012" y="4968240"/>
              <a:ext cx="847344" cy="84124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92895" y="4579620"/>
              <a:ext cx="685800" cy="815340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982456" y="1722120"/>
            <a:ext cx="1307592" cy="130759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318503" y="1755648"/>
            <a:ext cx="1307592" cy="130759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643117" y="2250058"/>
            <a:ext cx="470001" cy="42672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85657" y="2237485"/>
            <a:ext cx="469392" cy="426720"/>
          </a:xfrm>
          <a:prstGeom prst="rect">
            <a:avLst/>
          </a:prstGeom>
        </p:spPr>
      </p:pic>
      <p:sp>
        <p:nvSpPr>
          <p:cNvPr id="47" name="Slide Number Placeholder 46"/>
          <p:cNvSpPr>
            <a:spLocks noGrp="1"/>
          </p:cNvSpPr>
          <p:nvPr>
            <p:ph type="sldNum" sz="quarter" idx="7"/>
          </p:nvPr>
        </p:nvSpPr>
        <p:spPr>
          <a:xfrm>
            <a:off x="87630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On-screen Show (4:3)</PresentationFormat>
  <Paragraphs>108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Arial</vt:lpstr>
      <vt:lpstr>SimSun</vt:lpstr>
      <vt:lpstr>Wingdings</vt:lpstr>
      <vt:lpstr>Microsoft YaHei</vt:lpstr>
      <vt:lpstr>Arial Unicode MS</vt:lpstr>
      <vt:lpstr>Calibri</vt:lpstr>
      <vt:lpstr>Times New Roman</vt:lpstr>
      <vt:lpstr>Arial MT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Stewart</dc:creator>
  <cp:lastModifiedBy>Steve Sam</cp:lastModifiedBy>
  <cp:revision>6</cp:revision>
  <dcterms:created xsi:type="dcterms:W3CDTF">2022-04-06T17:31:30Z</dcterms:created>
  <dcterms:modified xsi:type="dcterms:W3CDTF">2022-04-06T20:15:18Z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2020-02-10T05:30:00Z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2022-04-06T05:30:00Z</vt:filetime>
  </property>
  <property fmtid="{D5CDD505-2E9C-101B-9397-08002B2CF9AE}" pid="5" name="ICV">
    <vt:lpwstr>DBA5B206553C4F5DB37D8ED48B9B81D9</vt:lpwstr>
  </property>
  <property fmtid="{D5CDD505-2E9C-101B-9397-08002B2CF9AE}" pid="6" name="KSOProductBuildVer">
    <vt:lpwstr>1033-11.2.0.11042</vt:lpwstr>
  </property>
</Properties>
</file>