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214" y="1926950"/>
            <a:ext cx="10815571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8923" y="1574291"/>
            <a:ext cx="8055609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3" y="2009937"/>
            <a:ext cx="90582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5" dirty="0">
                <a:solidFill>
                  <a:srgbClr val="101010"/>
                </a:solidFill>
              </a:rPr>
              <a:t>B</a:t>
            </a:r>
            <a:r>
              <a:rPr sz="4500" spc="-220" dirty="0">
                <a:solidFill>
                  <a:srgbClr val="101010"/>
                </a:solidFill>
              </a:rPr>
              <a:t>a</a:t>
            </a:r>
            <a:r>
              <a:rPr sz="4500" spc="-200" dirty="0">
                <a:solidFill>
                  <a:srgbClr val="101010"/>
                </a:solidFill>
              </a:rPr>
              <a:t>s</a:t>
            </a:r>
            <a:r>
              <a:rPr sz="4500" spc="-160" dirty="0">
                <a:solidFill>
                  <a:srgbClr val="101010"/>
                </a:solidFill>
              </a:rPr>
              <a:t>i</a:t>
            </a:r>
            <a:r>
              <a:rPr sz="4500" spc="225" dirty="0">
                <a:solidFill>
                  <a:srgbClr val="101010"/>
                </a:solidFill>
              </a:rPr>
              <a:t>c</a:t>
            </a:r>
            <a:r>
              <a:rPr sz="4500" spc="-480" dirty="0">
                <a:solidFill>
                  <a:srgbClr val="101010"/>
                </a:solidFill>
              </a:rPr>
              <a:t> </a:t>
            </a:r>
            <a:r>
              <a:rPr sz="4500" spc="20" dirty="0">
                <a:solidFill>
                  <a:srgbClr val="101010"/>
                </a:solidFill>
              </a:rPr>
              <a:t>C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-204" dirty="0">
                <a:solidFill>
                  <a:srgbClr val="101010"/>
                </a:solidFill>
              </a:rPr>
              <a:t>mm</a:t>
            </a:r>
            <a:r>
              <a:rPr sz="4500" spc="-135" dirty="0">
                <a:solidFill>
                  <a:srgbClr val="101010"/>
                </a:solidFill>
              </a:rPr>
              <a:t>and</a:t>
            </a:r>
            <a:r>
              <a:rPr sz="4500" spc="-25" dirty="0">
                <a:solidFill>
                  <a:srgbClr val="101010"/>
                </a:solidFill>
              </a:rPr>
              <a:t>s</a:t>
            </a:r>
            <a:r>
              <a:rPr sz="4500" spc="-500" dirty="0">
                <a:solidFill>
                  <a:srgbClr val="101010"/>
                </a:solidFill>
              </a:rPr>
              <a:t> </a:t>
            </a:r>
            <a:r>
              <a:rPr sz="4500" spc="60" dirty="0">
                <a:solidFill>
                  <a:srgbClr val="101010"/>
                </a:solidFill>
              </a:rPr>
              <a:t>o</a:t>
            </a:r>
            <a:r>
              <a:rPr sz="4500" spc="65" dirty="0">
                <a:solidFill>
                  <a:srgbClr val="101010"/>
                </a:solidFill>
              </a:rPr>
              <a:t>f</a:t>
            </a:r>
            <a:r>
              <a:rPr sz="4500" spc="-450" dirty="0">
                <a:solidFill>
                  <a:srgbClr val="101010"/>
                </a:solidFill>
              </a:rPr>
              <a:t> </a:t>
            </a:r>
            <a:r>
              <a:rPr sz="4500" spc="5" dirty="0">
                <a:solidFill>
                  <a:srgbClr val="101010"/>
                </a:solidFill>
              </a:rPr>
              <a:t>E</a:t>
            </a:r>
            <a:r>
              <a:rPr sz="4500" spc="-270" dirty="0">
                <a:solidFill>
                  <a:srgbClr val="101010"/>
                </a:solidFill>
              </a:rPr>
              <a:t>v</a:t>
            </a:r>
            <a:r>
              <a:rPr sz="4500" spc="-170" dirty="0">
                <a:solidFill>
                  <a:srgbClr val="101010"/>
                </a:solidFill>
              </a:rPr>
              <a:t>er</a:t>
            </a:r>
            <a:r>
              <a:rPr sz="4500" spc="-220" dirty="0">
                <a:solidFill>
                  <a:srgbClr val="101010"/>
                </a:solidFill>
              </a:rPr>
              <a:t>y</a:t>
            </a:r>
            <a:r>
              <a:rPr sz="4500" spc="-70" dirty="0">
                <a:solidFill>
                  <a:srgbClr val="101010"/>
                </a:solidFill>
              </a:rPr>
              <a:t>d</a:t>
            </a:r>
            <a:r>
              <a:rPr sz="4500" spc="-170" dirty="0">
                <a:solidFill>
                  <a:srgbClr val="101010"/>
                </a:solidFill>
              </a:rPr>
              <a:t>a</a:t>
            </a:r>
            <a:r>
              <a:rPr sz="4500" spc="-5" dirty="0">
                <a:solidFill>
                  <a:srgbClr val="101010"/>
                </a:solidFill>
              </a:rPr>
              <a:t>y</a:t>
            </a:r>
            <a:r>
              <a:rPr sz="4500" spc="-484" dirty="0">
                <a:solidFill>
                  <a:srgbClr val="101010"/>
                </a:solidFill>
              </a:rPr>
              <a:t> </a:t>
            </a:r>
            <a:r>
              <a:rPr sz="4500" spc="-120" dirty="0">
                <a:solidFill>
                  <a:srgbClr val="101010"/>
                </a:solidFill>
              </a:rPr>
              <a:t>G</a:t>
            </a:r>
            <a:r>
              <a:rPr sz="4500" spc="-110" dirty="0">
                <a:solidFill>
                  <a:srgbClr val="101010"/>
                </a:solidFill>
              </a:rPr>
              <a:t>i</a:t>
            </a:r>
            <a:r>
              <a:rPr sz="4500" spc="40" dirty="0">
                <a:solidFill>
                  <a:srgbClr val="101010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682" y="2183129"/>
            <a:ext cx="5257800" cy="3488690"/>
          </a:xfrm>
          <a:prstGeom prst="rect">
            <a:avLst/>
          </a:prstGeom>
          <a:solidFill>
            <a:srgbClr val="2A9FBC"/>
          </a:solidFill>
          <a:ln w="25907">
            <a:solidFill>
              <a:srgbClr val="1F77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32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--short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98" y="2183129"/>
            <a:ext cx="5257800" cy="3488690"/>
          </a:xfrm>
          <a:prstGeom prst="rect">
            <a:avLst/>
          </a:prstGeom>
          <a:solidFill>
            <a:srgbClr val="2A9FBC"/>
          </a:solidFill>
          <a:ln w="25907">
            <a:solidFill>
              <a:srgbClr val="1F77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3200" spc="-1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3200" spc="-2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42915" y="519066"/>
            <a:ext cx="2817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</a:rPr>
              <a:t>Short</a:t>
            </a:r>
            <a:r>
              <a:rPr sz="3600" spc="-260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Status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2915" y="519066"/>
            <a:ext cx="2817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3E3E3E"/>
                </a:solidFill>
              </a:rPr>
              <a:t>Short</a:t>
            </a:r>
            <a:r>
              <a:rPr sz="3600" spc="-265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Status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58923" y="1574291"/>
          <a:ext cx="8055609" cy="3316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350"/>
                <a:gridCol w="2672079"/>
                <a:gridCol w="2672079"/>
              </a:tblGrid>
              <a:tr h="827531">
                <a:tc>
                  <a:txBody>
                    <a:bodyPr/>
                    <a:lstStyle/>
                    <a:p>
                      <a:pPr marL="78613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400" spc="2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Staged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265" marB="0">
                    <a:lnL w="28575">
                      <a:solidFill>
                        <a:srgbClr val="C43B0E"/>
                      </a:solidFill>
                      <a:prstDash val="solid"/>
                    </a:lnL>
                    <a:lnR w="28575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70167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400" spc="6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Modified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265" marB="0">
                    <a:lnL w="28575">
                      <a:solidFill>
                        <a:srgbClr val="C43B0E"/>
                      </a:solidFill>
                      <a:prstDash val="solid"/>
                    </a:lnL>
                    <a:lnR w="38100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 marL="59372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400" spc="6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2400" spc="-15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15265" marB="0">
                    <a:lnL w="38100">
                      <a:solidFill>
                        <a:srgbClr val="C43B0E"/>
                      </a:solidFill>
                      <a:prstDash val="solid"/>
                    </a:lnL>
                    <a:lnR w="28575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</a:tr>
              <a:tr h="2462784">
                <a:tc>
                  <a:txBody>
                    <a:bodyPr/>
                    <a:lstStyle/>
                    <a:p>
                      <a:pPr marL="1198880" marR="1201420" indent="-1905" algn="just">
                        <a:lnSpc>
                          <a:spcPct val="135000"/>
                        </a:lnSpc>
                        <a:spcBef>
                          <a:spcPts val="850"/>
                        </a:spcBef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M  M  </a:t>
                      </a:r>
                      <a:r>
                        <a:rPr sz="2400" spc="254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107950" marB="0">
                    <a:lnL w="28575">
                      <a:solidFill>
                        <a:srgbClr val="C43B0E"/>
                      </a:solidFill>
                      <a:prstDash val="solid"/>
                    </a:lnL>
                    <a:lnR w="28575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7305" algn="ctr">
                        <a:lnSpc>
                          <a:spcPct val="100000"/>
                        </a:lnSpc>
                        <a:spcBef>
                          <a:spcPts val="1915"/>
                        </a:spcBef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40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?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0" marB="0">
                    <a:lnL w="28575">
                      <a:solidFill>
                        <a:srgbClr val="C43B0E"/>
                      </a:solidFill>
                      <a:prstDash val="solid"/>
                    </a:lnL>
                    <a:lnR w="28575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  <a:tc>
                  <a:txBody>
                    <a:bodyPr/>
                    <a:lstStyle/>
                    <a:p>
                      <a:pPr marL="866775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400" spc="6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2400" spc="-15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8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1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86677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2400" spc="6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2400" spc="-19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5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2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8667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400" spc="6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2400" spc="-19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-4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3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866775">
                        <a:lnSpc>
                          <a:spcPct val="100000"/>
                        </a:lnSpc>
                        <a:spcBef>
                          <a:spcPts val="1530"/>
                        </a:spcBef>
                      </a:pPr>
                      <a:r>
                        <a:rPr sz="2400" spc="60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2400" spc="-19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2400" spc="105" dirty="0">
                          <a:solidFill>
                            <a:srgbClr val="3E3E3E"/>
                          </a:solidFill>
                          <a:latin typeface="Verdana" panose="020B0604030504040204"/>
                          <a:cs typeface="Verdana" panose="020B0604030504040204"/>
                        </a:rPr>
                        <a:t>4</a:t>
                      </a:r>
                      <a:endParaRPr sz="24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234315" marB="0">
                    <a:lnL w="28575">
                      <a:solidFill>
                        <a:srgbClr val="C43B0E"/>
                      </a:solidFill>
                      <a:prstDash val="solid"/>
                    </a:lnL>
                    <a:lnR w="28575">
                      <a:solidFill>
                        <a:srgbClr val="C43B0E"/>
                      </a:solidFill>
                      <a:prstDash val="solid"/>
                    </a:lnR>
                    <a:lnT w="28575">
                      <a:solidFill>
                        <a:srgbClr val="C43B0E"/>
                      </a:solidFill>
                      <a:prstDash val="solid"/>
                    </a:lnT>
                    <a:lnB w="28575">
                      <a:solidFill>
                        <a:srgbClr val="C43B0E"/>
                      </a:solidFill>
                      <a:prstDash val="solid"/>
                    </a:lnB>
                    <a:solidFill>
                      <a:srgbClr val="F69C7E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48456" y="4983831"/>
            <a:ext cx="6341110" cy="15951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860"/>
              </a:spcBef>
            </a:pP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800" spc="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3825">
              <a:lnSpc>
                <a:spcPct val="100000"/>
              </a:lnSpc>
              <a:spcBef>
                <a:spcPts val="755"/>
              </a:spcBef>
            </a:pPr>
            <a:r>
              <a:rPr sz="2800" spc="2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8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8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8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8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?</a:t>
            </a:r>
            <a:r>
              <a:rPr sz="28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800" spc="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8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le</a:t>
            </a:r>
            <a:r>
              <a:rPr sz="28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</a:t>
            </a:r>
            <a:r>
              <a:rPr sz="2800" spc="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8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8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8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311" y="519066"/>
            <a:ext cx="156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</a:rPr>
              <a:t>Git</a:t>
            </a:r>
            <a:r>
              <a:rPr sz="3600" spc="-275" dirty="0">
                <a:solidFill>
                  <a:srgbClr val="3E3E3E"/>
                </a:solidFill>
              </a:rPr>
              <a:t> </a:t>
            </a:r>
            <a:r>
              <a:rPr sz="3600" spc="25" dirty="0">
                <a:solidFill>
                  <a:srgbClr val="3E3E3E"/>
                </a:solidFill>
              </a:rPr>
              <a:t>diff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62327" y="2165604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5542" y="2507429"/>
            <a:ext cx="14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4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1578" y="2616291"/>
            <a:ext cx="7856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2327" y="4564379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3448" y="4947674"/>
            <a:ext cx="234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011682"/>
            <a:ext cx="6052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ged?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9311" y="519066"/>
            <a:ext cx="1565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</a:rPr>
              <a:t>Git</a:t>
            </a:r>
            <a:r>
              <a:rPr sz="3600" spc="-275" dirty="0">
                <a:solidFill>
                  <a:srgbClr val="3E3E3E"/>
                </a:solidFill>
              </a:rPr>
              <a:t> </a:t>
            </a:r>
            <a:r>
              <a:rPr sz="3600" spc="25" dirty="0">
                <a:solidFill>
                  <a:srgbClr val="3E3E3E"/>
                </a:solidFill>
              </a:rPr>
              <a:t>diff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62327" y="307086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5542" y="3412295"/>
            <a:ext cx="144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4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1578" y="3521156"/>
            <a:ext cx="7856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2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ged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dy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179" y="519066"/>
            <a:ext cx="367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3E3E3E"/>
                </a:solidFill>
              </a:rPr>
              <a:t>Git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25" dirty="0">
                <a:solidFill>
                  <a:srgbClr val="3E3E3E"/>
                </a:solidFill>
              </a:rPr>
              <a:t>diff</a:t>
            </a:r>
            <a:r>
              <a:rPr sz="3600" spc="-235" dirty="0">
                <a:solidFill>
                  <a:srgbClr val="3E3E3E"/>
                </a:solidFill>
              </a:rPr>
              <a:t> </a:t>
            </a:r>
            <a:r>
              <a:rPr sz="3600" spc="-50" dirty="0">
                <a:solidFill>
                  <a:srgbClr val="3E3E3E"/>
                </a:solidFill>
              </a:rPr>
              <a:t>--Staged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91705" y="2208083"/>
            <a:ext cx="3110865" cy="3193415"/>
            <a:chOff x="691705" y="2208083"/>
            <a:chExt cx="3110865" cy="3193415"/>
          </a:xfrm>
        </p:grpSpPr>
        <p:sp>
          <p:nvSpPr>
            <p:cNvPr id="4" name="object 4"/>
            <p:cNvSpPr/>
            <p:nvPr/>
          </p:nvSpPr>
          <p:spPr>
            <a:xfrm>
              <a:off x="707898" y="2224275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7898" y="2224275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13055" y="2470862"/>
            <a:ext cx="181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8783" y="3137910"/>
            <a:ext cx="2567940" cy="2018030"/>
            <a:chOff x="938783" y="3137910"/>
            <a:chExt cx="2567940" cy="2018030"/>
          </a:xfrm>
        </p:grpSpPr>
        <p:sp>
          <p:nvSpPr>
            <p:cNvPr id="8" name="object 8"/>
            <p:cNvSpPr/>
            <p:nvPr/>
          </p:nvSpPr>
          <p:spPr>
            <a:xfrm>
              <a:off x="938783" y="3137910"/>
              <a:ext cx="2567940" cy="2018030"/>
            </a:xfrm>
            <a:custGeom>
              <a:avLst/>
              <a:gdLst/>
              <a:ahLst/>
              <a:cxnLst/>
              <a:rect l="l" t="t" r="r" b="b"/>
              <a:pathLst>
                <a:path w="2567940" h="2018029">
                  <a:moveTo>
                    <a:pt x="2231631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1631" y="2017776"/>
                  </a:lnTo>
                  <a:lnTo>
                    <a:pt x="2277266" y="2014706"/>
                  </a:lnTo>
                  <a:lnTo>
                    <a:pt x="2321035" y="2005763"/>
                  </a:lnTo>
                  <a:lnTo>
                    <a:pt x="2362537" y="1991349"/>
                  </a:lnTo>
                  <a:lnTo>
                    <a:pt x="2401372" y="1971863"/>
                  </a:lnTo>
                  <a:lnTo>
                    <a:pt x="2437139" y="1947706"/>
                  </a:lnTo>
                  <a:lnTo>
                    <a:pt x="2469437" y="1919279"/>
                  </a:lnTo>
                  <a:lnTo>
                    <a:pt x="2497865" y="1886983"/>
                  </a:lnTo>
                  <a:lnTo>
                    <a:pt x="2522023" y="1851217"/>
                  </a:lnTo>
                  <a:lnTo>
                    <a:pt x="2541511" y="1812384"/>
                  </a:lnTo>
                  <a:lnTo>
                    <a:pt x="2555926" y="1770883"/>
                  </a:lnTo>
                  <a:lnTo>
                    <a:pt x="2564869" y="1727114"/>
                  </a:lnTo>
                  <a:lnTo>
                    <a:pt x="2567940" y="1681479"/>
                  </a:lnTo>
                  <a:lnTo>
                    <a:pt x="2567940" y="336308"/>
                  </a:lnTo>
                  <a:lnTo>
                    <a:pt x="2564869" y="290673"/>
                  </a:lnTo>
                  <a:lnTo>
                    <a:pt x="2555926" y="246904"/>
                  </a:lnTo>
                  <a:lnTo>
                    <a:pt x="2541511" y="205402"/>
                  </a:lnTo>
                  <a:lnTo>
                    <a:pt x="2522023" y="166567"/>
                  </a:lnTo>
                  <a:lnTo>
                    <a:pt x="2497865" y="130800"/>
                  </a:lnTo>
                  <a:lnTo>
                    <a:pt x="2469437" y="98502"/>
                  </a:lnTo>
                  <a:lnTo>
                    <a:pt x="2437139" y="70074"/>
                  </a:lnTo>
                  <a:lnTo>
                    <a:pt x="2401372" y="45916"/>
                  </a:lnTo>
                  <a:lnTo>
                    <a:pt x="2362537" y="26428"/>
                  </a:lnTo>
                  <a:lnTo>
                    <a:pt x="2321035" y="12013"/>
                  </a:lnTo>
                  <a:lnTo>
                    <a:pt x="2277266" y="3070"/>
                  </a:lnTo>
                  <a:lnTo>
                    <a:pt x="2231631" y="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54708" y="3680460"/>
              <a:ext cx="783335" cy="932687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322373" y="2208081"/>
            <a:ext cx="3112770" cy="3193415"/>
            <a:chOff x="8322373" y="2208081"/>
            <a:chExt cx="3112770" cy="3193415"/>
          </a:xfrm>
        </p:grpSpPr>
        <p:sp>
          <p:nvSpPr>
            <p:cNvPr id="11" name="object 11"/>
            <p:cNvSpPr/>
            <p:nvPr/>
          </p:nvSpPr>
          <p:spPr>
            <a:xfrm>
              <a:off x="8338565" y="2224274"/>
              <a:ext cx="3080385" cy="3161030"/>
            </a:xfrm>
            <a:custGeom>
              <a:avLst/>
              <a:gdLst/>
              <a:ahLst/>
              <a:cxnLst/>
              <a:rect l="l" t="t" r="r" b="b"/>
              <a:pathLst>
                <a:path w="3080384" h="3161029">
                  <a:moveTo>
                    <a:pt x="2566657" y="0"/>
                  </a:moveTo>
                  <a:lnTo>
                    <a:pt x="513346" y="0"/>
                  </a:lnTo>
                  <a:lnTo>
                    <a:pt x="466621" y="2097"/>
                  </a:lnTo>
                  <a:lnTo>
                    <a:pt x="421071" y="8270"/>
                  </a:lnTo>
                  <a:lnTo>
                    <a:pt x="376878" y="18337"/>
                  </a:lnTo>
                  <a:lnTo>
                    <a:pt x="334222" y="32116"/>
                  </a:lnTo>
                  <a:lnTo>
                    <a:pt x="293286" y="49426"/>
                  </a:lnTo>
                  <a:lnTo>
                    <a:pt x="254250" y="70086"/>
                  </a:lnTo>
                  <a:lnTo>
                    <a:pt x="217295" y="93915"/>
                  </a:lnTo>
                  <a:lnTo>
                    <a:pt x="182603" y="120732"/>
                  </a:lnTo>
                  <a:lnTo>
                    <a:pt x="150355" y="150355"/>
                  </a:lnTo>
                  <a:lnTo>
                    <a:pt x="120732" y="182603"/>
                  </a:lnTo>
                  <a:lnTo>
                    <a:pt x="93915" y="217295"/>
                  </a:lnTo>
                  <a:lnTo>
                    <a:pt x="70086" y="254250"/>
                  </a:lnTo>
                  <a:lnTo>
                    <a:pt x="49426" y="293286"/>
                  </a:lnTo>
                  <a:lnTo>
                    <a:pt x="32116" y="334222"/>
                  </a:lnTo>
                  <a:lnTo>
                    <a:pt x="18337" y="376878"/>
                  </a:lnTo>
                  <a:lnTo>
                    <a:pt x="8270" y="421071"/>
                  </a:lnTo>
                  <a:lnTo>
                    <a:pt x="2097" y="466621"/>
                  </a:lnTo>
                  <a:lnTo>
                    <a:pt x="0" y="513346"/>
                  </a:lnTo>
                  <a:lnTo>
                    <a:pt x="0" y="2647441"/>
                  </a:lnTo>
                  <a:lnTo>
                    <a:pt x="2097" y="2694165"/>
                  </a:lnTo>
                  <a:lnTo>
                    <a:pt x="8270" y="2739713"/>
                  </a:lnTo>
                  <a:lnTo>
                    <a:pt x="18337" y="2783904"/>
                  </a:lnTo>
                  <a:lnTo>
                    <a:pt x="32116" y="2826559"/>
                  </a:lnTo>
                  <a:lnTo>
                    <a:pt x="49426" y="2867494"/>
                  </a:lnTo>
                  <a:lnTo>
                    <a:pt x="70086" y="2906529"/>
                  </a:lnTo>
                  <a:lnTo>
                    <a:pt x="93915" y="2943483"/>
                  </a:lnTo>
                  <a:lnTo>
                    <a:pt x="120732" y="2978174"/>
                  </a:lnTo>
                  <a:lnTo>
                    <a:pt x="150355" y="3010422"/>
                  </a:lnTo>
                  <a:lnTo>
                    <a:pt x="182603" y="3040044"/>
                  </a:lnTo>
                  <a:lnTo>
                    <a:pt x="217295" y="3066861"/>
                  </a:lnTo>
                  <a:lnTo>
                    <a:pt x="254250" y="3090689"/>
                  </a:lnTo>
                  <a:lnTo>
                    <a:pt x="293286" y="3111349"/>
                  </a:lnTo>
                  <a:lnTo>
                    <a:pt x="334222" y="3128660"/>
                  </a:lnTo>
                  <a:lnTo>
                    <a:pt x="376878" y="3142438"/>
                  </a:lnTo>
                  <a:lnTo>
                    <a:pt x="421071" y="3152505"/>
                  </a:lnTo>
                  <a:lnTo>
                    <a:pt x="466621" y="3158678"/>
                  </a:lnTo>
                  <a:lnTo>
                    <a:pt x="513346" y="3160776"/>
                  </a:lnTo>
                  <a:lnTo>
                    <a:pt x="2566657" y="3160776"/>
                  </a:lnTo>
                  <a:lnTo>
                    <a:pt x="2613382" y="3158678"/>
                  </a:lnTo>
                  <a:lnTo>
                    <a:pt x="2658932" y="3152505"/>
                  </a:lnTo>
                  <a:lnTo>
                    <a:pt x="2703125" y="3142438"/>
                  </a:lnTo>
                  <a:lnTo>
                    <a:pt x="2745781" y="3128660"/>
                  </a:lnTo>
                  <a:lnTo>
                    <a:pt x="2786717" y="3111349"/>
                  </a:lnTo>
                  <a:lnTo>
                    <a:pt x="2825753" y="3090689"/>
                  </a:lnTo>
                  <a:lnTo>
                    <a:pt x="2862708" y="3066861"/>
                  </a:lnTo>
                  <a:lnTo>
                    <a:pt x="2897400" y="3040044"/>
                  </a:lnTo>
                  <a:lnTo>
                    <a:pt x="2929648" y="3010422"/>
                  </a:lnTo>
                  <a:lnTo>
                    <a:pt x="2959271" y="2978174"/>
                  </a:lnTo>
                  <a:lnTo>
                    <a:pt x="2986088" y="2943483"/>
                  </a:lnTo>
                  <a:lnTo>
                    <a:pt x="3009917" y="2906529"/>
                  </a:lnTo>
                  <a:lnTo>
                    <a:pt x="3030577" y="2867494"/>
                  </a:lnTo>
                  <a:lnTo>
                    <a:pt x="3047887" y="2826559"/>
                  </a:lnTo>
                  <a:lnTo>
                    <a:pt x="3061666" y="2783904"/>
                  </a:lnTo>
                  <a:lnTo>
                    <a:pt x="3071733" y="2739713"/>
                  </a:lnTo>
                  <a:lnTo>
                    <a:pt x="3077906" y="2694165"/>
                  </a:lnTo>
                  <a:lnTo>
                    <a:pt x="3080004" y="2647441"/>
                  </a:lnTo>
                  <a:lnTo>
                    <a:pt x="3080004" y="513346"/>
                  </a:lnTo>
                  <a:lnTo>
                    <a:pt x="3077906" y="466621"/>
                  </a:lnTo>
                  <a:lnTo>
                    <a:pt x="3071733" y="421071"/>
                  </a:lnTo>
                  <a:lnTo>
                    <a:pt x="3061666" y="376878"/>
                  </a:lnTo>
                  <a:lnTo>
                    <a:pt x="3047887" y="334222"/>
                  </a:lnTo>
                  <a:lnTo>
                    <a:pt x="3030577" y="293286"/>
                  </a:lnTo>
                  <a:lnTo>
                    <a:pt x="3009917" y="254250"/>
                  </a:lnTo>
                  <a:lnTo>
                    <a:pt x="2986088" y="217295"/>
                  </a:lnTo>
                  <a:lnTo>
                    <a:pt x="2959271" y="182603"/>
                  </a:lnTo>
                  <a:lnTo>
                    <a:pt x="2929648" y="150355"/>
                  </a:lnTo>
                  <a:lnTo>
                    <a:pt x="2897400" y="120732"/>
                  </a:lnTo>
                  <a:lnTo>
                    <a:pt x="2862708" y="93915"/>
                  </a:lnTo>
                  <a:lnTo>
                    <a:pt x="2825753" y="70086"/>
                  </a:lnTo>
                  <a:lnTo>
                    <a:pt x="2786717" y="49426"/>
                  </a:lnTo>
                  <a:lnTo>
                    <a:pt x="2745781" y="32116"/>
                  </a:lnTo>
                  <a:lnTo>
                    <a:pt x="2703125" y="18337"/>
                  </a:lnTo>
                  <a:lnTo>
                    <a:pt x="2658932" y="8270"/>
                  </a:lnTo>
                  <a:lnTo>
                    <a:pt x="2613382" y="2097"/>
                  </a:lnTo>
                  <a:lnTo>
                    <a:pt x="256665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38565" y="2224274"/>
              <a:ext cx="3080385" cy="3161030"/>
            </a:xfrm>
            <a:custGeom>
              <a:avLst/>
              <a:gdLst/>
              <a:ahLst/>
              <a:cxnLst/>
              <a:rect l="l" t="t" r="r" b="b"/>
              <a:pathLst>
                <a:path w="3080384" h="3161029">
                  <a:moveTo>
                    <a:pt x="0" y="513346"/>
                  </a:moveTo>
                  <a:lnTo>
                    <a:pt x="2097" y="466621"/>
                  </a:lnTo>
                  <a:lnTo>
                    <a:pt x="8270" y="421071"/>
                  </a:lnTo>
                  <a:lnTo>
                    <a:pt x="18337" y="376878"/>
                  </a:lnTo>
                  <a:lnTo>
                    <a:pt x="32116" y="334222"/>
                  </a:lnTo>
                  <a:lnTo>
                    <a:pt x="49426" y="293286"/>
                  </a:lnTo>
                  <a:lnTo>
                    <a:pt x="70086" y="254250"/>
                  </a:lnTo>
                  <a:lnTo>
                    <a:pt x="93915" y="217295"/>
                  </a:lnTo>
                  <a:lnTo>
                    <a:pt x="120732" y="182603"/>
                  </a:lnTo>
                  <a:lnTo>
                    <a:pt x="150355" y="150355"/>
                  </a:lnTo>
                  <a:lnTo>
                    <a:pt x="182603" y="120732"/>
                  </a:lnTo>
                  <a:lnTo>
                    <a:pt x="217295" y="93915"/>
                  </a:lnTo>
                  <a:lnTo>
                    <a:pt x="254250" y="70086"/>
                  </a:lnTo>
                  <a:lnTo>
                    <a:pt x="293286" y="49426"/>
                  </a:lnTo>
                  <a:lnTo>
                    <a:pt x="334222" y="32116"/>
                  </a:lnTo>
                  <a:lnTo>
                    <a:pt x="376878" y="18337"/>
                  </a:lnTo>
                  <a:lnTo>
                    <a:pt x="421071" y="8270"/>
                  </a:lnTo>
                  <a:lnTo>
                    <a:pt x="466621" y="2097"/>
                  </a:lnTo>
                  <a:lnTo>
                    <a:pt x="513346" y="0"/>
                  </a:lnTo>
                  <a:lnTo>
                    <a:pt x="2566657" y="0"/>
                  </a:lnTo>
                  <a:lnTo>
                    <a:pt x="2613382" y="2097"/>
                  </a:lnTo>
                  <a:lnTo>
                    <a:pt x="2658932" y="8270"/>
                  </a:lnTo>
                  <a:lnTo>
                    <a:pt x="2703125" y="18337"/>
                  </a:lnTo>
                  <a:lnTo>
                    <a:pt x="2745781" y="32116"/>
                  </a:lnTo>
                  <a:lnTo>
                    <a:pt x="2786717" y="49426"/>
                  </a:lnTo>
                  <a:lnTo>
                    <a:pt x="2825753" y="70086"/>
                  </a:lnTo>
                  <a:lnTo>
                    <a:pt x="2862708" y="93915"/>
                  </a:lnTo>
                  <a:lnTo>
                    <a:pt x="2897400" y="120732"/>
                  </a:lnTo>
                  <a:lnTo>
                    <a:pt x="2929648" y="150355"/>
                  </a:lnTo>
                  <a:lnTo>
                    <a:pt x="2959271" y="182603"/>
                  </a:lnTo>
                  <a:lnTo>
                    <a:pt x="2986088" y="217295"/>
                  </a:lnTo>
                  <a:lnTo>
                    <a:pt x="3009917" y="254250"/>
                  </a:lnTo>
                  <a:lnTo>
                    <a:pt x="3030577" y="293286"/>
                  </a:lnTo>
                  <a:lnTo>
                    <a:pt x="3047887" y="334222"/>
                  </a:lnTo>
                  <a:lnTo>
                    <a:pt x="3061666" y="376878"/>
                  </a:lnTo>
                  <a:lnTo>
                    <a:pt x="3071733" y="421071"/>
                  </a:lnTo>
                  <a:lnTo>
                    <a:pt x="3077906" y="466621"/>
                  </a:lnTo>
                  <a:lnTo>
                    <a:pt x="3080004" y="513346"/>
                  </a:lnTo>
                  <a:lnTo>
                    <a:pt x="3080004" y="2647441"/>
                  </a:lnTo>
                  <a:lnTo>
                    <a:pt x="3077906" y="2694165"/>
                  </a:lnTo>
                  <a:lnTo>
                    <a:pt x="3071733" y="2739713"/>
                  </a:lnTo>
                  <a:lnTo>
                    <a:pt x="3061666" y="2783904"/>
                  </a:lnTo>
                  <a:lnTo>
                    <a:pt x="3047887" y="2826559"/>
                  </a:lnTo>
                  <a:lnTo>
                    <a:pt x="3030577" y="2867494"/>
                  </a:lnTo>
                  <a:lnTo>
                    <a:pt x="3009917" y="2906529"/>
                  </a:lnTo>
                  <a:lnTo>
                    <a:pt x="2986088" y="2943483"/>
                  </a:lnTo>
                  <a:lnTo>
                    <a:pt x="2959271" y="2978174"/>
                  </a:lnTo>
                  <a:lnTo>
                    <a:pt x="2929648" y="3010422"/>
                  </a:lnTo>
                  <a:lnTo>
                    <a:pt x="2897400" y="3040044"/>
                  </a:lnTo>
                  <a:lnTo>
                    <a:pt x="2862708" y="3066861"/>
                  </a:lnTo>
                  <a:lnTo>
                    <a:pt x="2825753" y="3090689"/>
                  </a:lnTo>
                  <a:lnTo>
                    <a:pt x="2786717" y="3111349"/>
                  </a:lnTo>
                  <a:lnTo>
                    <a:pt x="2745781" y="3128660"/>
                  </a:lnTo>
                  <a:lnTo>
                    <a:pt x="2703125" y="3142438"/>
                  </a:lnTo>
                  <a:lnTo>
                    <a:pt x="2658932" y="3152505"/>
                  </a:lnTo>
                  <a:lnTo>
                    <a:pt x="2613382" y="3158678"/>
                  </a:lnTo>
                  <a:lnTo>
                    <a:pt x="2566657" y="3160776"/>
                  </a:lnTo>
                  <a:lnTo>
                    <a:pt x="513346" y="3160776"/>
                  </a:lnTo>
                  <a:lnTo>
                    <a:pt x="466621" y="3158678"/>
                  </a:lnTo>
                  <a:lnTo>
                    <a:pt x="421071" y="3152505"/>
                  </a:lnTo>
                  <a:lnTo>
                    <a:pt x="376878" y="3142438"/>
                  </a:lnTo>
                  <a:lnTo>
                    <a:pt x="334222" y="3128660"/>
                  </a:lnTo>
                  <a:lnTo>
                    <a:pt x="293286" y="3111349"/>
                  </a:lnTo>
                  <a:lnTo>
                    <a:pt x="254250" y="3090689"/>
                  </a:lnTo>
                  <a:lnTo>
                    <a:pt x="217295" y="3066861"/>
                  </a:lnTo>
                  <a:lnTo>
                    <a:pt x="182603" y="3040044"/>
                  </a:lnTo>
                  <a:lnTo>
                    <a:pt x="150355" y="3010422"/>
                  </a:lnTo>
                  <a:lnTo>
                    <a:pt x="120732" y="2978174"/>
                  </a:lnTo>
                  <a:lnTo>
                    <a:pt x="93915" y="2943483"/>
                  </a:lnTo>
                  <a:lnTo>
                    <a:pt x="70086" y="2906529"/>
                  </a:lnTo>
                  <a:lnTo>
                    <a:pt x="49426" y="2867494"/>
                  </a:lnTo>
                  <a:lnTo>
                    <a:pt x="32116" y="2826559"/>
                  </a:lnTo>
                  <a:lnTo>
                    <a:pt x="18337" y="2783904"/>
                  </a:lnTo>
                  <a:lnTo>
                    <a:pt x="8270" y="2739713"/>
                  </a:lnTo>
                  <a:lnTo>
                    <a:pt x="2097" y="2694165"/>
                  </a:lnTo>
                  <a:lnTo>
                    <a:pt x="0" y="2647441"/>
                  </a:lnTo>
                  <a:lnTo>
                    <a:pt x="0" y="513346"/>
                  </a:lnTo>
                  <a:close/>
                </a:path>
              </a:pathLst>
            </a:custGeom>
            <a:ln w="32004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87739" y="3137910"/>
              <a:ext cx="2569845" cy="2018030"/>
            </a:xfrm>
            <a:custGeom>
              <a:avLst/>
              <a:gdLst/>
              <a:ahLst/>
              <a:cxnLst/>
              <a:rect l="l" t="t" r="r" b="b"/>
              <a:pathLst>
                <a:path w="2569845" h="2018029">
                  <a:moveTo>
                    <a:pt x="2233155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3155" y="2017776"/>
                  </a:lnTo>
                  <a:lnTo>
                    <a:pt x="2278790" y="2014706"/>
                  </a:lnTo>
                  <a:lnTo>
                    <a:pt x="2322559" y="2005763"/>
                  </a:lnTo>
                  <a:lnTo>
                    <a:pt x="2364061" y="1991349"/>
                  </a:lnTo>
                  <a:lnTo>
                    <a:pt x="2402896" y="1971863"/>
                  </a:lnTo>
                  <a:lnTo>
                    <a:pt x="2438663" y="1947706"/>
                  </a:lnTo>
                  <a:lnTo>
                    <a:pt x="2470961" y="1919279"/>
                  </a:lnTo>
                  <a:lnTo>
                    <a:pt x="2499389" y="1886983"/>
                  </a:lnTo>
                  <a:lnTo>
                    <a:pt x="2523547" y="1851217"/>
                  </a:lnTo>
                  <a:lnTo>
                    <a:pt x="2543035" y="1812384"/>
                  </a:lnTo>
                  <a:lnTo>
                    <a:pt x="2557450" y="1770883"/>
                  </a:lnTo>
                  <a:lnTo>
                    <a:pt x="2566393" y="1727114"/>
                  </a:lnTo>
                  <a:lnTo>
                    <a:pt x="2569464" y="1681479"/>
                  </a:lnTo>
                  <a:lnTo>
                    <a:pt x="2569464" y="336308"/>
                  </a:lnTo>
                  <a:lnTo>
                    <a:pt x="2566393" y="290673"/>
                  </a:lnTo>
                  <a:lnTo>
                    <a:pt x="2557450" y="246904"/>
                  </a:lnTo>
                  <a:lnTo>
                    <a:pt x="2543035" y="205402"/>
                  </a:lnTo>
                  <a:lnTo>
                    <a:pt x="2523547" y="166567"/>
                  </a:lnTo>
                  <a:lnTo>
                    <a:pt x="2499389" y="130800"/>
                  </a:lnTo>
                  <a:lnTo>
                    <a:pt x="2470961" y="98502"/>
                  </a:lnTo>
                  <a:lnTo>
                    <a:pt x="2438663" y="70074"/>
                  </a:lnTo>
                  <a:lnTo>
                    <a:pt x="2402896" y="45916"/>
                  </a:lnTo>
                  <a:lnTo>
                    <a:pt x="2364061" y="26428"/>
                  </a:lnTo>
                  <a:lnTo>
                    <a:pt x="2322559" y="12013"/>
                  </a:lnTo>
                  <a:lnTo>
                    <a:pt x="2278790" y="3070"/>
                  </a:lnTo>
                  <a:lnTo>
                    <a:pt x="2233155" y="0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318949" y="2414442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37484" y="4137653"/>
            <a:ext cx="3670300" cy="114300"/>
            <a:chOff x="4237484" y="4137653"/>
            <a:chExt cx="3670300" cy="114300"/>
          </a:xfrm>
        </p:grpSpPr>
        <p:sp>
          <p:nvSpPr>
            <p:cNvPr id="16" name="object 16"/>
            <p:cNvSpPr/>
            <p:nvPr/>
          </p:nvSpPr>
          <p:spPr>
            <a:xfrm>
              <a:off x="4332731" y="4194809"/>
              <a:ext cx="3479800" cy="0"/>
            </a:xfrm>
            <a:custGeom>
              <a:avLst/>
              <a:gdLst/>
              <a:ahLst/>
              <a:cxnLst/>
              <a:rect l="l" t="t" r="r" b="b"/>
              <a:pathLst>
                <a:path w="3479800">
                  <a:moveTo>
                    <a:pt x="0" y="0"/>
                  </a:moveTo>
                  <a:lnTo>
                    <a:pt x="3479291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237482" y="4137659"/>
              <a:ext cx="3670300" cy="114300"/>
            </a:xfrm>
            <a:custGeom>
              <a:avLst/>
              <a:gdLst/>
              <a:ahLst/>
              <a:cxnLst/>
              <a:rect l="l" t="t" r="r" b="b"/>
              <a:pathLst>
                <a:path w="3670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3670300" h="114300">
                  <a:moveTo>
                    <a:pt x="3669792" y="57150"/>
                  </a:moveTo>
                  <a:lnTo>
                    <a:pt x="3555492" y="0"/>
                  </a:lnTo>
                  <a:lnTo>
                    <a:pt x="3555492" y="114300"/>
                  </a:lnTo>
                  <a:lnTo>
                    <a:pt x="3669792" y="5715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80804" y="3680460"/>
            <a:ext cx="783335" cy="93268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538" y="749808"/>
            <a:ext cx="3720465" cy="554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3E3E3E"/>
                </a:solidFill>
                <a:latin typeface="Courier New" panose="02070309020205020404"/>
                <a:cs typeface="Courier New" panose="02070309020205020404"/>
              </a:rPr>
              <a:t>git diff --staged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--git</a:t>
            </a:r>
            <a:r>
              <a:rPr sz="2200" spc="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a/file1.txt </a:t>
            </a:r>
            <a:r>
              <a:rPr sz="2200" spc="-130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b/file1.txt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 marR="635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Index</a:t>
            </a:r>
            <a:r>
              <a:rPr sz="22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9863745..f30c839 </a:t>
            </a:r>
            <a:r>
              <a:rPr sz="2200" spc="-130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100644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--- a/file</a:t>
            </a:r>
            <a:r>
              <a:rPr sz="2200" spc="1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1.txt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6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+++</a:t>
            </a:r>
            <a:r>
              <a:rPr sz="1600" spc="330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b/file1.txt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@@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-12,</a:t>
            </a:r>
            <a:r>
              <a:rPr sz="2200" spc="1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12,</a:t>
            </a:r>
            <a:r>
              <a:rPr sz="2200" spc="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2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@@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Example</a:t>
            </a:r>
            <a:r>
              <a:rPr sz="2200" spc="-1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lines…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2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Old</a:t>
            </a:r>
            <a:r>
              <a:rPr sz="22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content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200" spc="-30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200" spc="-2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77A032"/>
                </a:solidFill>
                <a:latin typeface="Courier New" panose="02070309020205020404"/>
                <a:cs typeface="Courier New" panose="02070309020205020404"/>
              </a:rPr>
              <a:t>content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54234" y="1098702"/>
            <a:ext cx="4298950" cy="155130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500" spc="-120" dirty="0">
                <a:solidFill>
                  <a:srgbClr val="2A9FBC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" dirty="0">
                <a:solidFill>
                  <a:srgbClr val="2A9FBC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Compared</a:t>
            </a:r>
            <a:r>
              <a:rPr sz="22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Files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500" spc="-12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" dirty="0">
                <a:solidFill>
                  <a:srgbClr val="A62E5C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2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Metadata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500" spc="-120" dirty="0">
                <a:solidFill>
                  <a:srgbClr val="675BA7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05" dirty="0">
                <a:solidFill>
                  <a:srgbClr val="675BA7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1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Change</a:t>
            </a:r>
            <a:r>
              <a:rPr sz="2200" spc="-10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Markers</a:t>
            </a:r>
            <a:r>
              <a:rPr sz="22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200" spc="-10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200" spc="-114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4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A/B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4234" y="3559047"/>
            <a:ext cx="2297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38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Chunk</a:t>
            </a:r>
            <a:r>
              <a:rPr sz="22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Header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4234" y="4321047"/>
            <a:ext cx="24911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20" dirty="0">
                <a:solidFill>
                  <a:srgbClr val="77A032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385" dirty="0">
                <a:solidFill>
                  <a:srgbClr val="77A032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-15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Chunk</a:t>
            </a:r>
            <a:r>
              <a:rPr sz="2200" spc="-114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77A032"/>
                </a:solidFill>
                <a:latin typeface="Verdana" panose="020B0604030504040204"/>
                <a:cs typeface="Verdana" panose="020B0604030504040204"/>
              </a:rPr>
              <a:t>Changes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104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Check</a:t>
            </a:r>
            <a:r>
              <a:rPr spc="-13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-15" dirty="0"/>
              <a:t>status</a:t>
            </a:r>
            <a:r>
              <a:rPr spc="-130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15" dirty="0"/>
              <a:t>our</a:t>
            </a:r>
            <a:r>
              <a:rPr spc="-135" dirty="0"/>
              <a:t> </a:t>
            </a:r>
            <a:r>
              <a:rPr spc="30" dirty="0"/>
              <a:t>project</a:t>
            </a:r>
            <a:endParaRPr spc="30" dirty="0"/>
          </a:p>
          <a:p>
            <a:pPr marL="4551045" marR="5080">
              <a:lnSpc>
                <a:spcPct val="163000"/>
              </a:lnSpc>
            </a:pPr>
            <a:r>
              <a:rPr spc="20" dirty="0"/>
              <a:t>Track </a:t>
            </a:r>
            <a:r>
              <a:rPr spc="30" dirty="0"/>
              <a:t>new </a:t>
            </a:r>
            <a:r>
              <a:rPr spc="15" dirty="0"/>
              <a:t>files and </a:t>
            </a:r>
            <a:r>
              <a:rPr spc="60" dirty="0"/>
              <a:t>add </a:t>
            </a:r>
            <a:r>
              <a:rPr spc="15" dirty="0"/>
              <a:t>changes </a:t>
            </a:r>
            <a:r>
              <a:rPr spc="20" dirty="0"/>
              <a:t> </a:t>
            </a:r>
            <a:r>
              <a:rPr spc="25" dirty="0"/>
              <a:t>Learned</a:t>
            </a:r>
            <a:r>
              <a:rPr spc="-145" dirty="0"/>
              <a:t> </a:t>
            </a:r>
            <a:r>
              <a:rPr spc="55" dirty="0"/>
              <a:t>git</a:t>
            </a:r>
            <a:r>
              <a:rPr spc="-100" dirty="0"/>
              <a:t> </a:t>
            </a:r>
            <a:r>
              <a:rPr spc="-25" dirty="0"/>
              <a:t>status</a:t>
            </a:r>
            <a:r>
              <a:rPr spc="-110" dirty="0"/>
              <a:t> </a:t>
            </a:r>
            <a:r>
              <a:rPr spc="-155" dirty="0"/>
              <a:t>–s</a:t>
            </a:r>
            <a:r>
              <a:rPr spc="-125" dirty="0"/>
              <a:t> </a:t>
            </a:r>
            <a:r>
              <a:rPr spc="40" dirty="0"/>
              <a:t>or</a:t>
            </a:r>
            <a:r>
              <a:rPr spc="-114" dirty="0"/>
              <a:t> </a:t>
            </a:r>
            <a:r>
              <a:rPr spc="55" dirty="0"/>
              <a:t>git</a:t>
            </a:r>
            <a:r>
              <a:rPr spc="-114" dirty="0"/>
              <a:t> </a:t>
            </a:r>
            <a:r>
              <a:rPr spc="-25" dirty="0"/>
              <a:t>status</a:t>
            </a:r>
            <a:r>
              <a:rPr spc="-100" dirty="0"/>
              <a:t> </a:t>
            </a:r>
            <a:r>
              <a:rPr spc="-30" dirty="0"/>
              <a:t>--short </a:t>
            </a:r>
            <a:r>
              <a:rPr spc="-825" dirty="0"/>
              <a:t> </a:t>
            </a:r>
            <a:r>
              <a:rPr spc="45" dirty="0"/>
              <a:t>Complete</a:t>
            </a:r>
            <a:r>
              <a:rPr spc="-114" dirty="0"/>
              <a:t> </a:t>
            </a:r>
            <a:r>
              <a:rPr spc="60" dirty="0"/>
              <a:t>diff</a:t>
            </a:r>
            <a:r>
              <a:rPr spc="-114" dirty="0"/>
              <a:t> </a:t>
            </a:r>
            <a:r>
              <a:rPr spc="15" dirty="0"/>
              <a:t>information</a:t>
            </a:r>
            <a:r>
              <a:rPr spc="-114" dirty="0"/>
              <a:t> </a:t>
            </a:r>
            <a:r>
              <a:rPr spc="5" dirty="0"/>
              <a:t>using</a:t>
            </a:r>
            <a:r>
              <a:rPr spc="-235" dirty="0"/>
              <a:t> </a:t>
            </a:r>
            <a:r>
              <a:rPr spc="110" dirty="0"/>
              <a:t>g</a:t>
            </a:r>
            <a:r>
              <a:rPr spc="20" dirty="0"/>
              <a:t>i</a:t>
            </a:r>
            <a:r>
              <a:rPr spc="35" dirty="0"/>
              <a:t>t</a:t>
            </a:r>
            <a:r>
              <a:rPr spc="-100" dirty="0"/>
              <a:t> </a:t>
            </a:r>
            <a:r>
              <a:rPr spc="110" dirty="0"/>
              <a:t>d</a:t>
            </a:r>
            <a:r>
              <a:rPr spc="40" dirty="0"/>
              <a:t>iff  </a:t>
            </a:r>
            <a:r>
              <a:rPr spc="25" dirty="0"/>
              <a:t>Commit</a:t>
            </a:r>
            <a:r>
              <a:rPr spc="-110" dirty="0"/>
              <a:t> </a:t>
            </a:r>
            <a:r>
              <a:rPr spc="15" dirty="0"/>
              <a:t>changes</a:t>
            </a:r>
            <a:r>
              <a:rPr spc="-105" dirty="0"/>
              <a:t> </a:t>
            </a:r>
            <a:r>
              <a:rPr spc="15" dirty="0"/>
              <a:t>and</a:t>
            </a:r>
            <a:r>
              <a:rPr spc="-110" dirty="0"/>
              <a:t> </a:t>
            </a:r>
            <a:r>
              <a:rPr spc="15" dirty="0"/>
              <a:t>skip</a:t>
            </a:r>
            <a:r>
              <a:rPr spc="-105" dirty="0"/>
              <a:t> </a:t>
            </a:r>
            <a:r>
              <a:rPr spc="25" dirty="0"/>
              <a:t>staging</a:t>
            </a:r>
            <a:r>
              <a:rPr spc="-110" dirty="0"/>
              <a:t> </a:t>
            </a:r>
            <a:r>
              <a:rPr spc="-20" dirty="0"/>
              <a:t>area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227136" y="1916483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6228" y="4175759"/>
            <a:ext cx="4681855" cy="2021205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Commands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07035" marR="401955" indent="-635" algn="ctr">
              <a:lnSpc>
                <a:spcPct val="100000"/>
              </a:lnSpc>
              <a:spcBef>
                <a:spcPts val="1015"/>
              </a:spcBef>
            </a:pPr>
            <a:r>
              <a:rPr sz="19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High-level 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porcelain commands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9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add`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push`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67" y="4181855"/>
            <a:ext cx="4680585" cy="2021205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300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65"/>
              </a:spcBef>
            </a:pPr>
            <a:r>
              <a:rPr sz="26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GitHub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358775" marR="352425" algn="ctr">
              <a:lnSpc>
                <a:spcPct val="100000"/>
              </a:lnSpc>
              <a:spcBef>
                <a:spcPts val="1025"/>
              </a:spcBef>
            </a:pP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Create</a:t>
            </a:r>
            <a:r>
              <a:rPr sz="19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new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profile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account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900" spc="-6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’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 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project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96228" y="1799844"/>
            <a:ext cx="4681855" cy="201803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6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2600" spc="-19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Guides</a:t>
            </a:r>
            <a:endParaRPr sz="2600">
              <a:latin typeface="Verdana" panose="020B0604030504040204"/>
              <a:cs typeface="Verdana" panose="020B0604030504040204"/>
            </a:endParaRPr>
          </a:p>
          <a:p>
            <a:pPr marL="446405" marR="439420" indent="-1905" algn="ctr">
              <a:lnSpc>
                <a:spcPct val="100000"/>
              </a:lnSpc>
              <a:spcBef>
                <a:spcPts val="1025"/>
              </a:spcBef>
            </a:pPr>
            <a:r>
              <a:rPr lang="en-US"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uick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9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</a:t>
            </a:r>
            <a:r>
              <a:rPr sz="19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help`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644" y="1799844"/>
            <a:ext cx="4681855" cy="2018030"/>
          </a:xfrm>
          <a:prstGeom prst="rect">
            <a:avLst/>
          </a:prstGeom>
          <a:solidFill>
            <a:srgbClr val="101010"/>
          </a:solidFill>
        </p:spPr>
        <p:txBody>
          <a:bodyPr vert="horz" wrap="square" lIns="0" tIns="316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0"/>
              </a:spcBef>
            </a:pPr>
            <a:r>
              <a:rPr sz="2400" spc="-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Installed</a:t>
            </a:r>
            <a:r>
              <a:rPr sz="24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Git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696595" marR="691515" indent="1270" algn="ctr">
              <a:lnSpc>
                <a:spcPct val="100000"/>
              </a:lnSpc>
              <a:spcBef>
                <a:spcPts val="1015"/>
              </a:spcBef>
            </a:pPr>
            <a:r>
              <a:rPr sz="19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Set </a:t>
            </a:r>
            <a:r>
              <a:rPr sz="19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global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9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local </a:t>
            </a:r>
            <a:r>
              <a:rPr sz="19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configurations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9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 </a:t>
            </a:r>
            <a:r>
              <a:rPr sz="1900" spc="-6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config`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command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03935" y="519066"/>
            <a:ext cx="529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9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Last</a:t>
            </a:r>
            <a:r>
              <a:rPr sz="3600" spc="-229" dirty="0">
                <a:solidFill>
                  <a:srgbClr val="3E3E3E"/>
                </a:solidFill>
              </a:rPr>
              <a:t> </a:t>
            </a:r>
            <a:r>
              <a:rPr sz="3600" spc="-10" dirty="0">
                <a:solidFill>
                  <a:srgbClr val="3E3E3E"/>
                </a:solidFill>
              </a:rPr>
              <a:t>Learned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183" y="1674876"/>
            <a:ext cx="9258300" cy="4425950"/>
          </a:xfrm>
          <a:custGeom>
            <a:avLst/>
            <a:gdLst/>
            <a:ahLst/>
            <a:cxnLst/>
            <a:rect l="l" t="t" r="r" b="b"/>
            <a:pathLst>
              <a:path w="9258300" h="4425950">
                <a:moveTo>
                  <a:pt x="9258300" y="0"/>
                </a:moveTo>
                <a:lnTo>
                  <a:pt x="0" y="0"/>
                </a:lnTo>
                <a:lnTo>
                  <a:pt x="0" y="4425696"/>
                </a:lnTo>
                <a:lnTo>
                  <a:pt x="9258300" y="4425696"/>
                </a:lnTo>
                <a:lnTo>
                  <a:pt x="92583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9170" y="3981422"/>
            <a:ext cx="770382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5"/>
              </a:lnSpc>
            </a:pPr>
            <a:r>
              <a:rPr sz="19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High-level</a:t>
            </a:r>
            <a:r>
              <a:rPr sz="19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porcelain</a:t>
            </a:r>
            <a:r>
              <a:rPr sz="19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commands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19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19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</a:t>
            </a:r>
            <a:r>
              <a:rPr sz="19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add`</a:t>
            </a:r>
            <a:r>
              <a:rPr sz="19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9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`git</a:t>
            </a:r>
            <a:r>
              <a:rPr sz="19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9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push`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3787" y="519066"/>
            <a:ext cx="4617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3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Will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Learn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2142744" y="3887723"/>
            <a:ext cx="7830820" cy="1000125"/>
          </a:xfrm>
          <a:custGeom>
            <a:avLst/>
            <a:gdLst/>
            <a:ahLst/>
            <a:cxnLst/>
            <a:rect l="l" t="t" r="r" b="b"/>
            <a:pathLst>
              <a:path w="7830820" h="1000125">
                <a:moveTo>
                  <a:pt x="7830311" y="0"/>
                </a:moveTo>
                <a:lnTo>
                  <a:pt x="0" y="0"/>
                </a:lnTo>
                <a:lnTo>
                  <a:pt x="0" y="999744"/>
                </a:lnTo>
                <a:lnTo>
                  <a:pt x="7830311" y="999744"/>
                </a:lnTo>
                <a:lnTo>
                  <a:pt x="783031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7958" y="5086416"/>
            <a:ext cx="151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6614" y="2185025"/>
            <a:ext cx="2185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ommi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–</a:t>
            </a:r>
            <a:r>
              <a:rPr sz="2000" spc="-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87620" y="4973160"/>
            <a:ext cx="8724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44932" y="2285810"/>
            <a:ext cx="1070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4618" y="2592492"/>
            <a:ext cx="7948295" cy="2148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803265" algn="ctr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--short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00">
              <a:latin typeface="Verdana" panose="020B0604030504040204"/>
              <a:cs typeface="Verdana" panose="020B0604030504040204"/>
            </a:endParaRPr>
          </a:p>
          <a:p>
            <a:pPr marR="207645" algn="ctr">
              <a:lnSpc>
                <a:spcPts val="2860"/>
              </a:lnSpc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Commands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R="5830570" algn="ctr">
              <a:lnSpc>
                <a:spcPts val="2095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5909310" algn="ctr">
              <a:lnSpc>
                <a:spcPts val="2115"/>
              </a:lnSpc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diff</a:t>
            </a:r>
            <a:r>
              <a:rPr sz="2000" spc="-1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--staged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R="759460" algn="ctr">
              <a:lnSpc>
                <a:spcPct val="100000"/>
              </a:lnSpc>
              <a:spcBef>
                <a:spcPts val="325"/>
              </a:spcBef>
            </a:pP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git</a:t>
            </a:r>
            <a:r>
              <a:rPr sz="2000" spc="-1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439795"/>
            <a:chOff x="0" y="0"/>
            <a:chExt cx="12192000" cy="34397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439795"/>
            </a:xfrm>
            <a:custGeom>
              <a:avLst/>
              <a:gdLst/>
              <a:ahLst/>
              <a:cxnLst/>
              <a:rect l="l" t="t" r="r" b="b"/>
              <a:pathLst>
                <a:path w="12192000" h="3439795">
                  <a:moveTo>
                    <a:pt x="12192000" y="0"/>
                  </a:moveTo>
                  <a:lnTo>
                    <a:pt x="0" y="0"/>
                  </a:lnTo>
                  <a:lnTo>
                    <a:pt x="0" y="3439667"/>
                  </a:lnTo>
                  <a:lnTo>
                    <a:pt x="12192000" y="34396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8931" y="1537716"/>
              <a:ext cx="989063" cy="12740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649" y="437497"/>
            <a:ext cx="1425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1625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3E3E3E"/>
                </a:solidFill>
              </a:rPr>
              <a:t>Origin </a:t>
            </a:r>
            <a:r>
              <a:rPr sz="2000" spc="40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R</a:t>
            </a:r>
            <a:r>
              <a:rPr sz="2000" spc="70" dirty="0">
                <a:solidFill>
                  <a:srgbClr val="3E3E3E"/>
                </a:solidFill>
              </a:rPr>
              <a:t>epo</a:t>
            </a:r>
            <a:r>
              <a:rPr sz="2000" spc="-35" dirty="0">
                <a:solidFill>
                  <a:srgbClr val="3E3E3E"/>
                </a:solidFill>
              </a:rPr>
              <a:t>s</a:t>
            </a:r>
            <a:r>
              <a:rPr sz="2000" spc="20" dirty="0">
                <a:solidFill>
                  <a:srgbClr val="3E3E3E"/>
                </a:solidFill>
              </a:rPr>
              <a:t>i</a:t>
            </a:r>
            <a:r>
              <a:rPr sz="2000" dirty="0">
                <a:solidFill>
                  <a:srgbClr val="3E3E3E"/>
                </a:solidFill>
              </a:rPr>
              <a:t>t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-30" dirty="0">
                <a:solidFill>
                  <a:srgbClr val="3E3E3E"/>
                </a:solidFill>
              </a:rPr>
              <a:t>r</a:t>
            </a:r>
            <a:r>
              <a:rPr sz="2000" spc="10" dirty="0">
                <a:solidFill>
                  <a:srgbClr val="3E3E3E"/>
                </a:solidFill>
              </a:rPr>
              <a:t>y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52947" y="3915348"/>
            <a:ext cx="14255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Local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epo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844" y="4978908"/>
            <a:ext cx="987539" cy="12725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12255" y="0"/>
            <a:ext cx="12218035" cy="6884034"/>
            <a:chOff x="-12255" y="0"/>
            <a:chExt cx="12218035" cy="6884034"/>
          </a:xfrm>
        </p:grpSpPr>
        <p:sp>
          <p:nvSpPr>
            <p:cNvPr id="9" name="object 9"/>
            <p:cNvSpPr/>
            <p:nvPr/>
          </p:nvSpPr>
          <p:spPr>
            <a:xfrm>
              <a:off x="2097786" y="762"/>
              <a:ext cx="12700" cy="6858000"/>
            </a:xfrm>
            <a:custGeom>
              <a:avLst/>
              <a:gdLst/>
              <a:ahLst/>
              <a:cxnLst/>
              <a:rect l="l" t="t" r="r" b="b"/>
              <a:pathLst>
                <a:path w="12700" h="6858000">
                  <a:moveTo>
                    <a:pt x="0" y="0"/>
                  </a:moveTo>
                  <a:lnTo>
                    <a:pt x="12192" y="685800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" y="344042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28365" y="5234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28365" y="5234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0" y="136651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8" y="6966"/>
                  </a:lnTo>
                  <a:lnTo>
                    <a:pt x="2419031" y="26364"/>
                  </a:lnTo>
                  <a:lnTo>
                    <a:pt x="2448611" y="55944"/>
                  </a:lnTo>
                  <a:lnTo>
                    <a:pt x="2468009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9" y="726449"/>
                  </a:lnTo>
                  <a:lnTo>
                    <a:pt x="2448611" y="763961"/>
                  </a:lnTo>
                  <a:lnTo>
                    <a:pt x="2419031" y="793543"/>
                  </a:lnTo>
                  <a:lnTo>
                    <a:pt x="2381518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3284123" y="698296"/>
            <a:ext cx="184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80296" y="3933383"/>
            <a:ext cx="2501265" cy="846455"/>
            <a:chOff x="2880296" y="3933383"/>
            <a:chExt cx="2501265" cy="846455"/>
          </a:xfrm>
        </p:grpSpPr>
        <p:sp>
          <p:nvSpPr>
            <p:cNvPr id="15" name="object 15"/>
            <p:cNvSpPr/>
            <p:nvPr/>
          </p:nvSpPr>
          <p:spPr>
            <a:xfrm>
              <a:off x="2893313" y="3946400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93313" y="3946400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1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49772" y="4121595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0296" y="5538154"/>
            <a:ext cx="2501265" cy="846455"/>
            <a:chOff x="2880296" y="5538154"/>
            <a:chExt cx="2501265" cy="846455"/>
          </a:xfrm>
        </p:grpSpPr>
        <p:sp>
          <p:nvSpPr>
            <p:cNvPr id="19" name="object 19"/>
            <p:cNvSpPr/>
            <p:nvPr/>
          </p:nvSpPr>
          <p:spPr>
            <a:xfrm>
              <a:off x="2893313" y="5551172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2"/>
                  </a:lnTo>
                  <a:lnTo>
                    <a:pt x="0" y="683260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2"/>
                  </a:lnTo>
                  <a:lnTo>
                    <a:pt x="2338324" y="819912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60"/>
                  </a:lnTo>
                  <a:lnTo>
                    <a:pt x="2474976" y="136652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93313" y="5551172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2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2"/>
                  </a:lnTo>
                  <a:lnTo>
                    <a:pt x="2474976" y="683260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2"/>
                  </a:lnTo>
                  <a:lnTo>
                    <a:pt x="136652" y="819912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60"/>
                  </a:lnTo>
                  <a:lnTo>
                    <a:pt x="0" y="136652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3737" y="5757926"/>
            <a:ext cx="840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3448" y="2115251"/>
            <a:ext cx="2501265" cy="846455"/>
            <a:chOff x="2953448" y="2115251"/>
            <a:chExt cx="2501265" cy="846455"/>
          </a:xfrm>
        </p:grpSpPr>
        <p:sp>
          <p:nvSpPr>
            <p:cNvPr id="23" name="object 23"/>
            <p:cNvSpPr/>
            <p:nvPr/>
          </p:nvSpPr>
          <p:spPr>
            <a:xfrm>
              <a:off x="2966465" y="2128268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66465" y="2128268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0" y="136651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8" y="6966"/>
                  </a:lnTo>
                  <a:lnTo>
                    <a:pt x="2419031" y="26364"/>
                  </a:lnTo>
                  <a:lnTo>
                    <a:pt x="2448611" y="55944"/>
                  </a:lnTo>
                  <a:lnTo>
                    <a:pt x="2468009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9" y="726449"/>
                  </a:lnTo>
                  <a:lnTo>
                    <a:pt x="2448611" y="763961"/>
                  </a:lnTo>
                  <a:lnTo>
                    <a:pt x="2419031" y="793543"/>
                  </a:lnTo>
                  <a:lnTo>
                    <a:pt x="2381518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781741" y="2325672"/>
            <a:ext cx="840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073658" y="1409700"/>
            <a:ext cx="5095240" cy="4986655"/>
            <a:chOff x="4073658" y="1409700"/>
            <a:chExt cx="5095240" cy="4986655"/>
          </a:xfrm>
        </p:grpSpPr>
        <p:sp>
          <p:nvSpPr>
            <p:cNvPr id="27" name="object 27"/>
            <p:cNvSpPr/>
            <p:nvPr/>
          </p:nvSpPr>
          <p:spPr>
            <a:xfrm>
              <a:off x="4165853" y="1428750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27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108710" y="18999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130801" y="4872990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0"/>
                  </a:moveTo>
                  <a:lnTo>
                    <a:pt x="0" y="49027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73658" y="5344207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04326" y="2533650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73431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609080" y="247649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04326" y="5961126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73431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09080" y="5903971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80454" y="5563364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62" y="6966"/>
                  </a:lnTo>
                  <a:lnTo>
                    <a:pt x="55950" y="26364"/>
                  </a:lnTo>
                  <a:lnTo>
                    <a:pt x="26368" y="55944"/>
                  </a:lnTo>
                  <a:lnTo>
                    <a:pt x="6967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3" y="812944"/>
                  </a:lnTo>
                  <a:lnTo>
                    <a:pt x="2419025" y="793543"/>
                  </a:lnTo>
                  <a:lnTo>
                    <a:pt x="2448607" y="763961"/>
                  </a:lnTo>
                  <a:lnTo>
                    <a:pt x="2468008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8" y="93457"/>
                  </a:lnTo>
                  <a:lnTo>
                    <a:pt x="2448607" y="55944"/>
                  </a:lnTo>
                  <a:lnTo>
                    <a:pt x="2419025" y="26364"/>
                  </a:lnTo>
                  <a:lnTo>
                    <a:pt x="2381513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80454" y="5563364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1"/>
                  </a:moveTo>
                  <a:lnTo>
                    <a:pt x="6967" y="93457"/>
                  </a:lnTo>
                  <a:lnTo>
                    <a:pt x="26368" y="55944"/>
                  </a:lnTo>
                  <a:lnTo>
                    <a:pt x="55950" y="26364"/>
                  </a:lnTo>
                  <a:lnTo>
                    <a:pt x="93462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62" y="812944"/>
                  </a:lnTo>
                  <a:lnTo>
                    <a:pt x="55950" y="793543"/>
                  </a:lnTo>
                  <a:lnTo>
                    <a:pt x="26368" y="763961"/>
                  </a:lnTo>
                  <a:lnTo>
                    <a:pt x="6967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574766" y="5770219"/>
            <a:ext cx="75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67500" y="2110742"/>
            <a:ext cx="2501265" cy="845819"/>
            <a:chOff x="6667500" y="2110742"/>
            <a:chExt cx="2501265" cy="845819"/>
          </a:xfrm>
        </p:grpSpPr>
        <p:sp>
          <p:nvSpPr>
            <p:cNvPr id="39" name="object 39"/>
            <p:cNvSpPr/>
            <p:nvPr/>
          </p:nvSpPr>
          <p:spPr>
            <a:xfrm>
              <a:off x="6680453" y="21236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2338324" y="0"/>
                  </a:moveTo>
                  <a:lnTo>
                    <a:pt x="136652" y="0"/>
                  </a:lnTo>
                  <a:lnTo>
                    <a:pt x="93462" y="6966"/>
                  </a:lnTo>
                  <a:lnTo>
                    <a:pt x="55950" y="26364"/>
                  </a:lnTo>
                  <a:lnTo>
                    <a:pt x="26368" y="55944"/>
                  </a:lnTo>
                  <a:lnTo>
                    <a:pt x="6967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3" y="812944"/>
                  </a:lnTo>
                  <a:lnTo>
                    <a:pt x="2419025" y="793543"/>
                  </a:lnTo>
                  <a:lnTo>
                    <a:pt x="2448607" y="763961"/>
                  </a:lnTo>
                  <a:lnTo>
                    <a:pt x="2468008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8" y="93457"/>
                  </a:lnTo>
                  <a:lnTo>
                    <a:pt x="2448607" y="55944"/>
                  </a:lnTo>
                  <a:lnTo>
                    <a:pt x="2419025" y="26364"/>
                  </a:lnTo>
                  <a:lnTo>
                    <a:pt x="2381513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80453" y="21236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0" y="136651"/>
                  </a:moveTo>
                  <a:lnTo>
                    <a:pt x="6967" y="93457"/>
                  </a:lnTo>
                  <a:lnTo>
                    <a:pt x="26368" y="55944"/>
                  </a:lnTo>
                  <a:lnTo>
                    <a:pt x="55950" y="26364"/>
                  </a:lnTo>
                  <a:lnTo>
                    <a:pt x="93462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62" y="812944"/>
                  </a:lnTo>
                  <a:lnTo>
                    <a:pt x="55950" y="793543"/>
                  </a:lnTo>
                  <a:lnTo>
                    <a:pt x="26368" y="763961"/>
                  </a:lnTo>
                  <a:lnTo>
                    <a:pt x="6967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574766" y="2330551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439795"/>
            <a:chOff x="0" y="0"/>
            <a:chExt cx="12192000" cy="34397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439795"/>
            </a:xfrm>
            <a:custGeom>
              <a:avLst/>
              <a:gdLst/>
              <a:ahLst/>
              <a:cxnLst/>
              <a:rect l="l" t="t" r="r" b="b"/>
              <a:pathLst>
                <a:path w="12192000" h="3439795">
                  <a:moveTo>
                    <a:pt x="12192000" y="0"/>
                  </a:moveTo>
                  <a:lnTo>
                    <a:pt x="0" y="0"/>
                  </a:lnTo>
                  <a:lnTo>
                    <a:pt x="0" y="3439667"/>
                  </a:lnTo>
                  <a:lnTo>
                    <a:pt x="12192000" y="34396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98931" y="1537716"/>
              <a:ext cx="989063" cy="12740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649" y="437497"/>
            <a:ext cx="1425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01625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3E3E3E"/>
                </a:solidFill>
              </a:rPr>
              <a:t>Origin </a:t>
            </a:r>
            <a:r>
              <a:rPr sz="2000" spc="40" dirty="0">
                <a:solidFill>
                  <a:srgbClr val="3E3E3E"/>
                </a:solidFill>
              </a:rPr>
              <a:t> </a:t>
            </a:r>
            <a:r>
              <a:rPr sz="2000" spc="30" dirty="0">
                <a:solidFill>
                  <a:srgbClr val="3E3E3E"/>
                </a:solidFill>
              </a:rPr>
              <a:t>R</a:t>
            </a:r>
            <a:r>
              <a:rPr sz="2000" spc="70" dirty="0">
                <a:solidFill>
                  <a:srgbClr val="3E3E3E"/>
                </a:solidFill>
              </a:rPr>
              <a:t>epo</a:t>
            </a:r>
            <a:r>
              <a:rPr sz="2000" spc="-35" dirty="0">
                <a:solidFill>
                  <a:srgbClr val="3E3E3E"/>
                </a:solidFill>
              </a:rPr>
              <a:t>s</a:t>
            </a:r>
            <a:r>
              <a:rPr sz="2000" spc="20" dirty="0">
                <a:solidFill>
                  <a:srgbClr val="3E3E3E"/>
                </a:solidFill>
              </a:rPr>
              <a:t>i</a:t>
            </a:r>
            <a:r>
              <a:rPr sz="2000" dirty="0">
                <a:solidFill>
                  <a:srgbClr val="3E3E3E"/>
                </a:solidFill>
              </a:rPr>
              <a:t>t</a:t>
            </a:r>
            <a:r>
              <a:rPr sz="2000" spc="100" dirty="0">
                <a:solidFill>
                  <a:srgbClr val="3E3E3E"/>
                </a:solidFill>
              </a:rPr>
              <a:t>o</a:t>
            </a:r>
            <a:r>
              <a:rPr sz="2000" spc="-30" dirty="0">
                <a:solidFill>
                  <a:srgbClr val="3E3E3E"/>
                </a:solidFill>
              </a:rPr>
              <a:t>r</a:t>
            </a:r>
            <a:r>
              <a:rPr sz="2000" spc="10" dirty="0">
                <a:solidFill>
                  <a:srgbClr val="3E3E3E"/>
                </a:solidFill>
              </a:rPr>
              <a:t>y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452947" y="3915348"/>
            <a:ext cx="142557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Local </a:t>
            </a:r>
            <a:r>
              <a:rPr sz="2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epo</a:t>
            </a:r>
            <a:r>
              <a:rPr sz="2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844" y="4978908"/>
            <a:ext cx="987539" cy="12725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-12255" y="0"/>
            <a:ext cx="12218035" cy="6884034"/>
            <a:chOff x="-12255" y="0"/>
            <a:chExt cx="12218035" cy="6884034"/>
          </a:xfrm>
        </p:grpSpPr>
        <p:sp>
          <p:nvSpPr>
            <p:cNvPr id="9" name="object 9"/>
            <p:cNvSpPr/>
            <p:nvPr/>
          </p:nvSpPr>
          <p:spPr>
            <a:xfrm>
              <a:off x="2097786" y="762"/>
              <a:ext cx="12700" cy="6858000"/>
            </a:xfrm>
            <a:custGeom>
              <a:avLst/>
              <a:gdLst/>
              <a:ahLst/>
              <a:cxnLst/>
              <a:rect l="l" t="t" r="r" b="b"/>
              <a:pathLst>
                <a:path w="12700" h="6858000">
                  <a:moveTo>
                    <a:pt x="0" y="0"/>
                  </a:moveTo>
                  <a:lnTo>
                    <a:pt x="12192" y="6858000"/>
                  </a:lnTo>
                </a:path>
              </a:pathLst>
            </a:custGeom>
            <a:ln w="25907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62" y="344042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5908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15505" y="497588"/>
              <a:ext cx="2475230" cy="821690"/>
            </a:xfrm>
            <a:custGeom>
              <a:avLst/>
              <a:gdLst/>
              <a:ahLst/>
              <a:cxnLst/>
              <a:rect l="l" t="t" r="r" b="b"/>
              <a:pathLst>
                <a:path w="2475229" h="821690">
                  <a:moveTo>
                    <a:pt x="2338070" y="0"/>
                  </a:moveTo>
                  <a:lnTo>
                    <a:pt x="136906" y="0"/>
                  </a:lnTo>
                  <a:lnTo>
                    <a:pt x="93631" y="6979"/>
                  </a:lnTo>
                  <a:lnTo>
                    <a:pt x="56049" y="26413"/>
                  </a:lnTo>
                  <a:lnTo>
                    <a:pt x="26413" y="56049"/>
                  </a:lnTo>
                  <a:lnTo>
                    <a:pt x="6979" y="93631"/>
                  </a:lnTo>
                  <a:lnTo>
                    <a:pt x="0" y="136905"/>
                  </a:lnTo>
                  <a:lnTo>
                    <a:pt x="0" y="684529"/>
                  </a:lnTo>
                  <a:lnTo>
                    <a:pt x="6979" y="727799"/>
                  </a:lnTo>
                  <a:lnTo>
                    <a:pt x="26413" y="765381"/>
                  </a:lnTo>
                  <a:lnTo>
                    <a:pt x="56049" y="795018"/>
                  </a:lnTo>
                  <a:lnTo>
                    <a:pt x="93631" y="814455"/>
                  </a:lnTo>
                  <a:lnTo>
                    <a:pt x="136906" y="821435"/>
                  </a:lnTo>
                  <a:lnTo>
                    <a:pt x="2338070" y="821435"/>
                  </a:lnTo>
                  <a:lnTo>
                    <a:pt x="2381344" y="814455"/>
                  </a:lnTo>
                  <a:lnTo>
                    <a:pt x="2418926" y="795018"/>
                  </a:lnTo>
                  <a:lnTo>
                    <a:pt x="2448562" y="765381"/>
                  </a:lnTo>
                  <a:lnTo>
                    <a:pt x="2467996" y="727799"/>
                  </a:lnTo>
                  <a:lnTo>
                    <a:pt x="2474976" y="684529"/>
                  </a:lnTo>
                  <a:lnTo>
                    <a:pt x="2474976" y="136905"/>
                  </a:lnTo>
                  <a:lnTo>
                    <a:pt x="2467996" y="93631"/>
                  </a:lnTo>
                  <a:lnTo>
                    <a:pt x="2448562" y="56049"/>
                  </a:lnTo>
                  <a:lnTo>
                    <a:pt x="2418926" y="26413"/>
                  </a:lnTo>
                  <a:lnTo>
                    <a:pt x="2381344" y="6979"/>
                  </a:lnTo>
                  <a:lnTo>
                    <a:pt x="2338070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15505" y="497588"/>
              <a:ext cx="2475230" cy="821690"/>
            </a:xfrm>
            <a:custGeom>
              <a:avLst/>
              <a:gdLst/>
              <a:ahLst/>
              <a:cxnLst/>
              <a:rect l="l" t="t" r="r" b="b"/>
              <a:pathLst>
                <a:path w="2475229" h="821690">
                  <a:moveTo>
                    <a:pt x="0" y="136905"/>
                  </a:moveTo>
                  <a:lnTo>
                    <a:pt x="6979" y="93631"/>
                  </a:lnTo>
                  <a:lnTo>
                    <a:pt x="26413" y="56049"/>
                  </a:lnTo>
                  <a:lnTo>
                    <a:pt x="56049" y="26413"/>
                  </a:lnTo>
                  <a:lnTo>
                    <a:pt x="93631" y="6979"/>
                  </a:lnTo>
                  <a:lnTo>
                    <a:pt x="136906" y="0"/>
                  </a:lnTo>
                  <a:lnTo>
                    <a:pt x="2338070" y="0"/>
                  </a:lnTo>
                  <a:lnTo>
                    <a:pt x="2381344" y="6979"/>
                  </a:lnTo>
                  <a:lnTo>
                    <a:pt x="2418926" y="26413"/>
                  </a:lnTo>
                  <a:lnTo>
                    <a:pt x="2448562" y="56049"/>
                  </a:lnTo>
                  <a:lnTo>
                    <a:pt x="2467996" y="93631"/>
                  </a:lnTo>
                  <a:lnTo>
                    <a:pt x="2474976" y="136905"/>
                  </a:lnTo>
                  <a:lnTo>
                    <a:pt x="2474976" y="684529"/>
                  </a:lnTo>
                  <a:lnTo>
                    <a:pt x="2467996" y="727799"/>
                  </a:lnTo>
                  <a:lnTo>
                    <a:pt x="2448562" y="765381"/>
                  </a:lnTo>
                  <a:lnTo>
                    <a:pt x="2418926" y="795018"/>
                  </a:lnTo>
                  <a:lnTo>
                    <a:pt x="2381344" y="814455"/>
                  </a:lnTo>
                  <a:lnTo>
                    <a:pt x="2338070" y="821435"/>
                  </a:lnTo>
                  <a:lnTo>
                    <a:pt x="136906" y="821435"/>
                  </a:lnTo>
                  <a:lnTo>
                    <a:pt x="93631" y="814455"/>
                  </a:lnTo>
                  <a:lnTo>
                    <a:pt x="56049" y="795018"/>
                  </a:lnTo>
                  <a:lnTo>
                    <a:pt x="26413" y="765381"/>
                  </a:lnTo>
                  <a:lnTo>
                    <a:pt x="6979" y="727799"/>
                  </a:lnTo>
                  <a:lnTo>
                    <a:pt x="0" y="684529"/>
                  </a:lnTo>
                  <a:lnTo>
                    <a:pt x="0" y="136905"/>
                  </a:lnTo>
                  <a:close/>
                </a:path>
              </a:pathLst>
            </a:custGeom>
            <a:ln w="25908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070924" y="673541"/>
            <a:ext cx="184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67436" y="3908998"/>
            <a:ext cx="2501265" cy="846455"/>
            <a:chOff x="6667436" y="3908998"/>
            <a:chExt cx="2501265" cy="846455"/>
          </a:xfrm>
        </p:grpSpPr>
        <p:sp>
          <p:nvSpPr>
            <p:cNvPr id="15" name="object 15"/>
            <p:cNvSpPr/>
            <p:nvPr/>
          </p:nvSpPr>
          <p:spPr>
            <a:xfrm>
              <a:off x="6680453" y="392201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62" y="6966"/>
                  </a:lnTo>
                  <a:lnTo>
                    <a:pt x="55950" y="26364"/>
                  </a:lnTo>
                  <a:lnTo>
                    <a:pt x="26368" y="55944"/>
                  </a:lnTo>
                  <a:lnTo>
                    <a:pt x="6967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3" y="812944"/>
                  </a:lnTo>
                  <a:lnTo>
                    <a:pt x="2419025" y="793543"/>
                  </a:lnTo>
                  <a:lnTo>
                    <a:pt x="2448607" y="763961"/>
                  </a:lnTo>
                  <a:lnTo>
                    <a:pt x="2468008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8" y="93457"/>
                  </a:lnTo>
                  <a:lnTo>
                    <a:pt x="2448607" y="55944"/>
                  </a:lnTo>
                  <a:lnTo>
                    <a:pt x="2419025" y="26364"/>
                  </a:lnTo>
                  <a:lnTo>
                    <a:pt x="2381513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80453" y="392201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1"/>
                  </a:moveTo>
                  <a:lnTo>
                    <a:pt x="6967" y="93457"/>
                  </a:lnTo>
                  <a:lnTo>
                    <a:pt x="26368" y="55944"/>
                  </a:lnTo>
                  <a:lnTo>
                    <a:pt x="55950" y="26364"/>
                  </a:lnTo>
                  <a:lnTo>
                    <a:pt x="93462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62" y="812944"/>
                  </a:lnTo>
                  <a:lnTo>
                    <a:pt x="55950" y="793543"/>
                  </a:lnTo>
                  <a:lnTo>
                    <a:pt x="26368" y="763961"/>
                  </a:lnTo>
                  <a:lnTo>
                    <a:pt x="6967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036571" y="4096841"/>
            <a:ext cx="1849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0296" y="5538154"/>
            <a:ext cx="2501265" cy="846455"/>
            <a:chOff x="2880296" y="5538154"/>
            <a:chExt cx="2501265" cy="846455"/>
          </a:xfrm>
        </p:grpSpPr>
        <p:sp>
          <p:nvSpPr>
            <p:cNvPr id="19" name="object 19"/>
            <p:cNvSpPr/>
            <p:nvPr/>
          </p:nvSpPr>
          <p:spPr>
            <a:xfrm>
              <a:off x="2893313" y="5551172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2"/>
                  </a:lnTo>
                  <a:lnTo>
                    <a:pt x="0" y="683260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2"/>
                  </a:lnTo>
                  <a:lnTo>
                    <a:pt x="2338324" y="819912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60"/>
                  </a:lnTo>
                  <a:lnTo>
                    <a:pt x="2474976" y="136652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893313" y="5551172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2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2"/>
                  </a:lnTo>
                  <a:lnTo>
                    <a:pt x="2474976" y="683260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2"/>
                  </a:lnTo>
                  <a:lnTo>
                    <a:pt x="136652" y="819912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60"/>
                  </a:lnTo>
                  <a:lnTo>
                    <a:pt x="0" y="136652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3743737" y="5757926"/>
            <a:ext cx="840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3448" y="2115251"/>
            <a:ext cx="2501265" cy="846455"/>
            <a:chOff x="2953448" y="2115251"/>
            <a:chExt cx="2501265" cy="846455"/>
          </a:xfrm>
        </p:grpSpPr>
        <p:sp>
          <p:nvSpPr>
            <p:cNvPr id="23" name="object 23"/>
            <p:cNvSpPr/>
            <p:nvPr/>
          </p:nvSpPr>
          <p:spPr>
            <a:xfrm>
              <a:off x="2966465" y="2128268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2338324" y="0"/>
                  </a:moveTo>
                  <a:lnTo>
                    <a:pt x="136652" y="0"/>
                  </a:lnTo>
                  <a:lnTo>
                    <a:pt x="93457" y="6966"/>
                  </a:lnTo>
                  <a:lnTo>
                    <a:pt x="55944" y="26364"/>
                  </a:lnTo>
                  <a:lnTo>
                    <a:pt x="26364" y="55944"/>
                  </a:lnTo>
                  <a:lnTo>
                    <a:pt x="6966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6" y="726449"/>
                  </a:lnTo>
                  <a:lnTo>
                    <a:pt x="26364" y="763961"/>
                  </a:lnTo>
                  <a:lnTo>
                    <a:pt x="55944" y="793543"/>
                  </a:lnTo>
                  <a:lnTo>
                    <a:pt x="93457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8" y="812944"/>
                  </a:lnTo>
                  <a:lnTo>
                    <a:pt x="2419031" y="793543"/>
                  </a:lnTo>
                  <a:lnTo>
                    <a:pt x="2448611" y="763961"/>
                  </a:lnTo>
                  <a:lnTo>
                    <a:pt x="2468009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9" y="93457"/>
                  </a:lnTo>
                  <a:lnTo>
                    <a:pt x="2448611" y="55944"/>
                  </a:lnTo>
                  <a:lnTo>
                    <a:pt x="2419031" y="26364"/>
                  </a:lnTo>
                  <a:lnTo>
                    <a:pt x="2381518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966465" y="2128268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0" y="136651"/>
                  </a:moveTo>
                  <a:lnTo>
                    <a:pt x="6966" y="93457"/>
                  </a:lnTo>
                  <a:lnTo>
                    <a:pt x="26364" y="55944"/>
                  </a:lnTo>
                  <a:lnTo>
                    <a:pt x="55944" y="26364"/>
                  </a:lnTo>
                  <a:lnTo>
                    <a:pt x="93457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8" y="6966"/>
                  </a:lnTo>
                  <a:lnTo>
                    <a:pt x="2419031" y="26364"/>
                  </a:lnTo>
                  <a:lnTo>
                    <a:pt x="2448611" y="55944"/>
                  </a:lnTo>
                  <a:lnTo>
                    <a:pt x="2468009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9" y="726449"/>
                  </a:lnTo>
                  <a:lnTo>
                    <a:pt x="2448611" y="763961"/>
                  </a:lnTo>
                  <a:lnTo>
                    <a:pt x="2419031" y="793543"/>
                  </a:lnTo>
                  <a:lnTo>
                    <a:pt x="2381518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57" y="812944"/>
                  </a:lnTo>
                  <a:lnTo>
                    <a:pt x="55944" y="793543"/>
                  </a:lnTo>
                  <a:lnTo>
                    <a:pt x="26364" y="763961"/>
                  </a:lnTo>
                  <a:lnTo>
                    <a:pt x="6966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781741" y="2325672"/>
            <a:ext cx="840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09080" y="1383791"/>
            <a:ext cx="3559810" cy="5012690"/>
            <a:chOff x="5609080" y="1383791"/>
            <a:chExt cx="3559810" cy="5012690"/>
          </a:xfrm>
        </p:grpSpPr>
        <p:sp>
          <p:nvSpPr>
            <p:cNvPr id="27" name="object 27"/>
            <p:cNvSpPr/>
            <p:nvPr/>
          </p:nvSpPr>
          <p:spPr>
            <a:xfrm>
              <a:off x="7952994" y="1402841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5">
                  <a:moveTo>
                    <a:pt x="0" y="0"/>
                  </a:moveTo>
                  <a:lnTo>
                    <a:pt x="0" y="49027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7895850" y="187405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17942" y="4847082"/>
              <a:ext cx="0" cy="490855"/>
            </a:xfrm>
            <a:custGeom>
              <a:avLst/>
              <a:gdLst/>
              <a:ahLst/>
              <a:cxnLst/>
              <a:rect l="l" t="t" r="r" b="b"/>
              <a:pathLst>
                <a:path h="490854">
                  <a:moveTo>
                    <a:pt x="0" y="0"/>
                  </a:moveTo>
                  <a:lnTo>
                    <a:pt x="0" y="49027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60797" y="531829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04327" y="2533650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73431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609080" y="2476496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704327" y="5961126"/>
              <a:ext cx="734695" cy="0"/>
            </a:xfrm>
            <a:custGeom>
              <a:avLst/>
              <a:gdLst/>
              <a:ahLst/>
              <a:cxnLst/>
              <a:rect l="l" t="t" r="r" b="b"/>
              <a:pathLst>
                <a:path w="734695">
                  <a:moveTo>
                    <a:pt x="734313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3E3E3E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09080" y="590397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3E3E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680454" y="5563364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2338324" y="0"/>
                  </a:moveTo>
                  <a:lnTo>
                    <a:pt x="136652" y="0"/>
                  </a:lnTo>
                  <a:lnTo>
                    <a:pt x="93462" y="6966"/>
                  </a:lnTo>
                  <a:lnTo>
                    <a:pt x="55950" y="26364"/>
                  </a:lnTo>
                  <a:lnTo>
                    <a:pt x="26368" y="55944"/>
                  </a:lnTo>
                  <a:lnTo>
                    <a:pt x="6967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3" y="812944"/>
                  </a:lnTo>
                  <a:lnTo>
                    <a:pt x="2419025" y="793543"/>
                  </a:lnTo>
                  <a:lnTo>
                    <a:pt x="2448607" y="763961"/>
                  </a:lnTo>
                  <a:lnTo>
                    <a:pt x="2468008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8" y="93457"/>
                  </a:lnTo>
                  <a:lnTo>
                    <a:pt x="2448607" y="55944"/>
                  </a:lnTo>
                  <a:lnTo>
                    <a:pt x="2419025" y="26364"/>
                  </a:lnTo>
                  <a:lnTo>
                    <a:pt x="2381513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680454" y="5563364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20">
                  <a:moveTo>
                    <a:pt x="0" y="136651"/>
                  </a:moveTo>
                  <a:lnTo>
                    <a:pt x="6967" y="93457"/>
                  </a:lnTo>
                  <a:lnTo>
                    <a:pt x="26368" y="55944"/>
                  </a:lnTo>
                  <a:lnTo>
                    <a:pt x="55950" y="26364"/>
                  </a:lnTo>
                  <a:lnTo>
                    <a:pt x="93462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62" y="812944"/>
                  </a:lnTo>
                  <a:lnTo>
                    <a:pt x="55950" y="793543"/>
                  </a:lnTo>
                  <a:lnTo>
                    <a:pt x="26368" y="763961"/>
                  </a:lnTo>
                  <a:lnTo>
                    <a:pt x="6967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574766" y="5770219"/>
            <a:ext cx="752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67500" y="2110742"/>
            <a:ext cx="2501265" cy="845819"/>
            <a:chOff x="6667500" y="2110742"/>
            <a:chExt cx="2501265" cy="845819"/>
          </a:xfrm>
        </p:grpSpPr>
        <p:sp>
          <p:nvSpPr>
            <p:cNvPr id="39" name="object 39"/>
            <p:cNvSpPr/>
            <p:nvPr/>
          </p:nvSpPr>
          <p:spPr>
            <a:xfrm>
              <a:off x="6680453" y="21236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2338324" y="0"/>
                  </a:moveTo>
                  <a:lnTo>
                    <a:pt x="136652" y="0"/>
                  </a:lnTo>
                  <a:lnTo>
                    <a:pt x="93462" y="6966"/>
                  </a:lnTo>
                  <a:lnTo>
                    <a:pt x="55950" y="26364"/>
                  </a:lnTo>
                  <a:lnTo>
                    <a:pt x="26368" y="55944"/>
                  </a:lnTo>
                  <a:lnTo>
                    <a:pt x="6967" y="93457"/>
                  </a:lnTo>
                  <a:lnTo>
                    <a:pt x="0" y="136651"/>
                  </a:lnTo>
                  <a:lnTo>
                    <a:pt x="0" y="683259"/>
                  </a:lnTo>
                  <a:lnTo>
                    <a:pt x="6967" y="726449"/>
                  </a:lnTo>
                  <a:lnTo>
                    <a:pt x="26368" y="763961"/>
                  </a:lnTo>
                  <a:lnTo>
                    <a:pt x="55950" y="793543"/>
                  </a:lnTo>
                  <a:lnTo>
                    <a:pt x="93462" y="812944"/>
                  </a:lnTo>
                  <a:lnTo>
                    <a:pt x="136652" y="819911"/>
                  </a:lnTo>
                  <a:lnTo>
                    <a:pt x="2338324" y="819911"/>
                  </a:lnTo>
                  <a:lnTo>
                    <a:pt x="2381513" y="812944"/>
                  </a:lnTo>
                  <a:lnTo>
                    <a:pt x="2419025" y="793543"/>
                  </a:lnTo>
                  <a:lnTo>
                    <a:pt x="2448607" y="763961"/>
                  </a:lnTo>
                  <a:lnTo>
                    <a:pt x="2468008" y="726449"/>
                  </a:lnTo>
                  <a:lnTo>
                    <a:pt x="2474976" y="683259"/>
                  </a:lnTo>
                  <a:lnTo>
                    <a:pt x="2474976" y="136651"/>
                  </a:lnTo>
                  <a:lnTo>
                    <a:pt x="2468008" y="93457"/>
                  </a:lnTo>
                  <a:lnTo>
                    <a:pt x="2448607" y="55944"/>
                  </a:lnTo>
                  <a:lnTo>
                    <a:pt x="2419025" y="26364"/>
                  </a:lnTo>
                  <a:lnTo>
                    <a:pt x="2381513" y="6966"/>
                  </a:lnTo>
                  <a:lnTo>
                    <a:pt x="2338324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680453" y="2123696"/>
              <a:ext cx="2475230" cy="820419"/>
            </a:xfrm>
            <a:custGeom>
              <a:avLst/>
              <a:gdLst/>
              <a:ahLst/>
              <a:cxnLst/>
              <a:rect l="l" t="t" r="r" b="b"/>
              <a:pathLst>
                <a:path w="2475229" h="820419">
                  <a:moveTo>
                    <a:pt x="0" y="136651"/>
                  </a:moveTo>
                  <a:lnTo>
                    <a:pt x="6967" y="93457"/>
                  </a:lnTo>
                  <a:lnTo>
                    <a:pt x="26368" y="55944"/>
                  </a:lnTo>
                  <a:lnTo>
                    <a:pt x="55950" y="26364"/>
                  </a:lnTo>
                  <a:lnTo>
                    <a:pt x="93462" y="6966"/>
                  </a:lnTo>
                  <a:lnTo>
                    <a:pt x="136652" y="0"/>
                  </a:lnTo>
                  <a:lnTo>
                    <a:pt x="2338324" y="0"/>
                  </a:lnTo>
                  <a:lnTo>
                    <a:pt x="2381513" y="6966"/>
                  </a:lnTo>
                  <a:lnTo>
                    <a:pt x="2419025" y="26364"/>
                  </a:lnTo>
                  <a:lnTo>
                    <a:pt x="2448607" y="55944"/>
                  </a:lnTo>
                  <a:lnTo>
                    <a:pt x="2468008" y="93457"/>
                  </a:lnTo>
                  <a:lnTo>
                    <a:pt x="2474976" y="136651"/>
                  </a:lnTo>
                  <a:lnTo>
                    <a:pt x="2474976" y="683259"/>
                  </a:lnTo>
                  <a:lnTo>
                    <a:pt x="2468008" y="726449"/>
                  </a:lnTo>
                  <a:lnTo>
                    <a:pt x="2448607" y="763961"/>
                  </a:lnTo>
                  <a:lnTo>
                    <a:pt x="2419025" y="793543"/>
                  </a:lnTo>
                  <a:lnTo>
                    <a:pt x="2381513" y="812944"/>
                  </a:lnTo>
                  <a:lnTo>
                    <a:pt x="2338324" y="819911"/>
                  </a:lnTo>
                  <a:lnTo>
                    <a:pt x="136652" y="819911"/>
                  </a:lnTo>
                  <a:lnTo>
                    <a:pt x="93462" y="812944"/>
                  </a:lnTo>
                  <a:lnTo>
                    <a:pt x="55950" y="793543"/>
                  </a:lnTo>
                  <a:lnTo>
                    <a:pt x="26368" y="763961"/>
                  </a:lnTo>
                  <a:lnTo>
                    <a:pt x="6967" y="726449"/>
                  </a:lnTo>
                  <a:lnTo>
                    <a:pt x="0" y="683259"/>
                  </a:lnTo>
                  <a:lnTo>
                    <a:pt x="0" y="136651"/>
                  </a:lnTo>
                  <a:close/>
                </a:path>
              </a:pathLst>
            </a:custGeom>
            <a:ln w="25908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7574766" y="2330551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0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24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191"/>
                </a:moveTo>
                <a:lnTo>
                  <a:pt x="79248" y="1251191"/>
                </a:lnTo>
                <a:lnTo>
                  <a:pt x="79248" y="0"/>
                </a:lnTo>
                <a:lnTo>
                  <a:pt x="0" y="0"/>
                </a:lnTo>
                <a:lnTo>
                  <a:pt x="0" y="1251191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9955" y="519066"/>
            <a:ext cx="4463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Files</a:t>
            </a:r>
            <a:r>
              <a:rPr sz="3600" spc="-229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Tracked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40" dirty="0">
                <a:solidFill>
                  <a:srgbClr val="3E3E3E"/>
                </a:solidFill>
              </a:rPr>
              <a:t>By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15" dirty="0">
                <a:solidFill>
                  <a:srgbClr val="3E3E3E"/>
                </a:solidFill>
              </a:rPr>
              <a:t>Git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324685" y="2267897"/>
            <a:ext cx="135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18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-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1800" spc="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2279053"/>
            <a:ext cx="66357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Unmodified</a:t>
            </a:r>
            <a:r>
              <a:rPr sz="2000" spc="-1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000" spc="-1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401" y="3688727"/>
            <a:ext cx="1043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800" spc="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800" spc="1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if</a:t>
            </a:r>
            <a:r>
              <a:rPr sz="18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3708350"/>
            <a:ext cx="6399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made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files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since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183" y="5109559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8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1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800" spc="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1578" y="5137648"/>
            <a:ext cx="77793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marked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0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1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into</a:t>
            </a:r>
            <a:r>
              <a:rPr sz="2000" spc="-1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next</a:t>
            </a:r>
            <a:r>
              <a:rPr sz="2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2000" spc="-1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679" y="519066"/>
            <a:ext cx="634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5" dirty="0">
                <a:solidFill>
                  <a:srgbClr val="3E3E3E"/>
                </a:solidFill>
              </a:rPr>
              <a:t>Stages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Tracked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5" dirty="0">
                <a:solidFill>
                  <a:srgbClr val="3E3E3E"/>
                </a:solidFill>
              </a:rPr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5233" y="1732596"/>
            <a:ext cx="3110865" cy="3193415"/>
            <a:chOff x="725233" y="1732596"/>
            <a:chExt cx="3110865" cy="3193415"/>
          </a:xfrm>
        </p:grpSpPr>
        <p:sp>
          <p:nvSpPr>
            <p:cNvPr id="4" name="object 4"/>
            <p:cNvSpPr/>
            <p:nvPr/>
          </p:nvSpPr>
          <p:spPr>
            <a:xfrm>
              <a:off x="741425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46959" y="1995374"/>
            <a:ext cx="181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2311" y="1732596"/>
            <a:ext cx="6680200" cy="3193415"/>
            <a:chOff x="972311" y="1732596"/>
            <a:chExt cx="6680200" cy="3193415"/>
          </a:xfrm>
        </p:grpSpPr>
        <p:sp>
          <p:nvSpPr>
            <p:cNvPr id="8" name="object 8"/>
            <p:cNvSpPr/>
            <p:nvPr/>
          </p:nvSpPr>
          <p:spPr>
            <a:xfrm>
              <a:off x="972311" y="2662422"/>
              <a:ext cx="2567940" cy="2018030"/>
            </a:xfrm>
            <a:custGeom>
              <a:avLst/>
              <a:gdLst/>
              <a:ahLst/>
              <a:cxnLst/>
              <a:rect l="l" t="t" r="r" b="b"/>
              <a:pathLst>
                <a:path w="2567940" h="2018029">
                  <a:moveTo>
                    <a:pt x="2231631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1631" y="2017776"/>
                  </a:lnTo>
                  <a:lnTo>
                    <a:pt x="2277266" y="2014706"/>
                  </a:lnTo>
                  <a:lnTo>
                    <a:pt x="2321035" y="2005763"/>
                  </a:lnTo>
                  <a:lnTo>
                    <a:pt x="2362537" y="1991349"/>
                  </a:lnTo>
                  <a:lnTo>
                    <a:pt x="2401372" y="1971863"/>
                  </a:lnTo>
                  <a:lnTo>
                    <a:pt x="2437139" y="1947706"/>
                  </a:lnTo>
                  <a:lnTo>
                    <a:pt x="2469437" y="1919279"/>
                  </a:lnTo>
                  <a:lnTo>
                    <a:pt x="2497865" y="1886983"/>
                  </a:lnTo>
                  <a:lnTo>
                    <a:pt x="2522023" y="1851217"/>
                  </a:lnTo>
                  <a:lnTo>
                    <a:pt x="2541511" y="1812384"/>
                  </a:lnTo>
                  <a:lnTo>
                    <a:pt x="2555926" y="1770883"/>
                  </a:lnTo>
                  <a:lnTo>
                    <a:pt x="2564869" y="1727114"/>
                  </a:lnTo>
                  <a:lnTo>
                    <a:pt x="2567940" y="1681479"/>
                  </a:lnTo>
                  <a:lnTo>
                    <a:pt x="2567940" y="336308"/>
                  </a:lnTo>
                  <a:lnTo>
                    <a:pt x="2564869" y="290673"/>
                  </a:lnTo>
                  <a:lnTo>
                    <a:pt x="2555926" y="246904"/>
                  </a:lnTo>
                  <a:lnTo>
                    <a:pt x="2541511" y="205402"/>
                  </a:lnTo>
                  <a:lnTo>
                    <a:pt x="2522023" y="166567"/>
                  </a:lnTo>
                  <a:lnTo>
                    <a:pt x="2497865" y="130800"/>
                  </a:lnTo>
                  <a:lnTo>
                    <a:pt x="2469437" y="98502"/>
                  </a:lnTo>
                  <a:lnTo>
                    <a:pt x="2437139" y="70074"/>
                  </a:lnTo>
                  <a:lnTo>
                    <a:pt x="2401372" y="45916"/>
                  </a:lnTo>
                  <a:lnTo>
                    <a:pt x="2362537" y="26428"/>
                  </a:lnTo>
                  <a:lnTo>
                    <a:pt x="2321035" y="12013"/>
                  </a:lnTo>
                  <a:lnTo>
                    <a:pt x="2277266" y="3070"/>
                  </a:lnTo>
                  <a:lnTo>
                    <a:pt x="2231631" y="0"/>
                  </a:lnTo>
                  <a:close/>
                </a:path>
              </a:pathLst>
            </a:custGeom>
            <a:solidFill>
              <a:srgbClr val="F9BD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557521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7521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1267" y="2662422"/>
              <a:ext cx="2569845" cy="2018030"/>
            </a:xfrm>
            <a:custGeom>
              <a:avLst/>
              <a:gdLst/>
              <a:ahLst/>
              <a:cxnLst/>
              <a:rect l="l" t="t" r="r" b="b"/>
              <a:pathLst>
                <a:path w="2569845" h="2018029">
                  <a:moveTo>
                    <a:pt x="2233155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3155" y="2017776"/>
                  </a:lnTo>
                  <a:lnTo>
                    <a:pt x="2278790" y="2014706"/>
                  </a:lnTo>
                  <a:lnTo>
                    <a:pt x="2322559" y="2005763"/>
                  </a:lnTo>
                  <a:lnTo>
                    <a:pt x="2364061" y="1991349"/>
                  </a:lnTo>
                  <a:lnTo>
                    <a:pt x="2402896" y="1971863"/>
                  </a:lnTo>
                  <a:lnTo>
                    <a:pt x="2438663" y="1947706"/>
                  </a:lnTo>
                  <a:lnTo>
                    <a:pt x="2470961" y="1919279"/>
                  </a:lnTo>
                  <a:lnTo>
                    <a:pt x="2499389" y="1886983"/>
                  </a:lnTo>
                  <a:lnTo>
                    <a:pt x="2523547" y="1851217"/>
                  </a:lnTo>
                  <a:lnTo>
                    <a:pt x="2543035" y="1812384"/>
                  </a:lnTo>
                  <a:lnTo>
                    <a:pt x="2557450" y="1770883"/>
                  </a:lnTo>
                  <a:lnTo>
                    <a:pt x="2566393" y="1727114"/>
                  </a:lnTo>
                  <a:lnTo>
                    <a:pt x="2569464" y="1681479"/>
                  </a:lnTo>
                  <a:lnTo>
                    <a:pt x="2569464" y="336308"/>
                  </a:lnTo>
                  <a:lnTo>
                    <a:pt x="2566393" y="290673"/>
                  </a:lnTo>
                  <a:lnTo>
                    <a:pt x="2557450" y="246904"/>
                  </a:lnTo>
                  <a:lnTo>
                    <a:pt x="2543035" y="205402"/>
                  </a:lnTo>
                  <a:lnTo>
                    <a:pt x="2523547" y="166567"/>
                  </a:lnTo>
                  <a:lnTo>
                    <a:pt x="2499389" y="130800"/>
                  </a:lnTo>
                  <a:lnTo>
                    <a:pt x="2470961" y="98502"/>
                  </a:lnTo>
                  <a:lnTo>
                    <a:pt x="2438663" y="70074"/>
                  </a:lnTo>
                  <a:lnTo>
                    <a:pt x="2402896" y="45916"/>
                  </a:lnTo>
                  <a:lnTo>
                    <a:pt x="2364061" y="26428"/>
                  </a:lnTo>
                  <a:lnTo>
                    <a:pt x="2322559" y="12013"/>
                  </a:lnTo>
                  <a:lnTo>
                    <a:pt x="2278790" y="3070"/>
                  </a:lnTo>
                  <a:lnTo>
                    <a:pt x="2233155" y="0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7616" y="1732786"/>
            <a:ext cx="3110865" cy="3192780"/>
            <a:chOff x="8357616" y="1732786"/>
            <a:chExt cx="3110865" cy="3192780"/>
          </a:xfrm>
        </p:grpSpPr>
        <p:sp>
          <p:nvSpPr>
            <p:cNvPr id="13" name="object 13"/>
            <p:cNvSpPr/>
            <p:nvPr/>
          </p:nvSpPr>
          <p:spPr>
            <a:xfrm>
              <a:off x="8373618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73618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22792" y="2662422"/>
              <a:ext cx="2567940" cy="2018030"/>
            </a:xfrm>
            <a:custGeom>
              <a:avLst/>
              <a:gdLst/>
              <a:ahLst/>
              <a:cxnLst/>
              <a:rect l="l" t="t" r="r" b="b"/>
              <a:pathLst>
                <a:path w="2567940" h="2018029">
                  <a:moveTo>
                    <a:pt x="2231631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1631" y="2017776"/>
                  </a:lnTo>
                  <a:lnTo>
                    <a:pt x="2277266" y="2014706"/>
                  </a:lnTo>
                  <a:lnTo>
                    <a:pt x="2321035" y="2005763"/>
                  </a:lnTo>
                  <a:lnTo>
                    <a:pt x="2362537" y="1991349"/>
                  </a:lnTo>
                  <a:lnTo>
                    <a:pt x="2401372" y="1971863"/>
                  </a:lnTo>
                  <a:lnTo>
                    <a:pt x="2437139" y="1947706"/>
                  </a:lnTo>
                  <a:lnTo>
                    <a:pt x="2469437" y="1919279"/>
                  </a:lnTo>
                  <a:lnTo>
                    <a:pt x="2497865" y="1886983"/>
                  </a:lnTo>
                  <a:lnTo>
                    <a:pt x="2522023" y="1851217"/>
                  </a:lnTo>
                  <a:lnTo>
                    <a:pt x="2541511" y="1812384"/>
                  </a:lnTo>
                  <a:lnTo>
                    <a:pt x="2555926" y="1770883"/>
                  </a:lnTo>
                  <a:lnTo>
                    <a:pt x="2564869" y="1727114"/>
                  </a:lnTo>
                  <a:lnTo>
                    <a:pt x="2567940" y="1681479"/>
                  </a:lnTo>
                  <a:lnTo>
                    <a:pt x="2567940" y="336308"/>
                  </a:lnTo>
                  <a:lnTo>
                    <a:pt x="2564869" y="290673"/>
                  </a:lnTo>
                  <a:lnTo>
                    <a:pt x="2555926" y="246904"/>
                  </a:lnTo>
                  <a:lnTo>
                    <a:pt x="2541511" y="205402"/>
                  </a:lnTo>
                  <a:lnTo>
                    <a:pt x="2522023" y="166567"/>
                  </a:lnTo>
                  <a:lnTo>
                    <a:pt x="2497865" y="130800"/>
                  </a:lnTo>
                  <a:lnTo>
                    <a:pt x="2469437" y="98502"/>
                  </a:lnTo>
                  <a:lnTo>
                    <a:pt x="2437139" y="70074"/>
                  </a:lnTo>
                  <a:lnTo>
                    <a:pt x="2401372" y="45916"/>
                  </a:lnTo>
                  <a:lnTo>
                    <a:pt x="2362537" y="26428"/>
                  </a:lnTo>
                  <a:lnTo>
                    <a:pt x="2321035" y="12013"/>
                  </a:lnTo>
                  <a:lnTo>
                    <a:pt x="2277266" y="3070"/>
                  </a:lnTo>
                  <a:lnTo>
                    <a:pt x="2231631" y="0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441876" y="1934464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2855" y="1938954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88490" y="3176270"/>
            <a:ext cx="4265930" cy="2703195"/>
            <a:chOff x="1888235" y="3204972"/>
            <a:chExt cx="4265930" cy="267462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88235" y="3204972"/>
              <a:ext cx="783335" cy="93268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80665" y="4964429"/>
              <a:ext cx="3816350" cy="753110"/>
            </a:xfrm>
            <a:custGeom>
              <a:avLst/>
              <a:gdLst/>
              <a:ahLst/>
              <a:cxnLst/>
              <a:rect l="l" t="t" r="r" b="b"/>
              <a:pathLst>
                <a:path w="3816350" h="753110">
                  <a:moveTo>
                    <a:pt x="0" y="0"/>
                  </a:moveTo>
                  <a:lnTo>
                    <a:pt x="0" y="753033"/>
                  </a:lnTo>
                  <a:lnTo>
                    <a:pt x="3815892" y="753033"/>
                  </a:lnTo>
                  <a:lnTo>
                    <a:pt x="3815892" y="107950"/>
                  </a:lnTo>
                </a:path>
              </a:pathLst>
            </a:custGeom>
            <a:ln w="38100">
              <a:solidFill>
                <a:srgbClr val="73737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33472" y="4977142"/>
              <a:ext cx="3520440" cy="902969"/>
            </a:xfrm>
            <a:custGeom>
              <a:avLst/>
              <a:gdLst/>
              <a:ahLst/>
              <a:cxnLst/>
              <a:rect l="l" t="t" r="r" b="b"/>
              <a:pathLst>
                <a:path w="3520440" h="902970">
                  <a:moveTo>
                    <a:pt x="3044952" y="522973"/>
                  </a:moveTo>
                  <a:lnTo>
                    <a:pt x="0" y="522973"/>
                  </a:lnTo>
                  <a:lnTo>
                    <a:pt x="0" y="902449"/>
                  </a:lnTo>
                  <a:lnTo>
                    <a:pt x="3044952" y="902449"/>
                  </a:lnTo>
                  <a:lnTo>
                    <a:pt x="3044952" y="522973"/>
                  </a:lnTo>
                  <a:close/>
                </a:path>
                <a:path w="3520440" h="902970">
                  <a:moveTo>
                    <a:pt x="3520224" y="114300"/>
                  </a:moveTo>
                  <a:lnTo>
                    <a:pt x="3463074" y="0"/>
                  </a:lnTo>
                  <a:lnTo>
                    <a:pt x="3405924" y="114300"/>
                  </a:lnTo>
                  <a:lnTo>
                    <a:pt x="3520224" y="11430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2673985" y="5568950"/>
            <a:ext cx="3034030" cy="22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contents</a:t>
            </a:r>
            <a:r>
              <a:rPr sz="1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 </a:t>
            </a:r>
            <a:r>
              <a:rPr sz="140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changed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679" y="519066"/>
            <a:ext cx="634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5" dirty="0">
                <a:solidFill>
                  <a:srgbClr val="3E3E3E"/>
                </a:solidFill>
              </a:rPr>
              <a:t>Stages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Tracked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5" dirty="0">
                <a:solidFill>
                  <a:srgbClr val="3E3E3E"/>
                </a:solidFill>
              </a:rPr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5233" y="1732596"/>
            <a:ext cx="3110865" cy="3193415"/>
            <a:chOff x="725233" y="1732596"/>
            <a:chExt cx="3110865" cy="3193415"/>
          </a:xfrm>
        </p:grpSpPr>
        <p:sp>
          <p:nvSpPr>
            <p:cNvPr id="4" name="object 4"/>
            <p:cNvSpPr/>
            <p:nvPr/>
          </p:nvSpPr>
          <p:spPr>
            <a:xfrm>
              <a:off x="741425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46959" y="1995374"/>
            <a:ext cx="181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311" y="2662422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31" y="0"/>
                </a:moveTo>
                <a:lnTo>
                  <a:pt x="336308" y="0"/>
                </a:lnTo>
                <a:lnTo>
                  <a:pt x="290673" y="3070"/>
                </a:lnTo>
                <a:lnTo>
                  <a:pt x="246904" y="12013"/>
                </a:lnTo>
                <a:lnTo>
                  <a:pt x="205402" y="26428"/>
                </a:lnTo>
                <a:lnTo>
                  <a:pt x="166567" y="45916"/>
                </a:lnTo>
                <a:lnTo>
                  <a:pt x="130800" y="70074"/>
                </a:lnTo>
                <a:lnTo>
                  <a:pt x="98502" y="98502"/>
                </a:lnTo>
                <a:lnTo>
                  <a:pt x="70074" y="130800"/>
                </a:lnTo>
                <a:lnTo>
                  <a:pt x="45916" y="166567"/>
                </a:lnTo>
                <a:lnTo>
                  <a:pt x="26428" y="205402"/>
                </a:lnTo>
                <a:lnTo>
                  <a:pt x="12013" y="246904"/>
                </a:lnTo>
                <a:lnTo>
                  <a:pt x="3070" y="290673"/>
                </a:lnTo>
                <a:lnTo>
                  <a:pt x="0" y="336308"/>
                </a:lnTo>
                <a:lnTo>
                  <a:pt x="0" y="1681479"/>
                </a:lnTo>
                <a:lnTo>
                  <a:pt x="3070" y="1727114"/>
                </a:lnTo>
                <a:lnTo>
                  <a:pt x="12013" y="1770883"/>
                </a:lnTo>
                <a:lnTo>
                  <a:pt x="26428" y="1812384"/>
                </a:lnTo>
                <a:lnTo>
                  <a:pt x="45916" y="1851217"/>
                </a:lnTo>
                <a:lnTo>
                  <a:pt x="70074" y="1886983"/>
                </a:lnTo>
                <a:lnTo>
                  <a:pt x="98502" y="1919279"/>
                </a:lnTo>
                <a:lnTo>
                  <a:pt x="130800" y="1947706"/>
                </a:lnTo>
                <a:lnTo>
                  <a:pt x="166567" y="1971863"/>
                </a:lnTo>
                <a:lnTo>
                  <a:pt x="205402" y="1991349"/>
                </a:lnTo>
                <a:lnTo>
                  <a:pt x="246904" y="2005763"/>
                </a:lnTo>
                <a:lnTo>
                  <a:pt x="290673" y="2014706"/>
                </a:lnTo>
                <a:lnTo>
                  <a:pt x="336308" y="2017776"/>
                </a:lnTo>
                <a:lnTo>
                  <a:pt x="2231631" y="2017776"/>
                </a:lnTo>
                <a:lnTo>
                  <a:pt x="2277266" y="2014706"/>
                </a:lnTo>
                <a:lnTo>
                  <a:pt x="2321035" y="2005763"/>
                </a:lnTo>
                <a:lnTo>
                  <a:pt x="2362537" y="1991349"/>
                </a:lnTo>
                <a:lnTo>
                  <a:pt x="2401372" y="1971863"/>
                </a:lnTo>
                <a:lnTo>
                  <a:pt x="2437139" y="1947706"/>
                </a:lnTo>
                <a:lnTo>
                  <a:pt x="2469437" y="1919279"/>
                </a:lnTo>
                <a:lnTo>
                  <a:pt x="2497865" y="1886983"/>
                </a:lnTo>
                <a:lnTo>
                  <a:pt x="2522023" y="1851217"/>
                </a:lnTo>
                <a:lnTo>
                  <a:pt x="2541511" y="1812384"/>
                </a:lnTo>
                <a:lnTo>
                  <a:pt x="2555926" y="1770883"/>
                </a:lnTo>
                <a:lnTo>
                  <a:pt x="2564869" y="1727114"/>
                </a:lnTo>
                <a:lnTo>
                  <a:pt x="2567940" y="1681479"/>
                </a:lnTo>
                <a:lnTo>
                  <a:pt x="2567940" y="336308"/>
                </a:lnTo>
                <a:lnTo>
                  <a:pt x="2564869" y="290673"/>
                </a:lnTo>
                <a:lnTo>
                  <a:pt x="2555926" y="246904"/>
                </a:lnTo>
                <a:lnTo>
                  <a:pt x="2541511" y="205402"/>
                </a:lnTo>
                <a:lnTo>
                  <a:pt x="2522023" y="166567"/>
                </a:lnTo>
                <a:lnTo>
                  <a:pt x="2497865" y="130800"/>
                </a:lnTo>
                <a:lnTo>
                  <a:pt x="2469437" y="98502"/>
                </a:lnTo>
                <a:lnTo>
                  <a:pt x="2437139" y="70074"/>
                </a:lnTo>
                <a:lnTo>
                  <a:pt x="2401372" y="45916"/>
                </a:lnTo>
                <a:lnTo>
                  <a:pt x="2362537" y="26428"/>
                </a:lnTo>
                <a:lnTo>
                  <a:pt x="2321035" y="12013"/>
                </a:lnTo>
                <a:lnTo>
                  <a:pt x="2277266" y="3070"/>
                </a:lnTo>
                <a:lnTo>
                  <a:pt x="2231631" y="0"/>
                </a:lnTo>
                <a:close/>
              </a:path>
            </a:pathLst>
          </a:custGeom>
          <a:solidFill>
            <a:srgbClr val="F9BD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541329" y="1732596"/>
            <a:ext cx="6927215" cy="3193415"/>
            <a:chOff x="4541329" y="1732596"/>
            <a:chExt cx="6927215" cy="3193415"/>
          </a:xfrm>
        </p:grpSpPr>
        <p:sp>
          <p:nvSpPr>
            <p:cNvPr id="9" name="object 9"/>
            <p:cNvSpPr/>
            <p:nvPr/>
          </p:nvSpPr>
          <p:spPr>
            <a:xfrm>
              <a:off x="4557521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7521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1267" y="2662422"/>
              <a:ext cx="2569845" cy="2018030"/>
            </a:xfrm>
            <a:custGeom>
              <a:avLst/>
              <a:gdLst/>
              <a:ahLst/>
              <a:cxnLst/>
              <a:rect l="l" t="t" r="r" b="b"/>
              <a:pathLst>
                <a:path w="2569845" h="2018029">
                  <a:moveTo>
                    <a:pt x="2233155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3155" y="2017776"/>
                  </a:lnTo>
                  <a:lnTo>
                    <a:pt x="2278790" y="2014706"/>
                  </a:lnTo>
                  <a:lnTo>
                    <a:pt x="2322559" y="2005763"/>
                  </a:lnTo>
                  <a:lnTo>
                    <a:pt x="2364061" y="1991349"/>
                  </a:lnTo>
                  <a:lnTo>
                    <a:pt x="2402896" y="1971863"/>
                  </a:lnTo>
                  <a:lnTo>
                    <a:pt x="2438663" y="1947706"/>
                  </a:lnTo>
                  <a:lnTo>
                    <a:pt x="2470961" y="1919279"/>
                  </a:lnTo>
                  <a:lnTo>
                    <a:pt x="2499389" y="1886983"/>
                  </a:lnTo>
                  <a:lnTo>
                    <a:pt x="2523547" y="1851217"/>
                  </a:lnTo>
                  <a:lnTo>
                    <a:pt x="2543035" y="1812384"/>
                  </a:lnTo>
                  <a:lnTo>
                    <a:pt x="2557450" y="1770883"/>
                  </a:lnTo>
                  <a:lnTo>
                    <a:pt x="2566393" y="1727114"/>
                  </a:lnTo>
                  <a:lnTo>
                    <a:pt x="2569464" y="1681479"/>
                  </a:lnTo>
                  <a:lnTo>
                    <a:pt x="2569464" y="336308"/>
                  </a:lnTo>
                  <a:lnTo>
                    <a:pt x="2566393" y="290673"/>
                  </a:lnTo>
                  <a:lnTo>
                    <a:pt x="2557450" y="246904"/>
                  </a:lnTo>
                  <a:lnTo>
                    <a:pt x="2543035" y="205402"/>
                  </a:lnTo>
                  <a:lnTo>
                    <a:pt x="2523547" y="166567"/>
                  </a:lnTo>
                  <a:lnTo>
                    <a:pt x="2499389" y="130800"/>
                  </a:lnTo>
                  <a:lnTo>
                    <a:pt x="2470961" y="98502"/>
                  </a:lnTo>
                  <a:lnTo>
                    <a:pt x="2438663" y="70074"/>
                  </a:lnTo>
                  <a:lnTo>
                    <a:pt x="2402896" y="45916"/>
                  </a:lnTo>
                  <a:lnTo>
                    <a:pt x="2364061" y="26428"/>
                  </a:lnTo>
                  <a:lnTo>
                    <a:pt x="2322559" y="12013"/>
                  </a:lnTo>
                  <a:lnTo>
                    <a:pt x="2278790" y="3070"/>
                  </a:lnTo>
                  <a:lnTo>
                    <a:pt x="2233155" y="0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373617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373617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622791" y="2662422"/>
              <a:ext cx="2567940" cy="2018030"/>
            </a:xfrm>
            <a:custGeom>
              <a:avLst/>
              <a:gdLst/>
              <a:ahLst/>
              <a:cxnLst/>
              <a:rect l="l" t="t" r="r" b="b"/>
              <a:pathLst>
                <a:path w="2567940" h="2018029">
                  <a:moveTo>
                    <a:pt x="2231631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1631" y="2017776"/>
                  </a:lnTo>
                  <a:lnTo>
                    <a:pt x="2277266" y="2014706"/>
                  </a:lnTo>
                  <a:lnTo>
                    <a:pt x="2321035" y="2005763"/>
                  </a:lnTo>
                  <a:lnTo>
                    <a:pt x="2362537" y="1991349"/>
                  </a:lnTo>
                  <a:lnTo>
                    <a:pt x="2401372" y="1971863"/>
                  </a:lnTo>
                  <a:lnTo>
                    <a:pt x="2437139" y="1947706"/>
                  </a:lnTo>
                  <a:lnTo>
                    <a:pt x="2469437" y="1919279"/>
                  </a:lnTo>
                  <a:lnTo>
                    <a:pt x="2497865" y="1886983"/>
                  </a:lnTo>
                  <a:lnTo>
                    <a:pt x="2522023" y="1851217"/>
                  </a:lnTo>
                  <a:lnTo>
                    <a:pt x="2541511" y="1812384"/>
                  </a:lnTo>
                  <a:lnTo>
                    <a:pt x="2555926" y="1770883"/>
                  </a:lnTo>
                  <a:lnTo>
                    <a:pt x="2564869" y="1727114"/>
                  </a:lnTo>
                  <a:lnTo>
                    <a:pt x="2567940" y="1681479"/>
                  </a:lnTo>
                  <a:lnTo>
                    <a:pt x="2567940" y="336308"/>
                  </a:lnTo>
                  <a:lnTo>
                    <a:pt x="2564869" y="290673"/>
                  </a:lnTo>
                  <a:lnTo>
                    <a:pt x="2555926" y="246904"/>
                  </a:lnTo>
                  <a:lnTo>
                    <a:pt x="2541511" y="205402"/>
                  </a:lnTo>
                  <a:lnTo>
                    <a:pt x="2522023" y="166567"/>
                  </a:lnTo>
                  <a:lnTo>
                    <a:pt x="2497865" y="130800"/>
                  </a:lnTo>
                  <a:lnTo>
                    <a:pt x="2469437" y="98502"/>
                  </a:lnTo>
                  <a:lnTo>
                    <a:pt x="2437139" y="70074"/>
                  </a:lnTo>
                  <a:lnTo>
                    <a:pt x="2401372" y="45916"/>
                  </a:lnTo>
                  <a:lnTo>
                    <a:pt x="2362537" y="26428"/>
                  </a:lnTo>
                  <a:lnTo>
                    <a:pt x="2321035" y="12013"/>
                  </a:lnTo>
                  <a:lnTo>
                    <a:pt x="2277266" y="3070"/>
                  </a:lnTo>
                  <a:lnTo>
                    <a:pt x="2231631" y="0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441876" y="1934464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2855" y="1938954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30240" y="3159252"/>
            <a:ext cx="4225925" cy="2603500"/>
            <a:chOff x="5730240" y="3159252"/>
            <a:chExt cx="4225925" cy="2603500"/>
          </a:xfrm>
        </p:grpSpPr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730240" y="3159252"/>
              <a:ext cx="784859" cy="9342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083046" y="4976622"/>
              <a:ext cx="3816350" cy="767080"/>
            </a:xfrm>
            <a:custGeom>
              <a:avLst/>
              <a:gdLst/>
              <a:ahLst/>
              <a:cxnLst/>
              <a:rect l="l" t="t" r="r" b="b"/>
              <a:pathLst>
                <a:path w="3816350" h="767079">
                  <a:moveTo>
                    <a:pt x="0" y="0"/>
                  </a:moveTo>
                  <a:lnTo>
                    <a:pt x="0" y="767080"/>
                  </a:lnTo>
                  <a:lnTo>
                    <a:pt x="3815892" y="767080"/>
                  </a:lnTo>
                  <a:lnTo>
                    <a:pt x="3815892" y="107950"/>
                  </a:lnTo>
                </a:path>
              </a:pathLst>
            </a:custGeom>
            <a:ln w="38099">
              <a:solidFill>
                <a:srgbClr val="646464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841785" y="498932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452615" y="5544311"/>
            <a:ext cx="3176270" cy="379730"/>
          </a:xfrm>
          <a:prstGeom prst="rect">
            <a:avLst/>
          </a:prstGeom>
          <a:solidFill>
            <a:srgbClr val="737373"/>
          </a:solidFill>
        </p:spPr>
        <p:txBody>
          <a:bodyPr vert="horz" wrap="square" lIns="0" tIns="6667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525"/>
              </a:spcBef>
            </a:pP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Marked</a:t>
            </a:r>
            <a:r>
              <a:rPr sz="14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Commit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679" y="519066"/>
            <a:ext cx="634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3E3E3E"/>
                </a:solidFill>
              </a:rPr>
              <a:t>The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5" dirty="0">
                <a:solidFill>
                  <a:srgbClr val="3E3E3E"/>
                </a:solidFill>
              </a:rPr>
              <a:t>Stages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75" dirty="0">
                <a:solidFill>
                  <a:srgbClr val="3E3E3E"/>
                </a:solidFill>
              </a:rPr>
              <a:t>of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-70" dirty="0">
                <a:solidFill>
                  <a:srgbClr val="3E3E3E"/>
                </a:solidFill>
              </a:rPr>
              <a:t>Tracked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5" dirty="0">
                <a:solidFill>
                  <a:srgbClr val="3E3E3E"/>
                </a:solidFill>
              </a:rPr>
              <a:t>File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5233" y="1732596"/>
            <a:ext cx="3110865" cy="3193415"/>
            <a:chOff x="725233" y="1732596"/>
            <a:chExt cx="3110865" cy="3193415"/>
          </a:xfrm>
        </p:grpSpPr>
        <p:sp>
          <p:nvSpPr>
            <p:cNvPr id="4" name="object 4"/>
            <p:cNvSpPr/>
            <p:nvPr/>
          </p:nvSpPr>
          <p:spPr>
            <a:xfrm>
              <a:off x="741425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1425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C43B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346959" y="1995374"/>
            <a:ext cx="181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mm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2311" y="2662422"/>
            <a:ext cx="2567940" cy="2018030"/>
          </a:xfrm>
          <a:custGeom>
            <a:avLst/>
            <a:gdLst/>
            <a:ahLst/>
            <a:cxnLst/>
            <a:rect l="l" t="t" r="r" b="b"/>
            <a:pathLst>
              <a:path w="2567940" h="2018029">
                <a:moveTo>
                  <a:pt x="2231631" y="0"/>
                </a:moveTo>
                <a:lnTo>
                  <a:pt x="336308" y="0"/>
                </a:lnTo>
                <a:lnTo>
                  <a:pt x="290673" y="3070"/>
                </a:lnTo>
                <a:lnTo>
                  <a:pt x="246904" y="12013"/>
                </a:lnTo>
                <a:lnTo>
                  <a:pt x="205402" y="26428"/>
                </a:lnTo>
                <a:lnTo>
                  <a:pt x="166567" y="45916"/>
                </a:lnTo>
                <a:lnTo>
                  <a:pt x="130800" y="70074"/>
                </a:lnTo>
                <a:lnTo>
                  <a:pt x="98502" y="98502"/>
                </a:lnTo>
                <a:lnTo>
                  <a:pt x="70074" y="130800"/>
                </a:lnTo>
                <a:lnTo>
                  <a:pt x="45916" y="166567"/>
                </a:lnTo>
                <a:lnTo>
                  <a:pt x="26428" y="205402"/>
                </a:lnTo>
                <a:lnTo>
                  <a:pt x="12013" y="246904"/>
                </a:lnTo>
                <a:lnTo>
                  <a:pt x="3070" y="290673"/>
                </a:lnTo>
                <a:lnTo>
                  <a:pt x="0" y="336308"/>
                </a:lnTo>
                <a:lnTo>
                  <a:pt x="0" y="1681479"/>
                </a:lnTo>
                <a:lnTo>
                  <a:pt x="3070" y="1727114"/>
                </a:lnTo>
                <a:lnTo>
                  <a:pt x="12013" y="1770883"/>
                </a:lnTo>
                <a:lnTo>
                  <a:pt x="26428" y="1812384"/>
                </a:lnTo>
                <a:lnTo>
                  <a:pt x="45916" y="1851217"/>
                </a:lnTo>
                <a:lnTo>
                  <a:pt x="70074" y="1886983"/>
                </a:lnTo>
                <a:lnTo>
                  <a:pt x="98502" y="1919279"/>
                </a:lnTo>
                <a:lnTo>
                  <a:pt x="130800" y="1947706"/>
                </a:lnTo>
                <a:lnTo>
                  <a:pt x="166567" y="1971863"/>
                </a:lnTo>
                <a:lnTo>
                  <a:pt x="205402" y="1991349"/>
                </a:lnTo>
                <a:lnTo>
                  <a:pt x="246904" y="2005763"/>
                </a:lnTo>
                <a:lnTo>
                  <a:pt x="290673" y="2014706"/>
                </a:lnTo>
                <a:lnTo>
                  <a:pt x="336308" y="2017776"/>
                </a:lnTo>
                <a:lnTo>
                  <a:pt x="2231631" y="2017776"/>
                </a:lnTo>
                <a:lnTo>
                  <a:pt x="2277266" y="2014706"/>
                </a:lnTo>
                <a:lnTo>
                  <a:pt x="2321035" y="2005763"/>
                </a:lnTo>
                <a:lnTo>
                  <a:pt x="2362537" y="1991349"/>
                </a:lnTo>
                <a:lnTo>
                  <a:pt x="2401372" y="1971863"/>
                </a:lnTo>
                <a:lnTo>
                  <a:pt x="2437139" y="1947706"/>
                </a:lnTo>
                <a:lnTo>
                  <a:pt x="2469437" y="1919279"/>
                </a:lnTo>
                <a:lnTo>
                  <a:pt x="2497865" y="1886983"/>
                </a:lnTo>
                <a:lnTo>
                  <a:pt x="2522023" y="1851217"/>
                </a:lnTo>
                <a:lnTo>
                  <a:pt x="2541511" y="1812384"/>
                </a:lnTo>
                <a:lnTo>
                  <a:pt x="2555926" y="1770883"/>
                </a:lnTo>
                <a:lnTo>
                  <a:pt x="2564869" y="1727114"/>
                </a:lnTo>
                <a:lnTo>
                  <a:pt x="2567940" y="1681479"/>
                </a:lnTo>
                <a:lnTo>
                  <a:pt x="2567940" y="336308"/>
                </a:lnTo>
                <a:lnTo>
                  <a:pt x="2564869" y="290673"/>
                </a:lnTo>
                <a:lnTo>
                  <a:pt x="2555926" y="246904"/>
                </a:lnTo>
                <a:lnTo>
                  <a:pt x="2541511" y="205402"/>
                </a:lnTo>
                <a:lnTo>
                  <a:pt x="2522023" y="166567"/>
                </a:lnTo>
                <a:lnTo>
                  <a:pt x="2497865" y="130800"/>
                </a:lnTo>
                <a:lnTo>
                  <a:pt x="2469437" y="98502"/>
                </a:lnTo>
                <a:lnTo>
                  <a:pt x="2437139" y="70074"/>
                </a:lnTo>
                <a:lnTo>
                  <a:pt x="2401372" y="45916"/>
                </a:lnTo>
                <a:lnTo>
                  <a:pt x="2362537" y="26428"/>
                </a:lnTo>
                <a:lnTo>
                  <a:pt x="2321035" y="12013"/>
                </a:lnTo>
                <a:lnTo>
                  <a:pt x="2277266" y="3070"/>
                </a:lnTo>
                <a:lnTo>
                  <a:pt x="2231631" y="0"/>
                </a:lnTo>
                <a:close/>
              </a:path>
            </a:pathLst>
          </a:custGeom>
          <a:solidFill>
            <a:srgbClr val="F9BDA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4541520" y="1732786"/>
            <a:ext cx="3110865" cy="3192780"/>
            <a:chOff x="4541520" y="1732786"/>
            <a:chExt cx="3110865" cy="3192780"/>
          </a:xfrm>
        </p:grpSpPr>
        <p:sp>
          <p:nvSpPr>
            <p:cNvPr id="9" name="object 9"/>
            <p:cNvSpPr/>
            <p:nvPr/>
          </p:nvSpPr>
          <p:spPr>
            <a:xfrm>
              <a:off x="4557522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57522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1F778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11268" y="2662422"/>
              <a:ext cx="2569845" cy="2018030"/>
            </a:xfrm>
            <a:custGeom>
              <a:avLst/>
              <a:gdLst/>
              <a:ahLst/>
              <a:cxnLst/>
              <a:rect l="l" t="t" r="r" b="b"/>
              <a:pathLst>
                <a:path w="2569845" h="2018029">
                  <a:moveTo>
                    <a:pt x="2233155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3155" y="2017776"/>
                  </a:lnTo>
                  <a:lnTo>
                    <a:pt x="2278790" y="2014706"/>
                  </a:lnTo>
                  <a:lnTo>
                    <a:pt x="2322559" y="2005763"/>
                  </a:lnTo>
                  <a:lnTo>
                    <a:pt x="2364061" y="1991349"/>
                  </a:lnTo>
                  <a:lnTo>
                    <a:pt x="2402896" y="1971863"/>
                  </a:lnTo>
                  <a:lnTo>
                    <a:pt x="2438663" y="1947706"/>
                  </a:lnTo>
                  <a:lnTo>
                    <a:pt x="2470961" y="1919279"/>
                  </a:lnTo>
                  <a:lnTo>
                    <a:pt x="2499389" y="1886983"/>
                  </a:lnTo>
                  <a:lnTo>
                    <a:pt x="2523547" y="1851217"/>
                  </a:lnTo>
                  <a:lnTo>
                    <a:pt x="2543035" y="1812384"/>
                  </a:lnTo>
                  <a:lnTo>
                    <a:pt x="2557450" y="1770883"/>
                  </a:lnTo>
                  <a:lnTo>
                    <a:pt x="2566393" y="1727114"/>
                  </a:lnTo>
                  <a:lnTo>
                    <a:pt x="2569464" y="1681479"/>
                  </a:lnTo>
                  <a:lnTo>
                    <a:pt x="2569464" y="336308"/>
                  </a:lnTo>
                  <a:lnTo>
                    <a:pt x="2566393" y="290673"/>
                  </a:lnTo>
                  <a:lnTo>
                    <a:pt x="2557450" y="246904"/>
                  </a:lnTo>
                  <a:lnTo>
                    <a:pt x="2543035" y="205402"/>
                  </a:lnTo>
                  <a:lnTo>
                    <a:pt x="2523547" y="166567"/>
                  </a:lnTo>
                  <a:lnTo>
                    <a:pt x="2499389" y="130800"/>
                  </a:lnTo>
                  <a:lnTo>
                    <a:pt x="2470961" y="98502"/>
                  </a:lnTo>
                  <a:lnTo>
                    <a:pt x="2438663" y="70074"/>
                  </a:lnTo>
                  <a:lnTo>
                    <a:pt x="2402896" y="45916"/>
                  </a:lnTo>
                  <a:lnTo>
                    <a:pt x="2364061" y="26428"/>
                  </a:lnTo>
                  <a:lnTo>
                    <a:pt x="2322559" y="12013"/>
                  </a:lnTo>
                  <a:lnTo>
                    <a:pt x="2278790" y="3070"/>
                  </a:lnTo>
                  <a:lnTo>
                    <a:pt x="2233155" y="0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357425" y="1732596"/>
            <a:ext cx="3110865" cy="3193415"/>
            <a:chOff x="8357425" y="1732596"/>
            <a:chExt cx="3110865" cy="3193415"/>
          </a:xfrm>
        </p:grpSpPr>
        <p:sp>
          <p:nvSpPr>
            <p:cNvPr id="13" name="object 13"/>
            <p:cNvSpPr/>
            <p:nvPr/>
          </p:nvSpPr>
          <p:spPr>
            <a:xfrm>
              <a:off x="8373618" y="1748787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2565387" y="0"/>
                  </a:moveTo>
                  <a:lnTo>
                    <a:pt x="513092" y="0"/>
                  </a:lnTo>
                  <a:lnTo>
                    <a:pt x="466390" y="2096"/>
                  </a:lnTo>
                  <a:lnTo>
                    <a:pt x="420863" y="8266"/>
                  </a:lnTo>
                  <a:lnTo>
                    <a:pt x="376691" y="18328"/>
                  </a:lnTo>
                  <a:lnTo>
                    <a:pt x="334057" y="32100"/>
                  </a:lnTo>
                  <a:lnTo>
                    <a:pt x="293141" y="49401"/>
                  </a:lnTo>
                  <a:lnTo>
                    <a:pt x="254124" y="70051"/>
                  </a:lnTo>
                  <a:lnTo>
                    <a:pt x="217187" y="93869"/>
                  </a:lnTo>
                  <a:lnTo>
                    <a:pt x="182512" y="120672"/>
                  </a:lnTo>
                  <a:lnTo>
                    <a:pt x="150280" y="150280"/>
                  </a:lnTo>
                  <a:lnTo>
                    <a:pt x="120672" y="182512"/>
                  </a:lnTo>
                  <a:lnTo>
                    <a:pt x="93869" y="217187"/>
                  </a:lnTo>
                  <a:lnTo>
                    <a:pt x="70051" y="254124"/>
                  </a:lnTo>
                  <a:lnTo>
                    <a:pt x="49401" y="293141"/>
                  </a:lnTo>
                  <a:lnTo>
                    <a:pt x="32100" y="334057"/>
                  </a:lnTo>
                  <a:lnTo>
                    <a:pt x="18328" y="376691"/>
                  </a:lnTo>
                  <a:lnTo>
                    <a:pt x="8266" y="420863"/>
                  </a:lnTo>
                  <a:lnTo>
                    <a:pt x="2096" y="466390"/>
                  </a:lnTo>
                  <a:lnTo>
                    <a:pt x="0" y="513092"/>
                  </a:lnTo>
                  <a:lnTo>
                    <a:pt x="0" y="2647683"/>
                  </a:lnTo>
                  <a:lnTo>
                    <a:pt x="2096" y="2694385"/>
                  </a:lnTo>
                  <a:lnTo>
                    <a:pt x="8266" y="2739912"/>
                  </a:lnTo>
                  <a:lnTo>
                    <a:pt x="18328" y="2784084"/>
                  </a:lnTo>
                  <a:lnTo>
                    <a:pt x="32100" y="2826718"/>
                  </a:lnTo>
                  <a:lnTo>
                    <a:pt x="49401" y="2867634"/>
                  </a:lnTo>
                  <a:lnTo>
                    <a:pt x="70051" y="2906651"/>
                  </a:lnTo>
                  <a:lnTo>
                    <a:pt x="93869" y="2943588"/>
                  </a:lnTo>
                  <a:lnTo>
                    <a:pt x="120672" y="2978263"/>
                  </a:lnTo>
                  <a:lnTo>
                    <a:pt x="150280" y="3010495"/>
                  </a:lnTo>
                  <a:lnTo>
                    <a:pt x="182512" y="3040103"/>
                  </a:lnTo>
                  <a:lnTo>
                    <a:pt x="217187" y="3066906"/>
                  </a:lnTo>
                  <a:lnTo>
                    <a:pt x="254124" y="3090724"/>
                  </a:lnTo>
                  <a:lnTo>
                    <a:pt x="293141" y="3111374"/>
                  </a:lnTo>
                  <a:lnTo>
                    <a:pt x="334057" y="3128675"/>
                  </a:lnTo>
                  <a:lnTo>
                    <a:pt x="376691" y="3142447"/>
                  </a:lnTo>
                  <a:lnTo>
                    <a:pt x="420863" y="3152509"/>
                  </a:lnTo>
                  <a:lnTo>
                    <a:pt x="466390" y="3158679"/>
                  </a:lnTo>
                  <a:lnTo>
                    <a:pt x="513092" y="3160776"/>
                  </a:lnTo>
                  <a:lnTo>
                    <a:pt x="2565387" y="3160776"/>
                  </a:lnTo>
                  <a:lnTo>
                    <a:pt x="2612089" y="3158679"/>
                  </a:lnTo>
                  <a:lnTo>
                    <a:pt x="2657616" y="3152509"/>
                  </a:lnTo>
                  <a:lnTo>
                    <a:pt x="2701788" y="3142447"/>
                  </a:lnTo>
                  <a:lnTo>
                    <a:pt x="2744422" y="3128675"/>
                  </a:lnTo>
                  <a:lnTo>
                    <a:pt x="2785338" y="3111374"/>
                  </a:lnTo>
                  <a:lnTo>
                    <a:pt x="2824355" y="3090724"/>
                  </a:lnTo>
                  <a:lnTo>
                    <a:pt x="2861292" y="3066906"/>
                  </a:lnTo>
                  <a:lnTo>
                    <a:pt x="2895967" y="3040103"/>
                  </a:lnTo>
                  <a:lnTo>
                    <a:pt x="2928199" y="3010495"/>
                  </a:lnTo>
                  <a:lnTo>
                    <a:pt x="2957807" y="2978263"/>
                  </a:lnTo>
                  <a:lnTo>
                    <a:pt x="2984610" y="2943588"/>
                  </a:lnTo>
                  <a:lnTo>
                    <a:pt x="3008428" y="2906651"/>
                  </a:lnTo>
                  <a:lnTo>
                    <a:pt x="3029078" y="2867634"/>
                  </a:lnTo>
                  <a:lnTo>
                    <a:pt x="3046379" y="2826718"/>
                  </a:lnTo>
                  <a:lnTo>
                    <a:pt x="3060151" y="2784084"/>
                  </a:lnTo>
                  <a:lnTo>
                    <a:pt x="3070213" y="2739912"/>
                  </a:lnTo>
                  <a:lnTo>
                    <a:pt x="3076383" y="2694385"/>
                  </a:lnTo>
                  <a:lnTo>
                    <a:pt x="3078480" y="2647683"/>
                  </a:lnTo>
                  <a:lnTo>
                    <a:pt x="3078480" y="513092"/>
                  </a:lnTo>
                  <a:lnTo>
                    <a:pt x="3076383" y="466390"/>
                  </a:lnTo>
                  <a:lnTo>
                    <a:pt x="3070213" y="420863"/>
                  </a:lnTo>
                  <a:lnTo>
                    <a:pt x="3060151" y="376691"/>
                  </a:lnTo>
                  <a:lnTo>
                    <a:pt x="3046379" y="334057"/>
                  </a:lnTo>
                  <a:lnTo>
                    <a:pt x="3029078" y="293141"/>
                  </a:lnTo>
                  <a:lnTo>
                    <a:pt x="3008428" y="254124"/>
                  </a:lnTo>
                  <a:lnTo>
                    <a:pt x="2984610" y="217187"/>
                  </a:lnTo>
                  <a:lnTo>
                    <a:pt x="2957807" y="182512"/>
                  </a:lnTo>
                  <a:lnTo>
                    <a:pt x="2928199" y="150280"/>
                  </a:lnTo>
                  <a:lnTo>
                    <a:pt x="2895967" y="120672"/>
                  </a:lnTo>
                  <a:lnTo>
                    <a:pt x="2861292" y="93869"/>
                  </a:lnTo>
                  <a:lnTo>
                    <a:pt x="2824355" y="70051"/>
                  </a:lnTo>
                  <a:lnTo>
                    <a:pt x="2785338" y="49401"/>
                  </a:lnTo>
                  <a:lnTo>
                    <a:pt x="2744422" y="32100"/>
                  </a:lnTo>
                  <a:lnTo>
                    <a:pt x="2701788" y="18328"/>
                  </a:lnTo>
                  <a:lnTo>
                    <a:pt x="2657616" y="8266"/>
                  </a:lnTo>
                  <a:lnTo>
                    <a:pt x="2612089" y="2096"/>
                  </a:lnTo>
                  <a:lnTo>
                    <a:pt x="256538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373618" y="1748788"/>
              <a:ext cx="3078480" cy="3161030"/>
            </a:xfrm>
            <a:custGeom>
              <a:avLst/>
              <a:gdLst/>
              <a:ahLst/>
              <a:cxnLst/>
              <a:rect l="l" t="t" r="r" b="b"/>
              <a:pathLst>
                <a:path w="3078479" h="3161029">
                  <a:moveTo>
                    <a:pt x="0" y="513092"/>
                  </a:moveTo>
                  <a:lnTo>
                    <a:pt x="2096" y="466390"/>
                  </a:lnTo>
                  <a:lnTo>
                    <a:pt x="8266" y="420863"/>
                  </a:lnTo>
                  <a:lnTo>
                    <a:pt x="18328" y="376691"/>
                  </a:lnTo>
                  <a:lnTo>
                    <a:pt x="32100" y="334057"/>
                  </a:lnTo>
                  <a:lnTo>
                    <a:pt x="49401" y="293141"/>
                  </a:lnTo>
                  <a:lnTo>
                    <a:pt x="70051" y="254124"/>
                  </a:lnTo>
                  <a:lnTo>
                    <a:pt x="93869" y="217187"/>
                  </a:lnTo>
                  <a:lnTo>
                    <a:pt x="120672" y="182512"/>
                  </a:lnTo>
                  <a:lnTo>
                    <a:pt x="150280" y="150280"/>
                  </a:lnTo>
                  <a:lnTo>
                    <a:pt x="182512" y="120672"/>
                  </a:lnTo>
                  <a:lnTo>
                    <a:pt x="217187" y="93869"/>
                  </a:lnTo>
                  <a:lnTo>
                    <a:pt x="254124" y="70051"/>
                  </a:lnTo>
                  <a:lnTo>
                    <a:pt x="293141" y="49401"/>
                  </a:lnTo>
                  <a:lnTo>
                    <a:pt x="334057" y="32100"/>
                  </a:lnTo>
                  <a:lnTo>
                    <a:pt x="376691" y="18328"/>
                  </a:lnTo>
                  <a:lnTo>
                    <a:pt x="420863" y="8266"/>
                  </a:lnTo>
                  <a:lnTo>
                    <a:pt x="466390" y="2096"/>
                  </a:lnTo>
                  <a:lnTo>
                    <a:pt x="513092" y="0"/>
                  </a:lnTo>
                  <a:lnTo>
                    <a:pt x="2565387" y="0"/>
                  </a:lnTo>
                  <a:lnTo>
                    <a:pt x="2612089" y="2096"/>
                  </a:lnTo>
                  <a:lnTo>
                    <a:pt x="2657616" y="8266"/>
                  </a:lnTo>
                  <a:lnTo>
                    <a:pt x="2701788" y="18328"/>
                  </a:lnTo>
                  <a:lnTo>
                    <a:pt x="2744422" y="32100"/>
                  </a:lnTo>
                  <a:lnTo>
                    <a:pt x="2785338" y="49401"/>
                  </a:lnTo>
                  <a:lnTo>
                    <a:pt x="2824355" y="70051"/>
                  </a:lnTo>
                  <a:lnTo>
                    <a:pt x="2861292" y="93869"/>
                  </a:lnTo>
                  <a:lnTo>
                    <a:pt x="2895967" y="120672"/>
                  </a:lnTo>
                  <a:lnTo>
                    <a:pt x="2928199" y="150280"/>
                  </a:lnTo>
                  <a:lnTo>
                    <a:pt x="2957807" y="182512"/>
                  </a:lnTo>
                  <a:lnTo>
                    <a:pt x="2984610" y="217187"/>
                  </a:lnTo>
                  <a:lnTo>
                    <a:pt x="3008428" y="254124"/>
                  </a:lnTo>
                  <a:lnTo>
                    <a:pt x="3029078" y="293141"/>
                  </a:lnTo>
                  <a:lnTo>
                    <a:pt x="3046379" y="334057"/>
                  </a:lnTo>
                  <a:lnTo>
                    <a:pt x="3060151" y="376691"/>
                  </a:lnTo>
                  <a:lnTo>
                    <a:pt x="3070213" y="420863"/>
                  </a:lnTo>
                  <a:lnTo>
                    <a:pt x="3076383" y="466390"/>
                  </a:lnTo>
                  <a:lnTo>
                    <a:pt x="3078480" y="513092"/>
                  </a:lnTo>
                  <a:lnTo>
                    <a:pt x="3078480" y="2647683"/>
                  </a:lnTo>
                  <a:lnTo>
                    <a:pt x="3076383" y="2694385"/>
                  </a:lnTo>
                  <a:lnTo>
                    <a:pt x="3070213" y="2739912"/>
                  </a:lnTo>
                  <a:lnTo>
                    <a:pt x="3060151" y="2784084"/>
                  </a:lnTo>
                  <a:lnTo>
                    <a:pt x="3046379" y="2826718"/>
                  </a:lnTo>
                  <a:lnTo>
                    <a:pt x="3029078" y="2867634"/>
                  </a:lnTo>
                  <a:lnTo>
                    <a:pt x="3008428" y="2906651"/>
                  </a:lnTo>
                  <a:lnTo>
                    <a:pt x="2984610" y="2943588"/>
                  </a:lnTo>
                  <a:lnTo>
                    <a:pt x="2957807" y="2978263"/>
                  </a:lnTo>
                  <a:lnTo>
                    <a:pt x="2928199" y="3010495"/>
                  </a:lnTo>
                  <a:lnTo>
                    <a:pt x="2895967" y="3040103"/>
                  </a:lnTo>
                  <a:lnTo>
                    <a:pt x="2861292" y="3066906"/>
                  </a:lnTo>
                  <a:lnTo>
                    <a:pt x="2824355" y="3090724"/>
                  </a:lnTo>
                  <a:lnTo>
                    <a:pt x="2785338" y="3111374"/>
                  </a:lnTo>
                  <a:lnTo>
                    <a:pt x="2744422" y="3128675"/>
                  </a:lnTo>
                  <a:lnTo>
                    <a:pt x="2701788" y="3142447"/>
                  </a:lnTo>
                  <a:lnTo>
                    <a:pt x="2657616" y="3152509"/>
                  </a:lnTo>
                  <a:lnTo>
                    <a:pt x="2612089" y="3158679"/>
                  </a:lnTo>
                  <a:lnTo>
                    <a:pt x="2565387" y="3160776"/>
                  </a:lnTo>
                  <a:lnTo>
                    <a:pt x="513092" y="3160776"/>
                  </a:lnTo>
                  <a:lnTo>
                    <a:pt x="466390" y="3158679"/>
                  </a:lnTo>
                  <a:lnTo>
                    <a:pt x="420863" y="3152509"/>
                  </a:lnTo>
                  <a:lnTo>
                    <a:pt x="376691" y="3142447"/>
                  </a:lnTo>
                  <a:lnTo>
                    <a:pt x="334057" y="3128675"/>
                  </a:lnTo>
                  <a:lnTo>
                    <a:pt x="293141" y="3111374"/>
                  </a:lnTo>
                  <a:lnTo>
                    <a:pt x="254124" y="3090724"/>
                  </a:lnTo>
                  <a:lnTo>
                    <a:pt x="217187" y="3066906"/>
                  </a:lnTo>
                  <a:lnTo>
                    <a:pt x="182512" y="3040103"/>
                  </a:lnTo>
                  <a:lnTo>
                    <a:pt x="150280" y="3010495"/>
                  </a:lnTo>
                  <a:lnTo>
                    <a:pt x="120672" y="2978263"/>
                  </a:lnTo>
                  <a:lnTo>
                    <a:pt x="93869" y="2943588"/>
                  </a:lnTo>
                  <a:lnTo>
                    <a:pt x="70051" y="2906651"/>
                  </a:lnTo>
                  <a:lnTo>
                    <a:pt x="49401" y="2867634"/>
                  </a:lnTo>
                  <a:lnTo>
                    <a:pt x="32100" y="2826718"/>
                  </a:lnTo>
                  <a:lnTo>
                    <a:pt x="18328" y="2784084"/>
                  </a:lnTo>
                  <a:lnTo>
                    <a:pt x="8266" y="2739912"/>
                  </a:lnTo>
                  <a:lnTo>
                    <a:pt x="2096" y="2694385"/>
                  </a:lnTo>
                  <a:lnTo>
                    <a:pt x="0" y="2647683"/>
                  </a:lnTo>
                  <a:lnTo>
                    <a:pt x="0" y="513092"/>
                  </a:lnTo>
                  <a:close/>
                </a:path>
              </a:pathLst>
            </a:custGeom>
            <a:ln w="32004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622792" y="2662422"/>
              <a:ext cx="2567940" cy="2018030"/>
            </a:xfrm>
            <a:custGeom>
              <a:avLst/>
              <a:gdLst/>
              <a:ahLst/>
              <a:cxnLst/>
              <a:rect l="l" t="t" r="r" b="b"/>
              <a:pathLst>
                <a:path w="2567940" h="2018029">
                  <a:moveTo>
                    <a:pt x="2231631" y="0"/>
                  </a:moveTo>
                  <a:lnTo>
                    <a:pt x="336308" y="0"/>
                  </a:lnTo>
                  <a:lnTo>
                    <a:pt x="290673" y="3070"/>
                  </a:lnTo>
                  <a:lnTo>
                    <a:pt x="246904" y="12013"/>
                  </a:lnTo>
                  <a:lnTo>
                    <a:pt x="205402" y="26428"/>
                  </a:lnTo>
                  <a:lnTo>
                    <a:pt x="166567" y="45916"/>
                  </a:lnTo>
                  <a:lnTo>
                    <a:pt x="130800" y="70074"/>
                  </a:lnTo>
                  <a:lnTo>
                    <a:pt x="98502" y="98502"/>
                  </a:lnTo>
                  <a:lnTo>
                    <a:pt x="70074" y="130800"/>
                  </a:lnTo>
                  <a:lnTo>
                    <a:pt x="45916" y="166567"/>
                  </a:lnTo>
                  <a:lnTo>
                    <a:pt x="26428" y="205402"/>
                  </a:lnTo>
                  <a:lnTo>
                    <a:pt x="12013" y="246904"/>
                  </a:lnTo>
                  <a:lnTo>
                    <a:pt x="3070" y="290673"/>
                  </a:lnTo>
                  <a:lnTo>
                    <a:pt x="0" y="336308"/>
                  </a:lnTo>
                  <a:lnTo>
                    <a:pt x="0" y="1681479"/>
                  </a:lnTo>
                  <a:lnTo>
                    <a:pt x="3070" y="1727114"/>
                  </a:lnTo>
                  <a:lnTo>
                    <a:pt x="12013" y="1770883"/>
                  </a:lnTo>
                  <a:lnTo>
                    <a:pt x="26428" y="1812384"/>
                  </a:lnTo>
                  <a:lnTo>
                    <a:pt x="45916" y="1851217"/>
                  </a:lnTo>
                  <a:lnTo>
                    <a:pt x="70074" y="1886983"/>
                  </a:lnTo>
                  <a:lnTo>
                    <a:pt x="98502" y="1919279"/>
                  </a:lnTo>
                  <a:lnTo>
                    <a:pt x="130800" y="1947706"/>
                  </a:lnTo>
                  <a:lnTo>
                    <a:pt x="166567" y="1971863"/>
                  </a:lnTo>
                  <a:lnTo>
                    <a:pt x="205402" y="1991349"/>
                  </a:lnTo>
                  <a:lnTo>
                    <a:pt x="246904" y="2005763"/>
                  </a:lnTo>
                  <a:lnTo>
                    <a:pt x="290673" y="2014706"/>
                  </a:lnTo>
                  <a:lnTo>
                    <a:pt x="336308" y="2017776"/>
                  </a:lnTo>
                  <a:lnTo>
                    <a:pt x="2231631" y="2017776"/>
                  </a:lnTo>
                  <a:lnTo>
                    <a:pt x="2277266" y="2014706"/>
                  </a:lnTo>
                  <a:lnTo>
                    <a:pt x="2321035" y="2005763"/>
                  </a:lnTo>
                  <a:lnTo>
                    <a:pt x="2362537" y="1991349"/>
                  </a:lnTo>
                  <a:lnTo>
                    <a:pt x="2401372" y="1971863"/>
                  </a:lnTo>
                  <a:lnTo>
                    <a:pt x="2437139" y="1947706"/>
                  </a:lnTo>
                  <a:lnTo>
                    <a:pt x="2469437" y="1919279"/>
                  </a:lnTo>
                  <a:lnTo>
                    <a:pt x="2497865" y="1886983"/>
                  </a:lnTo>
                  <a:lnTo>
                    <a:pt x="2522023" y="1851217"/>
                  </a:lnTo>
                  <a:lnTo>
                    <a:pt x="2541511" y="1812384"/>
                  </a:lnTo>
                  <a:lnTo>
                    <a:pt x="2555926" y="1770883"/>
                  </a:lnTo>
                  <a:lnTo>
                    <a:pt x="2564869" y="1727114"/>
                  </a:lnTo>
                  <a:lnTo>
                    <a:pt x="2567940" y="1681479"/>
                  </a:lnTo>
                  <a:lnTo>
                    <a:pt x="2567940" y="336308"/>
                  </a:lnTo>
                  <a:lnTo>
                    <a:pt x="2564869" y="290673"/>
                  </a:lnTo>
                  <a:lnTo>
                    <a:pt x="2555926" y="246904"/>
                  </a:lnTo>
                  <a:lnTo>
                    <a:pt x="2541511" y="205402"/>
                  </a:lnTo>
                  <a:lnTo>
                    <a:pt x="2522023" y="166567"/>
                  </a:lnTo>
                  <a:lnTo>
                    <a:pt x="2497865" y="130800"/>
                  </a:lnTo>
                  <a:lnTo>
                    <a:pt x="2469437" y="98502"/>
                  </a:lnTo>
                  <a:lnTo>
                    <a:pt x="2437139" y="70074"/>
                  </a:lnTo>
                  <a:lnTo>
                    <a:pt x="2401372" y="45916"/>
                  </a:lnTo>
                  <a:lnTo>
                    <a:pt x="2362537" y="26428"/>
                  </a:lnTo>
                  <a:lnTo>
                    <a:pt x="2321035" y="12013"/>
                  </a:lnTo>
                  <a:lnTo>
                    <a:pt x="2277266" y="3070"/>
                  </a:lnTo>
                  <a:lnTo>
                    <a:pt x="2231631" y="0"/>
                  </a:lnTo>
                  <a:close/>
                </a:path>
              </a:pathLst>
            </a:custGeom>
            <a:solidFill>
              <a:srgbClr val="A49D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441876" y="1934464"/>
            <a:ext cx="1430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2855" y="1938954"/>
            <a:ext cx="115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ge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14331" y="3204972"/>
            <a:ext cx="784858" cy="93268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223521" y="4972811"/>
            <a:ext cx="7708265" cy="774700"/>
            <a:chOff x="2223521" y="4972811"/>
            <a:chExt cx="7708265" cy="774700"/>
          </a:xfrm>
        </p:grpSpPr>
        <p:sp>
          <p:nvSpPr>
            <p:cNvPr id="20" name="object 20"/>
            <p:cNvSpPr/>
            <p:nvPr/>
          </p:nvSpPr>
          <p:spPr>
            <a:xfrm>
              <a:off x="2280667" y="4991861"/>
              <a:ext cx="7632065" cy="736600"/>
            </a:xfrm>
            <a:custGeom>
              <a:avLst/>
              <a:gdLst/>
              <a:ahLst/>
              <a:cxnLst/>
              <a:rect l="l" t="t" r="r" b="b"/>
              <a:pathLst>
                <a:path w="7632065" h="736600">
                  <a:moveTo>
                    <a:pt x="7631785" y="0"/>
                  </a:moveTo>
                  <a:lnTo>
                    <a:pt x="7631785" y="736600"/>
                  </a:lnTo>
                  <a:lnTo>
                    <a:pt x="0" y="736600"/>
                  </a:lnTo>
                  <a:lnTo>
                    <a:pt x="0" y="107950"/>
                  </a:lnTo>
                </a:path>
              </a:pathLst>
            </a:custGeom>
            <a:ln w="38100">
              <a:solidFill>
                <a:srgbClr val="737373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223521" y="5004564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208020" y="5533644"/>
            <a:ext cx="5567680" cy="381000"/>
          </a:xfrm>
          <a:prstGeom prst="rect">
            <a:avLst/>
          </a:prstGeom>
          <a:solidFill>
            <a:srgbClr val="737373"/>
          </a:solidFill>
        </p:spPr>
        <p:txBody>
          <a:bodyPr vert="horz" wrap="square" lIns="0" tIns="622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490"/>
              </a:spcBef>
            </a:pP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Marked</a:t>
            </a:r>
            <a:r>
              <a:rPr sz="14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14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140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been</a:t>
            </a:r>
            <a:r>
              <a:rPr sz="14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added</a:t>
            </a:r>
            <a:r>
              <a:rPr sz="140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commit</a:t>
            </a:r>
            <a:r>
              <a:rPr sz="14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snapshot</a:t>
            </a:r>
            <a:endParaRPr sz="1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WPS Presentation</Application>
  <PresentationFormat>On-screen Show (4:3)</PresentationFormat>
  <Paragraphs>220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Times New Roman</vt:lpstr>
      <vt:lpstr>Courier New</vt:lpstr>
      <vt:lpstr>Lucida Sans Unicode</vt:lpstr>
      <vt:lpstr>Microsoft YaHei</vt:lpstr>
      <vt:lpstr>Arial Unicode MS</vt:lpstr>
      <vt:lpstr>Calibri</vt:lpstr>
      <vt:lpstr>Office Theme</vt:lpstr>
      <vt:lpstr>Basic Commands of Everyday Git</vt:lpstr>
      <vt:lpstr>What You Last Learned</vt:lpstr>
      <vt:lpstr>What You Will Learn</vt:lpstr>
      <vt:lpstr>Origin  Repository</vt:lpstr>
      <vt:lpstr>Origin  Repository</vt:lpstr>
      <vt:lpstr>Files Tracked By Git</vt:lpstr>
      <vt:lpstr>The Stages of a Tracked File</vt:lpstr>
      <vt:lpstr>The Stages of a Tracked File</vt:lpstr>
      <vt:lpstr>The Stages of a Tracked File</vt:lpstr>
      <vt:lpstr>Short Status</vt:lpstr>
      <vt:lpstr>Short Status</vt:lpstr>
      <vt:lpstr>Git diff</vt:lpstr>
      <vt:lpstr>Git diff</vt:lpstr>
      <vt:lpstr>Git diff --Staged</vt:lpstr>
      <vt:lpstr>PowerPoint 演示文稿</vt:lpstr>
      <vt:lpstr>Track new files and add changes  Learned git status –s or git status --short  Complete diff information using git diff  Commit changes and skip staging area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Commands of Everyday Git</dc:title>
  <dc:creator>Aaron Stewart</dc:creator>
  <cp:lastModifiedBy>Steve Sam</cp:lastModifiedBy>
  <cp:revision>3</cp:revision>
  <dcterms:created xsi:type="dcterms:W3CDTF">2022-04-07T02:34:15Z</dcterms:created>
  <dcterms:modified xsi:type="dcterms:W3CDTF">2022-04-07T03:08:26Z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2018-05-24T05:30:00Z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2022-04-06T05:30:00Z</vt:filetime>
  </property>
  <property fmtid="{D5CDD505-2E9C-101B-9397-08002B2CF9AE}" pid="5" name="ICV">
    <vt:lpwstr>9B64046550124B7EB38895298DB4343D</vt:lpwstr>
  </property>
  <property fmtid="{D5CDD505-2E9C-101B-9397-08002B2CF9AE}" pid="6" name="KSOProductBuildVer">
    <vt:lpwstr>1033-11.2.0.11042</vt:lpwstr>
  </property>
</Properties>
</file>