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8219" y="2263782"/>
            <a:ext cx="2631947" cy="217957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5556" y="1726692"/>
            <a:ext cx="2244851" cy="93725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3428" y="3877055"/>
            <a:ext cx="3006851" cy="12329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63114" y="1332590"/>
            <a:ext cx="6065771" cy="1579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102298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50" dirty="0">
                <a:solidFill>
                  <a:srgbClr val="101010"/>
                </a:solidFill>
              </a:rPr>
              <a:t>E</a:t>
            </a:r>
            <a:r>
              <a:rPr sz="4500" spc="-200" dirty="0">
                <a:solidFill>
                  <a:srgbClr val="101010"/>
                </a:solidFill>
              </a:rPr>
              <a:t>x</a:t>
            </a:r>
            <a:r>
              <a:rPr sz="4500" spc="-150" dirty="0">
                <a:solidFill>
                  <a:srgbClr val="101010"/>
                </a:solidFill>
              </a:rPr>
              <a:t>t</a:t>
            </a:r>
            <a:r>
              <a:rPr sz="4500" spc="-60" dirty="0">
                <a:solidFill>
                  <a:srgbClr val="101010"/>
                </a:solidFill>
              </a:rPr>
              <a:t>ende</a:t>
            </a:r>
            <a:r>
              <a:rPr sz="4500" spc="50" dirty="0">
                <a:solidFill>
                  <a:srgbClr val="101010"/>
                </a:solidFill>
              </a:rPr>
              <a:t>d</a:t>
            </a:r>
            <a:r>
              <a:rPr sz="4500" spc="-470" dirty="0">
                <a:solidFill>
                  <a:srgbClr val="101010"/>
                </a:solidFill>
              </a:rPr>
              <a:t> </a:t>
            </a:r>
            <a:r>
              <a:rPr sz="4500" spc="20" dirty="0">
                <a:solidFill>
                  <a:srgbClr val="101010"/>
                </a:solidFill>
              </a:rPr>
              <a:t>C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204" dirty="0">
                <a:solidFill>
                  <a:srgbClr val="101010"/>
                </a:solidFill>
              </a:rPr>
              <a:t>mm</a:t>
            </a:r>
            <a:r>
              <a:rPr sz="4500" spc="-135" dirty="0">
                <a:solidFill>
                  <a:srgbClr val="101010"/>
                </a:solidFill>
              </a:rPr>
              <a:t>and</a:t>
            </a:r>
            <a:r>
              <a:rPr sz="4500" spc="-25" dirty="0">
                <a:solidFill>
                  <a:srgbClr val="101010"/>
                </a:solidFill>
              </a:rPr>
              <a:t>s</a:t>
            </a:r>
            <a:r>
              <a:rPr sz="4500" spc="-500" dirty="0">
                <a:solidFill>
                  <a:srgbClr val="101010"/>
                </a:solidFill>
              </a:rPr>
              <a:t> 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65" dirty="0">
                <a:solidFill>
                  <a:srgbClr val="101010"/>
                </a:solidFill>
              </a:rPr>
              <a:t>f</a:t>
            </a:r>
            <a:r>
              <a:rPr sz="4500" spc="-450" dirty="0">
                <a:solidFill>
                  <a:srgbClr val="101010"/>
                </a:solidFill>
              </a:rPr>
              <a:t> </a:t>
            </a:r>
            <a:r>
              <a:rPr sz="4500" spc="5" dirty="0">
                <a:solidFill>
                  <a:srgbClr val="101010"/>
                </a:solidFill>
              </a:rPr>
              <a:t>E</a:t>
            </a:r>
            <a:r>
              <a:rPr sz="4500" spc="-270" dirty="0">
                <a:solidFill>
                  <a:srgbClr val="101010"/>
                </a:solidFill>
              </a:rPr>
              <a:t>v</a:t>
            </a:r>
            <a:r>
              <a:rPr sz="4500" spc="-170" dirty="0">
                <a:solidFill>
                  <a:srgbClr val="101010"/>
                </a:solidFill>
              </a:rPr>
              <a:t>er</a:t>
            </a:r>
            <a:r>
              <a:rPr sz="4500" spc="-220" dirty="0">
                <a:solidFill>
                  <a:srgbClr val="101010"/>
                </a:solidFill>
              </a:rPr>
              <a:t>y</a:t>
            </a:r>
            <a:r>
              <a:rPr sz="4500" spc="-70" dirty="0">
                <a:solidFill>
                  <a:srgbClr val="101010"/>
                </a:solidFill>
              </a:rPr>
              <a:t>d</a:t>
            </a:r>
            <a:r>
              <a:rPr sz="4500" spc="-170" dirty="0">
                <a:solidFill>
                  <a:srgbClr val="101010"/>
                </a:solidFill>
              </a:rPr>
              <a:t>a</a:t>
            </a:r>
            <a:r>
              <a:rPr sz="4500" spc="-5" dirty="0">
                <a:solidFill>
                  <a:srgbClr val="101010"/>
                </a:solidFill>
              </a:rPr>
              <a:t>y</a:t>
            </a:r>
            <a:r>
              <a:rPr sz="4500" spc="-500" dirty="0">
                <a:solidFill>
                  <a:srgbClr val="101010"/>
                </a:solidFill>
              </a:rPr>
              <a:t> </a:t>
            </a:r>
            <a:r>
              <a:rPr sz="4500" spc="-120" dirty="0">
                <a:solidFill>
                  <a:srgbClr val="101010"/>
                </a:solidFill>
              </a:rPr>
              <a:t>G</a:t>
            </a:r>
            <a:r>
              <a:rPr sz="4500" spc="-110" dirty="0">
                <a:solidFill>
                  <a:srgbClr val="101010"/>
                </a:solidFill>
              </a:rPr>
              <a:t>i</a:t>
            </a:r>
            <a:r>
              <a:rPr sz="4500" spc="40" dirty="0">
                <a:solidFill>
                  <a:srgbClr val="101010"/>
                </a:solidFill>
              </a:rPr>
              <a:t>t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2434" y="519066"/>
            <a:ext cx="2879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3E3E3E"/>
                </a:solidFill>
              </a:rPr>
              <a:t>Quick</a:t>
            </a:r>
            <a:r>
              <a:rPr sz="3600" spc="-250" dirty="0">
                <a:solidFill>
                  <a:srgbClr val="3E3E3E"/>
                </a:solidFill>
              </a:rPr>
              <a:t> </a:t>
            </a:r>
            <a:r>
              <a:rPr sz="3600" spc="40" dirty="0">
                <a:solidFill>
                  <a:srgbClr val="3E3E3E"/>
                </a:solidFill>
              </a:rPr>
              <a:t>Recap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9995" y="1981200"/>
            <a:ext cx="858011" cy="85953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91578" y="2279053"/>
            <a:ext cx="46024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Commit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staged</a:t>
            </a:r>
            <a:r>
              <a:rPr sz="2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files</a:t>
            </a:r>
            <a:r>
              <a:rPr sz="20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local</a:t>
            </a:r>
            <a:r>
              <a:rPr sz="2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project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26416" y="3611965"/>
            <a:ext cx="4507865" cy="1931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Created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commit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snapshot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SzPct val="75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omm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SzPct val="75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Git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provided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helpful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commit</a:t>
            </a:r>
            <a:r>
              <a:rPr sz="20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SzPct val="75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Git</a:t>
            </a:r>
            <a:r>
              <a:rPr sz="20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status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8083" y="519066"/>
            <a:ext cx="6986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3E3E3E"/>
                </a:solidFill>
              </a:rPr>
              <a:t>The</a:t>
            </a:r>
            <a:r>
              <a:rPr sz="3600" spc="-190" dirty="0">
                <a:solidFill>
                  <a:srgbClr val="3E3E3E"/>
                </a:solidFill>
              </a:rPr>
              <a:t> </a:t>
            </a:r>
            <a:r>
              <a:rPr sz="3600" spc="-65" dirty="0">
                <a:solidFill>
                  <a:srgbClr val="3E3E3E"/>
                </a:solidFill>
              </a:rPr>
              <a:t>Three</a:t>
            </a:r>
            <a:r>
              <a:rPr sz="3600" spc="-200" dirty="0">
                <a:solidFill>
                  <a:srgbClr val="3E3E3E"/>
                </a:solidFill>
              </a:rPr>
              <a:t> </a:t>
            </a:r>
            <a:r>
              <a:rPr sz="3600" spc="35" dirty="0">
                <a:solidFill>
                  <a:srgbClr val="3E3E3E"/>
                </a:solidFill>
              </a:rPr>
              <a:t>Options</a:t>
            </a:r>
            <a:r>
              <a:rPr sz="3600" spc="-204" dirty="0">
                <a:solidFill>
                  <a:srgbClr val="3E3E3E"/>
                </a:solidFill>
              </a:rPr>
              <a:t> </a:t>
            </a:r>
            <a:r>
              <a:rPr sz="3600" spc="75" dirty="0">
                <a:solidFill>
                  <a:srgbClr val="3E3E3E"/>
                </a:solidFill>
              </a:rPr>
              <a:t>of</a:t>
            </a:r>
            <a:r>
              <a:rPr sz="3600" spc="-204" dirty="0">
                <a:solidFill>
                  <a:srgbClr val="3E3E3E"/>
                </a:solidFill>
              </a:rPr>
              <a:t> </a:t>
            </a:r>
            <a:r>
              <a:rPr sz="3600" spc="-15" dirty="0">
                <a:solidFill>
                  <a:srgbClr val="3E3E3E"/>
                </a:solidFill>
              </a:rPr>
              <a:t>Git</a:t>
            </a:r>
            <a:r>
              <a:rPr sz="3600" spc="-190" dirty="0">
                <a:solidFill>
                  <a:srgbClr val="3E3E3E"/>
                </a:solidFill>
              </a:rPr>
              <a:t> </a:t>
            </a:r>
            <a:r>
              <a:rPr sz="3600" spc="-25" dirty="0">
                <a:solidFill>
                  <a:srgbClr val="3E3E3E"/>
                </a:solidFill>
              </a:rPr>
              <a:t>Reset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962977" y="1732597"/>
            <a:ext cx="10267950" cy="4110990"/>
            <a:chOff x="962977" y="1732597"/>
            <a:chExt cx="10267950" cy="4110990"/>
          </a:xfrm>
        </p:grpSpPr>
        <p:sp>
          <p:nvSpPr>
            <p:cNvPr id="4" name="object 4"/>
            <p:cNvSpPr/>
            <p:nvPr/>
          </p:nvSpPr>
          <p:spPr>
            <a:xfrm>
              <a:off x="995171" y="5079492"/>
              <a:ext cx="3363595" cy="763905"/>
            </a:xfrm>
            <a:custGeom>
              <a:avLst/>
              <a:gdLst/>
              <a:ahLst/>
              <a:cxnLst/>
              <a:rect l="l" t="t" r="r" b="b"/>
              <a:pathLst>
                <a:path w="3363595" h="763904">
                  <a:moveTo>
                    <a:pt x="0" y="763523"/>
                  </a:moveTo>
                  <a:lnTo>
                    <a:pt x="3363467" y="763523"/>
                  </a:lnTo>
                  <a:lnTo>
                    <a:pt x="3363467" y="0"/>
                  </a:lnTo>
                  <a:lnTo>
                    <a:pt x="0" y="0"/>
                  </a:lnTo>
                  <a:lnTo>
                    <a:pt x="0" y="763523"/>
                  </a:lnTo>
                  <a:close/>
                </a:path>
              </a:pathLst>
            </a:custGeom>
            <a:solidFill>
              <a:srgbClr val="F9BD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358639" y="5079492"/>
              <a:ext cx="3474720" cy="763905"/>
            </a:xfrm>
            <a:custGeom>
              <a:avLst/>
              <a:gdLst/>
              <a:ahLst/>
              <a:cxnLst/>
              <a:rect l="l" t="t" r="r" b="b"/>
              <a:pathLst>
                <a:path w="3474720" h="763904">
                  <a:moveTo>
                    <a:pt x="0" y="763523"/>
                  </a:moveTo>
                  <a:lnTo>
                    <a:pt x="3474719" y="763523"/>
                  </a:lnTo>
                  <a:lnTo>
                    <a:pt x="3474719" y="0"/>
                  </a:lnTo>
                  <a:lnTo>
                    <a:pt x="0" y="0"/>
                  </a:lnTo>
                  <a:lnTo>
                    <a:pt x="0" y="763523"/>
                  </a:lnTo>
                  <a:close/>
                </a:path>
              </a:pathLst>
            </a:custGeom>
            <a:solidFill>
              <a:srgbClr val="76CB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95171" y="3054858"/>
              <a:ext cx="3363595" cy="1967230"/>
            </a:xfrm>
            <a:custGeom>
              <a:avLst/>
              <a:gdLst/>
              <a:ahLst/>
              <a:cxnLst/>
              <a:rect l="l" t="t" r="r" b="b"/>
              <a:pathLst>
                <a:path w="3363595" h="1967229">
                  <a:moveTo>
                    <a:pt x="0" y="1966722"/>
                  </a:moveTo>
                  <a:lnTo>
                    <a:pt x="3363467" y="1966722"/>
                  </a:lnTo>
                  <a:lnTo>
                    <a:pt x="3363467" y="0"/>
                  </a:lnTo>
                  <a:lnTo>
                    <a:pt x="0" y="0"/>
                  </a:lnTo>
                  <a:lnTo>
                    <a:pt x="0" y="1966722"/>
                  </a:lnTo>
                  <a:close/>
                </a:path>
              </a:pathLst>
            </a:custGeom>
            <a:solidFill>
              <a:srgbClr val="F9BD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358640" y="3054857"/>
              <a:ext cx="3474720" cy="1967230"/>
            </a:xfrm>
            <a:custGeom>
              <a:avLst/>
              <a:gdLst/>
              <a:ahLst/>
              <a:cxnLst/>
              <a:rect l="l" t="t" r="r" b="b"/>
              <a:pathLst>
                <a:path w="3474720" h="1967229">
                  <a:moveTo>
                    <a:pt x="3474720" y="1262634"/>
                  </a:moveTo>
                  <a:lnTo>
                    <a:pt x="0" y="1262634"/>
                  </a:lnTo>
                  <a:lnTo>
                    <a:pt x="0" y="1966722"/>
                  </a:lnTo>
                  <a:lnTo>
                    <a:pt x="3474720" y="1966722"/>
                  </a:lnTo>
                  <a:lnTo>
                    <a:pt x="3474720" y="1262634"/>
                  </a:lnTo>
                  <a:close/>
                </a:path>
                <a:path w="3474720" h="1967229">
                  <a:moveTo>
                    <a:pt x="3474720" y="0"/>
                  </a:moveTo>
                  <a:lnTo>
                    <a:pt x="0" y="0"/>
                  </a:lnTo>
                  <a:lnTo>
                    <a:pt x="0" y="1204722"/>
                  </a:lnTo>
                  <a:lnTo>
                    <a:pt x="3474720" y="1204722"/>
                  </a:lnTo>
                  <a:lnTo>
                    <a:pt x="3474720" y="0"/>
                  </a:lnTo>
                  <a:close/>
                </a:path>
              </a:pathLst>
            </a:custGeom>
            <a:solidFill>
              <a:srgbClr val="76CB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833359" y="3054858"/>
              <a:ext cx="3392804" cy="2788285"/>
            </a:xfrm>
            <a:custGeom>
              <a:avLst/>
              <a:gdLst/>
              <a:ahLst/>
              <a:cxnLst/>
              <a:rect l="l" t="t" r="r" b="b"/>
              <a:pathLst>
                <a:path w="3392804" h="2788285">
                  <a:moveTo>
                    <a:pt x="0" y="2788158"/>
                  </a:moveTo>
                  <a:lnTo>
                    <a:pt x="3392424" y="2788158"/>
                  </a:lnTo>
                  <a:lnTo>
                    <a:pt x="3392424" y="0"/>
                  </a:lnTo>
                  <a:lnTo>
                    <a:pt x="0" y="0"/>
                  </a:lnTo>
                  <a:lnTo>
                    <a:pt x="0" y="2788158"/>
                  </a:lnTo>
                  <a:close/>
                </a:path>
              </a:pathLst>
            </a:custGeom>
            <a:solidFill>
              <a:srgbClr val="A49D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95171" y="1748028"/>
              <a:ext cx="3363595" cy="1270"/>
            </a:xfrm>
            <a:custGeom>
              <a:avLst/>
              <a:gdLst/>
              <a:ahLst/>
              <a:cxnLst/>
              <a:rect l="l" t="t" r="r" b="b"/>
              <a:pathLst>
                <a:path w="3363595" h="1269">
                  <a:moveTo>
                    <a:pt x="0" y="762"/>
                  </a:moveTo>
                  <a:lnTo>
                    <a:pt x="3363467" y="762"/>
                  </a:lnTo>
                  <a:lnTo>
                    <a:pt x="3363467" y="0"/>
                  </a:ln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F9BD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358639" y="1748028"/>
              <a:ext cx="3474720" cy="1270"/>
            </a:xfrm>
            <a:custGeom>
              <a:avLst/>
              <a:gdLst/>
              <a:ahLst/>
              <a:cxnLst/>
              <a:rect l="l" t="t" r="r" b="b"/>
              <a:pathLst>
                <a:path w="3474720" h="1269">
                  <a:moveTo>
                    <a:pt x="0" y="762"/>
                  </a:moveTo>
                  <a:lnTo>
                    <a:pt x="3474719" y="762"/>
                  </a:lnTo>
                  <a:lnTo>
                    <a:pt x="3474719" y="0"/>
                  </a:ln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76CB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833359" y="1748028"/>
              <a:ext cx="3392804" cy="1270"/>
            </a:xfrm>
            <a:custGeom>
              <a:avLst/>
              <a:gdLst/>
              <a:ahLst/>
              <a:cxnLst/>
              <a:rect l="l" t="t" r="r" b="b"/>
              <a:pathLst>
                <a:path w="3392804" h="1269">
                  <a:moveTo>
                    <a:pt x="0" y="762"/>
                  </a:moveTo>
                  <a:lnTo>
                    <a:pt x="3392424" y="762"/>
                  </a:lnTo>
                  <a:lnTo>
                    <a:pt x="3392424" y="0"/>
                  </a:ln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A49D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79169" y="1748790"/>
              <a:ext cx="3368040" cy="1306195"/>
            </a:xfrm>
            <a:custGeom>
              <a:avLst/>
              <a:gdLst/>
              <a:ahLst/>
              <a:cxnLst/>
              <a:rect l="l" t="t" r="r" b="b"/>
              <a:pathLst>
                <a:path w="3368040" h="1306195">
                  <a:moveTo>
                    <a:pt x="3368039" y="0"/>
                  </a:moveTo>
                  <a:lnTo>
                    <a:pt x="0" y="0"/>
                  </a:lnTo>
                  <a:lnTo>
                    <a:pt x="0" y="1306067"/>
                  </a:lnTo>
                  <a:lnTo>
                    <a:pt x="3368039" y="1306067"/>
                  </a:lnTo>
                  <a:lnTo>
                    <a:pt x="3368039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79169" y="1748790"/>
              <a:ext cx="3368040" cy="1306195"/>
            </a:xfrm>
            <a:custGeom>
              <a:avLst/>
              <a:gdLst/>
              <a:ahLst/>
              <a:cxnLst/>
              <a:rect l="l" t="t" r="r" b="b"/>
              <a:pathLst>
                <a:path w="3368040" h="1306195">
                  <a:moveTo>
                    <a:pt x="0" y="0"/>
                  </a:moveTo>
                  <a:lnTo>
                    <a:pt x="3368039" y="0"/>
                  </a:lnTo>
                  <a:lnTo>
                    <a:pt x="3368039" y="1306067"/>
                  </a:lnTo>
                  <a:lnTo>
                    <a:pt x="0" y="1306067"/>
                  </a:lnTo>
                  <a:lnTo>
                    <a:pt x="0" y="0"/>
                  </a:lnTo>
                  <a:close/>
                </a:path>
              </a:pathLst>
            </a:custGeom>
            <a:ln w="32004">
              <a:solidFill>
                <a:srgbClr val="C43B0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368545" y="1748790"/>
              <a:ext cx="3453765" cy="1306195"/>
            </a:xfrm>
            <a:custGeom>
              <a:avLst/>
              <a:gdLst/>
              <a:ahLst/>
              <a:cxnLst/>
              <a:rect l="l" t="t" r="r" b="b"/>
              <a:pathLst>
                <a:path w="3453765" h="1306195">
                  <a:moveTo>
                    <a:pt x="3453384" y="0"/>
                  </a:moveTo>
                  <a:lnTo>
                    <a:pt x="0" y="0"/>
                  </a:lnTo>
                  <a:lnTo>
                    <a:pt x="0" y="1306067"/>
                  </a:lnTo>
                  <a:lnTo>
                    <a:pt x="3453384" y="1306067"/>
                  </a:lnTo>
                  <a:lnTo>
                    <a:pt x="3453384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368545" y="1748790"/>
              <a:ext cx="3453765" cy="1306195"/>
            </a:xfrm>
            <a:custGeom>
              <a:avLst/>
              <a:gdLst/>
              <a:ahLst/>
              <a:cxnLst/>
              <a:rect l="l" t="t" r="r" b="b"/>
              <a:pathLst>
                <a:path w="3453765" h="1306195">
                  <a:moveTo>
                    <a:pt x="0" y="0"/>
                  </a:moveTo>
                  <a:lnTo>
                    <a:pt x="3453384" y="0"/>
                  </a:lnTo>
                  <a:lnTo>
                    <a:pt x="3453384" y="1306067"/>
                  </a:lnTo>
                  <a:lnTo>
                    <a:pt x="0" y="1306067"/>
                  </a:lnTo>
                  <a:lnTo>
                    <a:pt x="0" y="0"/>
                  </a:lnTo>
                  <a:close/>
                </a:path>
              </a:pathLst>
            </a:custGeom>
            <a:ln w="32004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841742" y="1748790"/>
              <a:ext cx="3373120" cy="1306195"/>
            </a:xfrm>
            <a:custGeom>
              <a:avLst/>
              <a:gdLst/>
              <a:ahLst/>
              <a:cxnLst/>
              <a:rect l="l" t="t" r="r" b="b"/>
              <a:pathLst>
                <a:path w="3373120" h="1306195">
                  <a:moveTo>
                    <a:pt x="3372611" y="0"/>
                  </a:moveTo>
                  <a:lnTo>
                    <a:pt x="0" y="0"/>
                  </a:lnTo>
                  <a:lnTo>
                    <a:pt x="0" y="1306067"/>
                  </a:lnTo>
                  <a:lnTo>
                    <a:pt x="3372611" y="1306067"/>
                  </a:lnTo>
                  <a:lnTo>
                    <a:pt x="33726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841742" y="1748790"/>
              <a:ext cx="3373120" cy="1306195"/>
            </a:xfrm>
            <a:custGeom>
              <a:avLst/>
              <a:gdLst/>
              <a:ahLst/>
              <a:cxnLst/>
              <a:rect l="l" t="t" r="r" b="b"/>
              <a:pathLst>
                <a:path w="3373120" h="1306195">
                  <a:moveTo>
                    <a:pt x="0" y="0"/>
                  </a:moveTo>
                  <a:lnTo>
                    <a:pt x="3372611" y="0"/>
                  </a:lnTo>
                  <a:lnTo>
                    <a:pt x="3372611" y="1306067"/>
                  </a:lnTo>
                  <a:lnTo>
                    <a:pt x="0" y="1306067"/>
                  </a:lnTo>
                  <a:lnTo>
                    <a:pt x="0" y="0"/>
                  </a:lnTo>
                  <a:close/>
                </a:path>
              </a:pathLst>
            </a:custGeom>
            <a:ln w="32004">
              <a:solidFill>
                <a:srgbClr val="4D44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416519" y="1826819"/>
            <a:ext cx="12630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marR="5080" indent="-2413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ng  </a:t>
            </a:r>
            <a:r>
              <a:rPr sz="24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Area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</a:pP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(Index)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68648" y="1826819"/>
            <a:ext cx="1524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025">
              <a:lnSpc>
                <a:spcPct val="100000"/>
              </a:lnSpc>
              <a:spcBef>
                <a:spcPts val="100"/>
              </a:spcBef>
            </a:pPr>
            <a:r>
              <a:rPr sz="24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Working </a:t>
            </a:r>
            <a:r>
              <a:rPr sz="2400" spc="-8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</a:t>
            </a: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96681" y="1826819"/>
            <a:ext cx="20574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.git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</a:pPr>
            <a:r>
              <a:rPr sz="24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Directory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</a:pPr>
            <a:r>
              <a:rPr sz="24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(Repository)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58261" y="3275336"/>
            <a:ext cx="2369820" cy="1927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95"/>
              </a:spcBef>
            </a:pPr>
            <a:r>
              <a:rPr sz="2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git</a:t>
            </a:r>
            <a:r>
              <a:rPr sz="2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reset</a:t>
            </a:r>
            <a:r>
              <a:rPr sz="22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--soft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 marR="5080" indent="10795">
              <a:lnSpc>
                <a:spcPct val="231000"/>
              </a:lnSpc>
              <a:spcBef>
                <a:spcPts val="150"/>
              </a:spcBef>
            </a:pPr>
            <a:r>
              <a:rPr sz="2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git</a:t>
            </a:r>
            <a:r>
              <a:rPr sz="22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reset</a:t>
            </a:r>
            <a:r>
              <a:rPr sz="22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--mixed </a:t>
            </a:r>
            <a:r>
              <a:rPr sz="2200" spc="-7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git</a:t>
            </a:r>
            <a:r>
              <a:rPr sz="22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reset</a:t>
            </a:r>
            <a:r>
              <a:rPr sz="22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--hard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8955" y="3418324"/>
            <a:ext cx="8344534" cy="1983105"/>
            <a:chOff x="28955" y="3418324"/>
            <a:chExt cx="8344534" cy="1983105"/>
          </a:xfrm>
        </p:grpSpPr>
        <p:sp>
          <p:nvSpPr>
            <p:cNvPr id="23" name="object 23"/>
            <p:cNvSpPr/>
            <p:nvPr/>
          </p:nvSpPr>
          <p:spPr>
            <a:xfrm>
              <a:off x="6239261" y="3505199"/>
              <a:ext cx="2047239" cy="0"/>
            </a:xfrm>
            <a:custGeom>
              <a:avLst/>
              <a:gdLst/>
              <a:ahLst/>
              <a:cxnLst/>
              <a:rect l="l" t="t" r="r" b="b"/>
              <a:pathLst>
                <a:path w="2047240">
                  <a:moveTo>
                    <a:pt x="2046960" y="0"/>
                  </a:moveTo>
                  <a:lnTo>
                    <a:pt x="0" y="0"/>
                  </a:lnTo>
                </a:path>
              </a:pathLst>
            </a:custGeom>
            <a:ln w="57912">
              <a:solidFill>
                <a:srgbClr val="737373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094471" y="3418324"/>
              <a:ext cx="173990" cy="173990"/>
            </a:xfrm>
            <a:custGeom>
              <a:avLst/>
              <a:gdLst/>
              <a:ahLst/>
              <a:cxnLst/>
              <a:rect l="l" t="t" r="r" b="b"/>
              <a:pathLst>
                <a:path w="173989" h="173989">
                  <a:moveTo>
                    <a:pt x="173736" y="0"/>
                  </a:moveTo>
                  <a:lnTo>
                    <a:pt x="0" y="86880"/>
                  </a:lnTo>
                  <a:lnTo>
                    <a:pt x="173748" y="173736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199352" y="3418331"/>
              <a:ext cx="173735" cy="17373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836165" y="4288535"/>
              <a:ext cx="5449570" cy="0"/>
            </a:xfrm>
            <a:custGeom>
              <a:avLst/>
              <a:gdLst/>
              <a:ahLst/>
              <a:cxnLst/>
              <a:rect l="l" t="t" r="r" b="b"/>
              <a:pathLst>
                <a:path w="5449570">
                  <a:moveTo>
                    <a:pt x="5449519" y="0"/>
                  </a:moveTo>
                  <a:lnTo>
                    <a:pt x="0" y="0"/>
                  </a:lnTo>
                </a:path>
              </a:pathLst>
            </a:custGeom>
            <a:ln w="57912">
              <a:solidFill>
                <a:srgbClr val="737373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691380" y="4201660"/>
              <a:ext cx="173990" cy="173990"/>
            </a:xfrm>
            <a:custGeom>
              <a:avLst/>
              <a:gdLst/>
              <a:ahLst/>
              <a:cxnLst/>
              <a:rect l="l" t="t" r="r" b="b"/>
              <a:pathLst>
                <a:path w="173989" h="173989">
                  <a:moveTo>
                    <a:pt x="173736" y="0"/>
                  </a:moveTo>
                  <a:lnTo>
                    <a:pt x="0" y="86880"/>
                  </a:lnTo>
                  <a:lnTo>
                    <a:pt x="173748" y="173736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8816" y="4201667"/>
              <a:ext cx="173735" cy="17373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851912" y="5050535"/>
              <a:ext cx="7431405" cy="0"/>
            </a:xfrm>
            <a:custGeom>
              <a:avLst/>
              <a:gdLst/>
              <a:ahLst/>
              <a:cxnLst/>
              <a:rect l="l" t="t" r="r" b="b"/>
              <a:pathLst>
                <a:path w="7431405">
                  <a:moveTo>
                    <a:pt x="7431036" y="0"/>
                  </a:moveTo>
                  <a:lnTo>
                    <a:pt x="0" y="0"/>
                  </a:lnTo>
                </a:path>
              </a:pathLst>
            </a:custGeom>
            <a:ln w="57912">
              <a:solidFill>
                <a:srgbClr val="737373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5" y="4700015"/>
              <a:ext cx="701039" cy="70103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07130" y="4963660"/>
              <a:ext cx="173990" cy="173990"/>
            </a:xfrm>
            <a:custGeom>
              <a:avLst/>
              <a:gdLst/>
              <a:ahLst/>
              <a:cxnLst/>
              <a:rect l="l" t="t" r="r" b="b"/>
              <a:pathLst>
                <a:path w="173990" h="173989">
                  <a:moveTo>
                    <a:pt x="173736" y="0"/>
                  </a:moveTo>
                  <a:lnTo>
                    <a:pt x="0" y="86880"/>
                  </a:lnTo>
                  <a:lnTo>
                    <a:pt x="173748" y="173736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6080" y="4963667"/>
              <a:ext cx="173735" cy="173736"/>
            </a:xfrm>
            <a:prstGeom prst="rect">
              <a:avLst/>
            </a:prstGeom>
          </p:spPr>
        </p:pic>
      </p:grp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6145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Check</a:t>
            </a:r>
            <a:r>
              <a:rPr spc="-150" dirty="0"/>
              <a:t> </a:t>
            </a:r>
            <a:r>
              <a:rPr spc="30" dirty="0"/>
              <a:t>commit</a:t>
            </a:r>
            <a:r>
              <a:rPr spc="-145" dirty="0"/>
              <a:t> </a:t>
            </a:r>
            <a:r>
              <a:rPr spc="10" dirty="0"/>
              <a:t>history</a:t>
            </a:r>
            <a:endParaRPr spc="10" dirty="0"/>
          </a:p>
          <a:p>
            <a:pPr marL="2176145" marR="5080">
              <a:lnSpc>
                <a:spcPct val="163000"/>
              </a:lnSpc>
            </a:pPr>
            <a:r>
              <a:rPr spc="30" dirty="0"/>
              <a:t>Remove </a:t>
            </a:r>
            <a:r>
              <a:rPr spc="15" dirty="0"/>
              <a:t>and </a:t>
            </a:r>
            <a:r>
              <a:rPr spc="20" dirty="0"/>
              <a:t>move </a:t>
            </a:r>
            <a:r>
              <a:rPr spc="15" dirty="0"/>
              <a:t>files </a:t>
            </a:r>
            <a:r>
              <a:rPr spc="20" dirty="0"/>
              <a:t> </a:t>
            </a:r>
            <a:r>
              <a:rPr spc="25" dirty="0"/>
              <a:t>Learned</a:t>
            </a:r>
            <a:r>
              <a:rPr spc="-140" dirty="0"/>
              <a:t> </a:t>
            </a:r>
            <a:r>
              <a:rPr spc="40" dirty="0"/>
              <a:t>about</a:t>
            </a:r>
            <a:r>
              <a:rPr spc="-140" dirty="0"/>
              <a:t> </a:t>
            </a:r>
            <a:r>
              <a:rPr spc="20" dirty="0"/>
              <a:t>branching</a:t>
            </a:r>
            <a:endParaRPr spc="20" dirty="0"/>
          </a:p>
        </p:txBody>
      </p:sp>
      <p:sp>
        <p:nvSpPr>
          <p:cNvPr id="4" name="object 4"/>
          <p:cNvSpPr txBox="1"/>
          <p:nvPr/>
        </p:nvSpPr>
        <p:spPr>
          <a:xfrm>
            <a:off x="5226810" y="3115670"/>
            <a:ext cx="481965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Checkout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different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branches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971040">
              <a:lnSpc>
                <a:spcPct val="163000"/>
              </a:lnSpc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branches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Reset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commits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Clone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repository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37992" y="3111128"/>
            <a:ext cx="250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+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A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WPS Presentation</Application>
  <PresentationFormat>On-screen Show 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Verdana</vt:lpstr>
      <vt:lpstr>Arial MT</vt:lpstr>
      <vt:lpstr>Microsoft YaHei</vt:lpstr>
      <vt:lpstr>Arial Unicode MS</vt:lpstr>
      <vt:lpstr>Calibri</vt:lpstr>
      <vt:lpstr>Office Theme</vt:lpstr>
      <vt:lpstr>Extended Commands of Everyday Git</vt:lpstr>
      <vt:lpstr>Quick Recap</vt:lpstr>
      <vt:lpstr>The Three Options of Git Reset</vt:lpstr>
      <vt:lpstr>Remove and move files  Learned about branching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Commands of Everyday Git</dc:title>
  <dc:creator>Aaron Stewart</dc:creator>
  <cp:lastModifiedBy>Steve Sam</cp:lastModifiedBy>
  <cp:revision>1</cp:revision>
  <dcterms:created xsi:type="dcterms:W3CDTF">2022-04-06T17:00:26Z</dcterms:created>
  <dcterms:modified xsi:type="dcterms:W3CDTF">2022-04-06T17:00:26Z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2018-05-01T05:30:00Z</vt:filetime>
  </property>
  <property fmtid="{D5CDD505-2E9C-101B-9397-08002B2CF9AE}" pid="3" name="Creator">
    <vt:lpwstr>Acrobat PDFMaker 18 for PowerPoint</vt:lpwstr>
  </property>
  <property fmtid="{D5CDD505-2E9C-101B-9397-08002B2CF9AE}" pid="4" name="LastSaved">
    <vt:filetime>2022-04-06T05:30:00Z</vt:filetime>
  </property>
  <property fmtid="{D5CDD505-2E9C-101B-9397-08002B2CF9AE}" pid="5" name="ICV">
    <vt:lpwstr>9ACA1789EC3F4FCA973DF9089EB45C60</vt:lpwstr>
  </property>
  <property fmtid="{D5CDD505-2E9C-101B-9397-08002B2CF9AE}" pid="6" name="KSOProductBuildVer">
    <vt:lpwstr>1033-11.2.0.11042</vt:lpwstr>
  </property>
</Properties>
</file>