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3" r:id="rId18"/>
    <p:sldId id="278" r:id="rId19"/>
    <p:sldId id="279" r:id="rId20"/>
    <p:sldId id="280" r:id="rId21"/>
    <p:sldId id="274" r:id="rId22"/>
    <p:sldId id="281" r:id="rId23"/>
    <p:sldId id="282" r:id="rId24"/>
    <p:sldId id="283" r:id="rId25"/>
    <p:sldId id="284" r:id="rId26"/>
    <p:sldId id="285" r:id="rId27"/>
    <p:sldId id="286" r:id="rId28"/>
    <p:sldId id="275" r:id="rId29"/>
    <p:sldId id="287" r:id="rId30"/>
    <p:sldId id="288" r:id="rId31"/>
    <p:sldId id="289" r:id="rId32"/>
    <p:sldId id="290" r:id="rId33"/>
    <p:sldId id="291" r:id="rId34"/>
    <p:sldId id="276" r:id="rId35"/>
    <p:sldId id="292" r:id="rId36"/>
    <p:sldId id="293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10816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Implementing Class Constructors and Initializers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97790"/>
            <a:ext cx="10594975" cy="662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275" y="94615"/>
            <a:ext cx="10534015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255885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11688445" cy="6285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48820" cy="6136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51435" y="-635"/>
            <a:ext cx="1224153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8605" y="457200"/>
            <a:ext cx="1192339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457200"/>
            <a:ext cx="1141285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609600" y="457200"/>
            <a:ext cx="1097280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10" y="476250"/>
            <a:ext cx="11981815" cy="590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914400"/>
            <a:ext cx="650811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11150"/>
            <a:ext cx="11412855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040" y="0"/>
            <a:ext cx="11998325" cy="634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445" y="0"/>
            <a:ext cx="12052300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775" y="0"/>
            <a:ext cx="11160125" cy="6760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8580" y="-40005"/>
            <a:ext cx="12357100" cy="6950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5715" y="330200"/>
            <a:ext cx="1218628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3"/>
          </p:nvPr>
        </p:nvGraphicFramePr>
        <p:xfrm>
          <a:off x="762000" y="457200"/>
          <a:ext cx="9789795" cy="56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15525" imgH="5734050" progId="Paint.Picture">
                  <p:embed/>
                </p:oleObj>
              </mc:Choice>
              <mc:Fallback>
                <p:oleObj name="" r:id="rId2" imgW="9915525" imgH="57340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457200"/>
                        <a:ext cx="9789795" cy="56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81000"/>
            <a:ext cx="11561445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297180" y="9525"/>
            <a:ext cx="10811510" cy="64122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4175" y="5715"/>
            <a:ext cx="11737340" cy="6160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465455"/>
            <a:ext cx="1073340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52400" y="228600"/>
            <a:ext cx="11327765" cy="6203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89535" y="0"/>
            <a:ext cx="12059920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51055" cy="69024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838200"/>
            <a:ext cx="7327265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91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76455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378460"/>
            <a:ext cx="1200213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785" y="609600"/>
            <a:ext cx="11143615" cy="5678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115" y="533400"/>
            <a:ext cx="1111377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0" name="Content Placeholder 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685800"/>
            <a:ext cx="1133983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0" name="Content Placeholder 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81000"/>
            <a:ext cx="11357610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597535"/>
            <a:ext cx="11494770" cy="578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On-screen Show (4:3)</PresentationFormat>
  <Paragraphs>74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Paint.Picture</vt:lpstr>
      <vt:lpstr>Implementing Class Constructors and Initializers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Steve Sam</cp:lastModifiedBy>
  <cp:revision>14</cp:revision>
  <dcterms:created xsi:type="dcterms:W3CDTF">2022-02-20T15:54:00Z</dcterms:created>
  <dcterms:modified xsi:type="dcterms:W3CDTF">2022-03-15T15:34:44Z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9126D70134BA4364B9C0DEDE917C1597</vt:lpwstr>
  </property>
  <property fmtid="{D5CDD505-2E9C-101B-9397-08002B2CF9AE}" pid="3" name="KSOProductBuildVer">
    <vt:lpwstr>1033-11.2.0.11029</vt:lpwstr>
  </property>
</Properties>
</file>